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328" r:id="rId2"/>
    <p:sldId id="330" r:id="rId3"/>
    <p:sldId id="329" r:id="rId4"/>
    <p:sldId id="256" r:id="rId5"/>
    <p:sldId id="257" r:id="rId6"/>
    <p:sldId id="258" r:id="rId7"/>
    <p:sldId id="259" r:id="rId8"/>
    <p:sldId id="260" r:id="rId9"/>
    <p:sldId id="261" r:id="rId10"/>
    <p:sldId id="263" r:id="rId11"/>
    <p:sldId id="318" r:id="rId12"/>
    <p:sldId id="320" r:id="rId13"/>
    <p:sldId id="319" r:id="rId14"/>
    <p:sldId id="321" r:id="rId15"/>
    <p:sldId id="324" r:id="rId16"/>
    <p:sldId id="323" r:id="rId17"/>
    <p:sldId id="325" r:id="rId18"/>
    <p:sldId id="326" r:id="rId19"/>
    <p:sldId id="332" r:id="rId20"/>
    <p:sldId id="333" r:id="rId21"/>
    <p:sldId id="334" r:id="rId22"/>
    <p:sldId id="335" r:id="rId23"/>
    <p:sldId id="336" r:id="rId24"/>
    <p:sldId id="338" r:id="rId25"/>
    <p:sldId id="340" r:id="rId26"/>
    <p:sldId id="341" r:id="rId27"/>
    <p:sldId id="367" r:id="rId28"/>
    <p:sldId id="365" r:id="rId29"/>
    <p:sldId id="368" r:id="rId30"/>
    <p:sldId id="369" r:id="rId31"/>
    <p:sldId id="370" r:id="rId32"/>
    <p:sldId id="371" r:id="rId33"/>
    <p:sldId id="372" r:id="rId34"/>
    <p:sldId id="373" r:id="rId35"/>
    <p:sldId id="374" r:id="rId36"/>
    <p:sldId id="375" r:id="rId37"/>
    <p:sldId id="376" r:id="rId38"/>
    <p:sldId id="377" r:id="rId39"/>
    <p:sldId id="378" r:id="rId40"/>
    <p:sldId id="342" r:id="rId41"/>
    <p:sldId id="343" r:id="rId42"/>
    <p:sldId id="314" r:id="rId43"/>
    <p:sldId id="344" r:id="rId44"/>
    <p:sldId id="345" r:id="rId45"/>
    <p:sldId id="346" r:id="rId46"/>
    <p:sldId id="347" r:id="rId47"/>
    <p:sldId id="348" r:id="rId48"/>
    <p:sldId id="349" r:id="rId49"/>
    <p:sldId id="351" r:id="rId50"/>
    <p:sldId id="350" r:id="rId51"/>
    <p:sldId id="352" r:id="rId52"/>
    <p:sldId id="353" r:id="rId53"/>
    <p:sldId id="283" r:id="rId54"/>
    <p:sldId id="354" r:id="rId55"/>
    <p:sldId id="355" r:id="rId56"/>
    <p:sldId id="357" r:id="rId57"/>
    <p:sldId id="356" r:id="rId58"/>
    <p:sldId id="359" r:id="rId59"/>
    <p:sldId id="360" r:id="rId60"/>
    <p:sldId id="361" r:id="rId61"/>
    <p:sldId id="362" r:id="rId62"/>
    <p:sldId id="379" r:id="rId63"/>
    <p:sldId id="265" r:id="rId64"/>
    <p:sldId id="279" r:id="rId65"/>
    <p:sldId id="380" r:id="rId66"/>
    <p:sldId id="381" r:id="rId67"/>
    <p:sldId id="382" r:id="rId68"/>
    <p:sldId id="383" r:id="rId69"/>
    <p:sldId id="384" r:id="rId70"/>
    <p:sldId id="385" r:id="rId71"/>
    <p:sldId id="388" r:id="rId72"/>
    <p:sldId id="389" r:id="rId73"/>
    <p:sldId id="386" r:id="rId74"/>
    <p:sldId id="387" r:id="rId75"/>
    <p:sldId id="390" r:id="rId76"/>
    <p:sldId id="391" r:id="rId77"/>
    <p:sldId id="392" r:id="rId78"/>
    <p:sldId id="393" r:id="rId79"/>
    <p:sldId id="394" r:id="rId80"/>
    <p:sldId id="395" r:id="rId81"/>
    <p:sldId id="396" r:id="rId82"/>
    <p:sldId id="397" r:id="rId83"/>
    <p:sldId id="398" r:id="rId84"/>
    <p:sldId id="282"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4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D2D7"/>
    <a:srgbClr val="005C4F"/>
    <a:srgbClr val="4B4B4B"/>
    <a:srgbClr val="A5A5A5"/>
    <a:srgbClr val="E7E7E7"/>
    <a:srgbClr val="FFFFFF"/>
    <a:srgbClr val="3D3D3D"/>
    <a:srgbClr val="009BD2"/>
    <a:srgbClr val="B4B4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60" autoAdjust="0"/>
    <p:restoredTop sz="94960" autoAdjust="0"/>
  </p:normalViewPr>
  <p:slideViewPr>
    <p:cSldViewPr snapToGrid="0" showGuides="1">
      <p:cViewPr varScale="1">
        <p:scale>
          <a:sx n="78" d="100"/>
          <a:sy n="78" d="100"/>
        </p:scale>
        <p:origin x="830" y="62"/>
      </p:cViewPr>
      <p:guideLst>
        <p:guide orient="horz" pos="2040"/>
        <p:guide pos="3840"/>
      </p:guideLst>
    </p:cSldViewPr>
  </p:slideViewPr>
  <p:notesTextViewPr>
    <p:cViewPr>
      <p:scale>
        <a:sx n="1" d="1"/>
        <a:sy n="1" d="1"/>
      </p:scale>
      <p:origin x="0" y="0"/>
    </p:cViewPr>
  </p:notesTextViewPr>
  <p:sorterViewPr>
    <p:cViewPr>
      <p:scale>
        <a:sx n="25" d="100"/>
        <a:sy n="25" d="100"/>
      </p:scale>
      <p:origin x="0" y="-59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2A946C-D33B-4F55-AF2F-0985B67C3DC9}" type="datetimeFigureOut">
              <a:rPr lang="en-US" smtClean="0"/>
              <a:t>11/21/2022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DCFAD7-8EAF-49A4-A9DB-A4AA9E9B5A25}" type="slidenum">
              <a:rPr lang="en-US" smtClean="0"/>
              <a:t>‹#›</a:t>
            </a:fld>
            <a:endParaRPr lang="en-US"/>
          </a:p>
        </p:txBody>
      </p:sp>
    </p:spTree>
    <p:extLst>
      <p:ext uri="{BB962C8B-B14F-4D97-AF65-F5344CB8AC3E}">
        <p14:creationId xmlns:p14="http://schemas.microsoft.com/office/powerpoint/2010/main" val="945451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1</a:t>
            </a:fld>
            <a:endParaRPr lang="zh-CN" altLang="en-US"/>
          </a:p>
        </p:txBody>
      </p:sp>
    </p:spTree>
    <p:extLst>
      <p:ext uri="{BB962C8B-B14F-4D97-AF65-F5344CB8AC3E}">
        <p14:creationId xmlns:p14="http://schemas.microsoft.com/office/powerpoint/2010/main" val="605494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2</a:t>
            </a:fld>
            <a:endParaRPr lang="zh-CN" altLang="en-US"/>
          </a:p>
        </p:txBody>
      </p:sp>
    </p:spTree>
    <p:extLst>
      <p:ext uri="{BB962C8B-B14F-4D97-AF65-F5344CB8AC3E}">
        <p14:creationId xmlns:p14="http://schemas.microsoft.com/office/powerpoint/2010/main" val="2382419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3</a:t>
            </a:fld>
            <a:endParaRPr lang="zh-CN" altLang="en-US"/>
          </a:p>
        </p:txBody>
      </p:sp>
    </p:spTree>
    <p:extLst>
      <p:ext uri="{BB962C8B-B14F-4D97-AF65-F5344CB8AC3E}">
        <p14:creationId xmlns:p14="http://schemas.microsoft.com/office/powerpoint/2010/main" val="403119303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3AFDA3-5655-6289-4BEF-4E9CC66BC2B5}"/>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9974" b="95490" l="9946" r="89986">
                        <a14:foregroundMark x1="51150" y1="88465" x2="52233" y2="95490"/>
                        <a14:foregroundMark x1="52233" y1="95490" x2="52233" y2="95490"/>
                      </a14:backgroundRemoval>
                    </a14:imgEffect>
                  </a14:imgLayer>
                </a14:imgProps>
              </a:ext>
            </a:extLst>
          </a:blip>
          <a:stretch>
            <a:fillRect/>
          </a:stretch>
        </p:blipFill>
        <p:spPr>
          <a:xfrm>
            <a:off x="-416689" y="-169162"/>
            <a:ext cx="1846156" cy="1440202"/>
          </a:xfrm>
          <a:prstGeom prst="rect">
            <a:avLst/>
          </a:prstGeom>
        </p:spPr>
      </p:pic>
    </p:spTree>
    <p:extLst>
      <p:ext uri="{BB962C8B-B14F-4D97-AF65-F5344CB8AC3E}">
        <p14:creationId xmlns:p14="http://schemas.microsoft.com/office/powerpoint/2010/main" val="28930585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4FA13-DE1C-2C87-CCF7-6163FD943B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36C03E-EE14-5644-B973-4B4C69A43C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113284-02D8-BAC2-C589-FB45C9DA3348}"/>
              </a:ext>
            </a:extLst>
          </p:cNvPr>
          <p:cNvSpPr>
            <a:spLocks noGrp="1"/>
          </p:cNvSpPr>
          <p:nvPr>
            <p:ph type="dt" sz="half" idx="10"/>
          </p:nvPr>
        </p:nvSpPr>
        <p:spPr/>
        <p:txBody>
          <a:bodyPr/>
          <a:lstStyle/>
          <a:p>
            <a:fld id="{C296800C-171C-4087-B2A4-2CBF4200DC14}" type="datetimeFigureOut">
              <a:rPr lang="en-US" smtClean="0"/>
              <a:t>11/21/2022</a:t>
            </a:fld>
            <a:endParaRPr lang="en-US"/>
          </a:p>
        </p:txBody>
      </p:sp>
      <p:sp>
        <p:nvSpPr>
          <p:cNvPr id="5" name="Footer Placeholder 4">
            <a:extLst>
              <a:ext uri="{FF2B5EF4-FFF2-40B4-BE49-F238E27FC236}">
                <a16:creationId xmlns:a16="http://schemas.microsoft.com/office/drawing/2014/main" id="{86A0B565-AB31-8918-58E1-B7F4E869B1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058015-5A14-DE19-6BED-1C621FFF70C2}"/>
              </a:ext>
            </a:extLst>
          </p:cNvPr>
          <p:cNvSpPr>
            <a:spLocks noGrp="1"/>
          </p:cNvSpPr>
          <p:nvPr>
            <p:ph type="sldNum" sz="quarter" idx="12"/>
          </p:nvPr>
        </p:nvSpPr>
        <p:spPr/>
        <p:txBody>
          <a:bodyPr/>
          <a:lstStyle/>
          <a:p>
            <a:fld id="{33A97734-8376-4BC9-83DE-5989FF41F29B}" type="slidenum">
              <a:rPr lang="en-US" smtClean="0"/>
              <a:t>‹#›</a:t>
            </a:fld>
            <a:endParaRPr lang="en-US"/>
          </a:p>
        </p:txBody>
      </p:sp>
    </p:spTree>
    <p:extLst>
      <p:ext uri="{BB962C8B-B14F-4D97-AF65-F5344CB8AC3E}">
        <p14:creationId xmlns:p14="http://schemas.microsoft.com/office/powerpoint/2010/main" val="60722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02B604-85A1-D3CD-B644-C5507DBD3E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D714F8-86CB-1369-BDD6-4601AA56EC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DA5414-4897-66DA-E1BE-81B3224346B1}"/>
              </a:ext>
            </a:extLst>
          </p:cNvPr>
          <p:cNvSpPr>
            <a:spLocks noGrp="1"/>
          </p:cNvSpPr>
          <p:nvPr>
            <p:ph type="dt" sz="half" idx="10"/>
          </p:nvPr>
        </p:nvSpPr>
        <p:spPr/>
        <p:txBody>
          <a:bodyPr/>
          <a:lstStyle/>
          <a:p>
            <a:fld id="{C296800C-171C-4087-B2A4-2CBF4200DC14}" type="datetimeFigureOut">
              <a:rPr lang="en-US" smtClean="0"/>
              <a:t>11/21/2022</a:t>
            </a:fld>
            <a:endParaRPr lang="en-US"/>
          </a:p>
        </p:txBody>
      </p:sp>
      <p:sp>
        <p:nvSpPr>
          <p:cNvPr id="5" name="Footer Placeholder 4">
            <a:extLst>
              <a:ext uri="{FF2B5EF4-FFF2-40B4-BE49-F238E27FC236}">
                <a16:creationId xmlns:a16="http://schemas.microsoft.com/office/drawing/2014/main" id="{DA72F3F1-6462-7797-E939-06F0218616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885294-DD30-8A39-EF13-7B92CD0B9B2B}"/>
              </a:ext>
            </a:extLst>
          </p:cNvPr>
          <p:cNvSpPr>
            <a:spLocks noGrp="1"/>
          </p:cNvSpPr>
          <p:nvPr>
            <p:ph type="sldNum" sz="quarter" idx="12"/>
          </p:nvPr>
        </p:nvSpPr>
        <p:spPr/>
        <p:txBody>
          <a:bodyPr/>
          <a:lstStyle/>
          <a:p>
            <a:fld id="{33A97734-8376-4BC9-83DE-5989FF41F29B}" type="slidenum">
              <a:rPr lang="en-US" smtClean="0"/>
              <a:t>‹#›</a:t>
            </a:fld>
            <a:endParaRPr lang="en-US"/>
          </a:p>
        </p:txBody>
      </p:sp>
    </p:spTree>
    <p:extLst>
      <p:ext uri="{BB962C8B-B14F-4D97-AF65-F5344CB8AC3E}">
        <p14:creationId xmlns:p14="http://schemas.microsoft.com/office/powerpoint/2010/main" val="398629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01C78-C666-FF4D-E18C-AF4473EA68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19D6DD-8A54-02F9-E4D7-7FBC393815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033DA9-6B10-531F-E936-B3523DAB8E87}"/>
              </a:ext>
            </a:extLst>
          </p:cNvPr>
          <p:cNvSpPr>
            <a:spLocks noGrp="1"/>
          </p:cNvSpPr>
          <p:nvPr>
            <p:ph type="dt" sz="half" idx="10"/>
          </p:nvPr>
        </p:nvSpPr>
        <p:spPr/>
        <p:txBody>
          <a:bodyPr/>
          <a:lstStyle/>
          <a:p>
            <a:fld id="{E6389D70-D55D-4DDA-BF62-18BBDD4B95F1}" type="datetimeFigureOut">
              <a:rPr lang="en-US" smtClean="0"/>
              <a:t>11/21/2022</a:t>
            </a:fld>
            <a:endParaRPr lang="en-US"/>
          </a:p>
        </p:txBody>
      </p:sp>
      <p:sp>
        <p:nvSpPr>
          <p:cNvPr id="5" name="Footer Placeholder 4">
            <a:extLst>
              <a:ext uri="{FF2B5EF4-FFF2-40B4-BE49-F238E27FC236}">
                <a16:creationId xmlns:a16="http://schemas.microsoft.com/office/drawing/2014/main" id="{0728A2D6-597D-B4FD-8668-68A0B8C721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DA07B3-6B3B-6549-AEED-C0089E57E75E}"/>
              </a:ext>
            </a:extLst>
          </p:cNvPr>
          <p:cNvSpPr>
            <a:spLocks noGrp="1"/>
          </p:cNvSpPr>
          <p:nvPr>
            <p:ph type="sldNum" sz="quarter" idx="12"/>
          </p:nvPr>
        </p:nvSpPr>
        <p:spPr/>
        <p:txBody>
          <a:bodyPr/>
          <a:lstStyle/>
          <a:p>
            <a:fld id="{DCD927E9-EAF1-42E5-B81B-3627BB4849AF}" type="slidenum">
              <a:rPr lang="en-US" smtClean="0"/>
              <a:t>‹#›</a:t>
            </a:fld>
            <a:endParaRPr lang="en-US"/>
          </a:p>
        </p:txBody>
      </p:sp>
    </p:spTree>
    <p:extLst>
      <p:ext uri="{BB962C8B-B14F-4D97-AF65-F5344CB8AC3E}">
        <p14:creationId xmlns:p14="http://schemas.microsoft.com/office/powerpoint/2010/main" val="934299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EB4D8-1426-9532-0664-6DF01DA0C8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B8B56A-AF6D-8607-18FF-4FCB39A5FA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8329F5-9ECB-7FAB-7B0D-D80A354BD6BB}"/>
              </a:ext>
            </a:extLst>
          </p:cNvPr>
          <p:cNvSpPr>
            <a:spLocks noGrp="1"/>
          </p:cNvSpPr>
          <p:nvPr>
            <p:ph type="dt" sz="half" idx="10"/>
          </p:nvPr>
        </p:nvSpPr>
        <p:spPr/>
        <p:txBody>
          <a:bodyPr/>
          <a:lstStyle/>
          <a:p>
            <a:fld id="{C296800C-171C-4087-B2A4-2CBF4200DC14}" type="datetimeFigureOut">
              <a:rPr lang="en-US" smtClean="0"/>
              <a:t>11/21/2022</a:t>
            </a:fld>
            <a:endParaRPr lang="en-US"/>
          </a:p>
        </p:txBody>
      </p:sp>
      <p:sp>
        <p:nvSpPr>
          <p:cNvPr id="5" name="Footer Placeholder 4">
            <a:extLst>
              <a:ext uri="{FF2B5EF4-FFF2-40B4-BE49-F238E27FC236}">
                <a16:creationId xmlns:a16="http://schemas.microsoft.com/office/drawing/2014/main" id="{A9305A52-DAAF-85C9-8E91-DE0C905C41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32603C-0755-DAF0-15BE-00FE36C85886}"/>
              </a:ext>
            </a:extLst>
          </p:cNvPr>
          <p:cNvSpPr>
            <a:spLocks noGrp="1"/>
          </p:cNvSpPr>
          <p:nvPr>
            <p:ph type="sldNum" sz="quarter" idx="12"/>
          </p:nvPr>
        </p:nvSpPr>
        <p:spPr/>
        <p:txBody>
          <a:bodyPr/>
          <a:lstStyle/>
          <a:p>
            <a:fld id="{33A97734-8376-4BC9-83DE-5989FF41F29B}" type="slidenum">
              <a:rPr lang="en-US" smtClean="0"/>
              <a:t>‹#›</a:t>
            </a:fld>
            <a:endParaRPr lang="en-US"/>
          </a:p>
        </p:txBody>
      </p:sp>
    </p:spTree>
    <p:extLst>
      <p:ext uri="{BB962C8B-B14F-4D97-AF65-F5344CB8AC3E}">
        <p14:creationId xmlns:p14="http://schemas.microsoft.com/office/powerpoint/2010/main" val="16062578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D5283-78B8-8EB3-CF1D-AB17C8BD34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A831BD-1448-4670-A083-B1E92BE391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50A713-6A59-8F8D-6B95-BF5A12EB6AA6}"/>
              </a:ext>
            </a:extLst>
          </p:cNvPr>
          <p:cNvSpPr>
            <a:spLocks noGrp="1"/>
          </p:cNvSpPr>
          <p:nvPr>
            <p:ph type="dt" sz="half" idx="10"/>
          </p:nvPr>
        </p:nvSpPr>
        <p:spPr/>
        <p:txBody>
          <a:bodyPr/>
          <a:lstStyle/>
          <a:p>
            <a:fld id="{C296800C-171C-4087-B2A4-2CBF4200DC14}" type="datetimeFigureOut">
              <a:rPr lang="en-US" smtClean="0"/>
              <a:t>11/21/2022</a:t>
            </a:fld>
            <a:endParaRPr lang="en-US"/>
          </a:p>
        </p:txBody>
      </p:sp>
      <p:sp>
        <p:nvSpPr>
          <p:cNvPr id="5" name="Footer Placeholder 4">
            <a:extLst>
              <a:ext uri="{FF2B5EF4-FFF2-40B4-BE49-F238E27FC236}">
                <a16:creationId xmlns:a16="http://schemas.microsoft.com/office/drawing/2014/main" id="{FEABFBA9-1301-1D53-658F-23871FBF87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1ED0B0-1FBD-9A37-B99B-D1E5EC7252D1}"/>
              </a:ext>
            </a:extLst>
          </p:cNvPr>
          <p:cNvSpPr>
            <a:spLocks noGrp="1"/>
          </p:cNvSpPr>
          <p:nvPr>
            <p:ph type="sldNum" sz="quarter" idx="12"/>
          </p:nvPr>
        </p:nvSpPr>
        <p:spPr/>
        <p:txBody>
          <a:bodyPr/>
          <a:lstStyle/>
          <a:p>
            <a:fld id="{33A97734-8376-4BC9-83DE-5989FF41F29B}" type="slidenum">
              <a:rPr lang="en-US" smtClean="0"/>
              <a:t>‹#›</a:t>
            </a:fld>
            <a:endParaRPr lang="en-US"/>
          </a:p>
        </p:txBody>
      </p:sp>
    </p:spTree>
    <p:extLst>
      <p:ext uri="{BB962C8B-B14F-4D97-AF65-F5344CB8AC3E}">
        <p14:creationId xmlns:p14="http://schemas.microsoft.com/office/powerpoint/2010/main" val="2513266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79F86-3729-E426-F53F-5FE207F1E5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D56641-5C7A-86F8-6E98-3B97F5D759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FDFFAF-CB2C-1C3A-43C1-B951A90725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5A0DAB-5334-8868-1C90-DBAF647619DD}"/>
              </a:ext>
            </a:extLst>
          </p:cNvPr>
          <p:cNvSpPr>
            <a:spLocks noGrp="1"/>
          </p:cNvSpPr>
          <p:nvPr>
            <p:ph type="dt" sz="half" idx="10"/>
          </p:nvPr>
        </p:nvSpPr>
        <p:spPr/>
        <p:txBody>
          <a:bodyPr/>
          <a:lstStyle/>
          <a:p>
            <a:fld id="{C296800C-171C-4087-B2A4-2CBF4200DC14}" type="datetimeFigureOut">
              <a:rPr lang="en-US" smtClean="0"/>
              <a:t>11/21/2022</a:t>
            </a:fld>
            <a:endParaRPr lang="en-US"/>
          </a:p>
        </p:txBody>
      </p:sp>
      <p:sp>
        <p:nvSpPr>
          <p:cNvPr id="6" name="Footer Placeholder 5">
            <a:extLst>
              <a:ext uri="{FF2B5EF4-FFF2-40B4-BE49-F238E27FC236}">
                <a16:creationId xmlns:a16="http://schemas.microsoft.com/office/drawing/2014/main" id="{C3ABA63B-D43F-E57E-D77E-DBBB62568D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C03C4A-BA6A-17E2-1FB1-790C9505EA81}"/>
              </a:ext>
            </a:extLst>
          </p:cNvPr>
          <p:cNvSpPr>
            <a:spLocks noGrp="1"/>
          </p:cNvSpPr>
          <p:nvPr>
            <p:ph type="sldNum" sz="quarter" idx="12"/>
          </p:nvPr>
        </p:nvSpPr>
        <p:spPr/>
        <p:txBody>
          <a:bodyPr/>
          <a:lstStyle/>
          <a:p>
            <a:fld id="{33A97734-8376-4BC9-83DE-5989FF41F29B}" type="slidenum">
              <a:rPr lang="en-US" smtClean="0"/>
              <a:t>‹#›</a:t>
            </a:fld>
            <a:endParaRPr lang="en-US"/>
          </a:p>
        </p:txBody>
      </p:sp>
    </p:spTree>
    <p:extLst>
      <p:ext uri="{BB962C8B-B14F-4D97-AF65-F5344CB8AC3E}">
        <p14:creationId xmlns:p14="http://schemas.microsoft.com/office/powerpoint/2010/main" val="20466329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0D5AB-70B9-D4B2-8B84-15AE9F8031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84E011-FFA7-C173-BD84-7B26756A4B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8010DD-D80A-013F-887C-192787FAC8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EA2D33-A1CF-04CA-699B-306FBC7B88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2E93AC-DBFB-6EBE-2C04-F88F52DDEA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FD63ED-CD8D-058E-346D-456BD3E8E34D}"/>
              </a:ext>
            </a:extLst>
          </p:cNvPr>
          <p:cNvSpPr>
            <a:spLocks noGrp="1"/>
          </p:cNvSpPr>
          <p:nvPr>
            <p:ph type="dt" sz="half" idx="10"/>
          </p:nvPr>
        </p:nvSpPr>
        <p:spPr/>
        <p:txBody>
          <a:bodyPr/>
          <a:lstStyle/>
          <a:p>
            <a:fld id="{C296800C-171C-4087-B2A4-2CBF4200DC14}" type="datetimeFigureOut">
              <a:rPr lang="en-US" smtClean="0"/>
              <a:t>11/21/2022</a:t>
            </a:fld>
            <a:endParaRPr lang="en-US"/>
          </a:p>
        </p:txBody>
      </p:sp>
      <p:sp>
        <p:nvSpPr>
          <p:cNvPr id="8" name="Footer Placeholder 7">
            <a:extLst>
              <a:ext uri="{FF2B5EF4-FFF2-40B4-BE49-F238E27FC236}">
                <a16:creationId xmlns:a16="http://schemas.microsoft.com/office/drawing/2014/main" id="{54243668-53F4-3C09-F7E0-F1087DA42C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5395B8-78E2-5015-F9F0-1B0E92F19FAA}"/>
              </a:ext>
            </a:extLst>
          </p:cNvPr>
          <p:cNvSpPr>
            <a:spLocks noGrp="1"/>
          </p:cNvSpPr>
          <p:nvPr>
            <p:ph type="sldNum" sz="quarter" idx="12"/>
          </p:nvPr>
        </p:nvSpPr>
        <p:spPr/>
        <p:txBody>
          <a:bodyPr/>
          <a:lstStyle/>
          <a:p>
            <a:fld id="{33A97734-8376-4BC9-83DE-5989FF41F29B}" type="slidenum">
              <a:rPr lang="en-US" smtClean="0"/>
              <a:t>‹#›</a:t>
            </a:fld>
            <a:endParaRPr lang="en-US"/>
          </a:p>
        </p:txBody>
      </p:sp>
    </p:spTree>
    <p:extLst>
      <p:ext uri="{BB962C8B-B14F-4D97-AF65-F5344CB8AC3E}">
        <p14:creationId xmlns:p14="http://schemas.microsoft.com/office/powerpoint/2010/main" val="1819795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F8B35-D292-22C9-F2F0-4B9CFCE050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0ECF37-1336-5B0D-9D39-93D6C02C3CDB}"/>
              </a:ext>
            </a:extLst>
          </p:cNvPr>
          <p:cNvSpPr>
            <a:spLocks noGrp="1"/>
          </p:cNvSpPr>
          <p:nvPr>
            <p:ph type="dt" sz="half" idx="10"/>
          </p:nvPr>
        </p:nvSpPr>
        <p:spPr/>
        <p:txBody>
          <a:bodyPr/>
          <a:lstStyle/>
          <a:p>
            <a:fld id="{C296800C-171C-4087-B2A4-2CBF4200DC14}" type="datetimeFigureOut">
              <a:rPr lang="en-US" smtClean="0"/>
              <a:t>11/21/2022</a:t>
            </a:fld>
            <a:endParaRPr lang="en-US"/>
          </a:p>
        </p:txBody>
      </p:sp>
      <p:sp>
        <p:nvSpPr>
          <p:cNvPr id="4" name="Footer Placeholder 3">
            <a:extLst>
              <a:ext uri="{FF2B5EF4-FFF2-40B4-BE49-F238E27FC236}">
                <a16:creationId xmlns:a16="http://schemas.microsoft.com/office/drawing/2014/main" id="{83F4676C-53B9-83BC-E417-EB50FFDB18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3DCB3C-EAB5-5C99-C985-F625330DF028}"/>
              </a:ext>
            </a:extLst>
          </p:cNvPr>
          <p:cNvSpPr>
            <a:spLocks noGrp="1"/>
          </p:cNvSpPr>
          <p:nvPr>
            <p:ph type="sldNum" sz="quarter" idx="12"/>
          </p:nvPr>
        </p:nvSpPr>
        <p:spPr/>
        <p:txBody>
          <a:bodyPr/>
          <a:lstStyle/>
          <a:p>
            <a:fld id="{33A97734-8376-4BC9-83DE-5989FF41F29B}" type="slidenum">
              <a:rPr lang="en-US" smtClean="0"/>
              <a:t>‹#›</a:t>
            </a:fld>
            <a:endParaRPr lang="en-US"/>
          </a:p>
        </p:txBody>
      </p:sp>
    </p:spTree>
    <p:extLst>
      <p:ext uri="{BB962C8B-B14F-4D97-AF65-F5344CB8AC3E}">
        <p14:creationId xmlns:p14="http://schemas.microsoft.com/office/powerpoint/2010/main" val="2742963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F51013-4A4B-D7D9-118D-F76C001E2EBE}"/>
              </a:ext>
            </a:extLst>
          </p:cNvPr>
          <p:cNvSpPr>
            <a:spLocks noGrp="1"/>
          </p:cNvSpPr>
          <p:nvPr>
            <p:ph type="dt" sz="half" idx="10"/>
          </p:nvPr>
        </p:nvSpPr>
        <p:spPr/>
        <p:txBody>
          <a:bodyPr/>
          <a:lstStyle/>
          <a:p>
            <a:fld id="{C296800C-171C-4087-B2A4-2CBF4200DC14}" type="datetimeFigureOut">
              <a:rPr lang="en-US" smtClean="0"/>
              <a:t>11/21/2022</a:t>
            </a:fld>
            <a:endParaRPr lang="en-US"/>
          </a:p>
        </p:txBody>
      </p:sp>
      <p:sp>
        <p:nvSpPr>
          <p:cNvPr id="3" name="Footer Placeholder 2">
            <a:extLst>
              <a:ext uri="{FF2B5EF4-FFF2-40B4-BE49-F238E27FC236}">
                <a16:creationId xmlns:a16="http://schemas.microsoft.com/office/drawing/2014/main" id="{0D82DA0A-646A-850B-CD9F-4EB4258020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7D9B59-C1F7-37BB-B2EB-50E17776BD1B}"/>
              </a:ext>
            </a:extLst>
          </p:cNvPr>
          <p:cNvSpPr>
            <a:spLocks noGrp="1"/>
          </p:cNvSpPr>
          <p:nvPr>
            <p:ph type="sldNum" sz="quarter" idx="12"/>
          </p:nvPr>
        </p:nvSpPr>
        <p:spPr/>
        <p:txBody>
          <a:bodyPr/>
          <a:lstStyle/>
          <a:p>
            <a:fld id="{33A97734-8376-4BC9-83DE-5989FF41F29B}" type="slidenum">
              <a:rPr lang="en-US" smtClean="0"/>
              <a:t>‹#›</a:t>
            </a:fld>
            <a:endParaRPr lang="en-US"/>
          </a:p>
        </p:txBody>
      </p:sp>
    </p:spTree>
    <p:extLst>
      <p:ext uri="{BB962C8B-B14F-4D97-AF65-F5344CB8AC3E}">
        <p14:creationId xmlns:p14="http://schemas.microsoft.com/office/powerpoint/2010/main" val="4210318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51C61-FD7A-7153-6960-7B97FE9897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2A088C-B246-63DD-5C8B-6AB9F8A325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572DEE-2A40-24FC-7B64-8BC2F493E1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85EB86-ACA1-7B2C-4F2E-12FB8E6EBF61}"/>
              </a:ext>
            </a:extLst>
          </p:cNvPr>
          <p:cNvSpPr>
            <a:spLocks noGrp="1"/>
          </p:cNvSpPr>
          <p:nvPr>
            <p:ph type="dt" sz="half" idx="10"/>
          </p:nvPr>
        </p:nvSpPr>
        <p:spPr/>
        <p:txBody>
          <a:bodyPr/>
          <a:lstStyle/>
          <a:p>
            <a:fld id="{C296800C-171C-4087-B2A4-2CBF4200DC14}" type="datetimeFigureOut">
              <a:rPr lang="en-US" smtClean="0"/>
              <a:t>11/21/2022</a:t>
            </a:fld>
            <a:endParaRPr lang="en-US"/>
          </a:p>
        </p:txBody>
      </p:sp>
      <p:sp>
        <p:nvSpPr>
          <p:cNvPr id="6" name="Footer Placeholder 5">
            <a:extLst>
              <a:ext uri="{FF2B5EF4-FFF2-40B4-BE49-F238E27FC236}">
                <a16:creationId xmlns:a16="http://schemas.microsoft.com/office/drawing/2014/main" id="{8092AF68-EC72-B617-CDCD-02B593074E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FE4B25-C412-2401-C6D9-DBEC22DCC493}"/>
              </a:ext>
            </a:extLst>
          </p:cNvPr>
          <p:cNvSpPr>
            <a:spLocks noGrp="1"/>
          </p:cNvSpPr>
          <p:nvPr>
            <p:ph type="sldNum" sz="quarter" idx="12"/>
          </p:nvPr>
        </p:nvSpPr>
        <p:spPr/>
        <p:txBody>
          <a:bodyPr/>
          <a:lstStyle/>
          <a:p>
            <a:fld id="{33A97734-8376-4BC9-83DE-5989FF41F29B}" type="slidenum">
              <a:rPr lang="en-US" smtClean="0"/>
              <a:t>‹#›</a:t>
            </a:fld>
            <a:endParaRPr lang="en-US"/>
          </a:p>
        </p:txBody>
      </p:sp>
    </p:spTree>
    <p:extLst>
      <p:ext uri="{BB962C8B-B14F-4D97-AF65-F5344CB8AC3E}">
        <p14:creationId xmlns:p14="http://schemas.microsoft.com/office/powerpoint/2010/main" val="2259471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ECAA3-1CE5-A300-1E05-D905BD70C2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CEDB69-A2DC-8AFA-F636-13E6BA253F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BA9282-0AF2-51EA-3A42-DA38CB2475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F5CAFC-0E00-EEB9-767A-9F39A2BD84F3}"/>
              </a:ext>
            </a:extLst>
          </p:cNvPr>
          <p:cNvSpPr>
            <a:spLocks noGrp="1"/>
          </p:cNvSpPr>
          <p:nvPr>
            <p:ph type="dt" sz="half" idx="10"/>
          </p:nvPr>
        </p:nvSpPr>
        <p:spPr/>
        <p:txBody>
          <a:bodyPr/>
          <a:lstStyle/>
          <a:p>
            <a:fld id="{C296800C-171C-4087-B2A4-2CBF4200DC14}" type="datetimeFigureOut">
              <a:rPr lang="en-US" smtClean="0"/>
              <a:t>11/21/2022</a:t>
            </a:fld>
            <a:endParaRPr lang="en-US"/>
          </a:p>
        </p:txBody>
      </p:sp>
      <p:sp>
        <p:nvSpPr>
          <p:cNvPr id="6" name="Footer Placeholder 5">
            <a:extLst>
              <a:ext uri="{FF2B5EF4-FFF2-40B4-BE49-F238E27FC236}">
                <a16:creationId xmlns:a16="http://schemas.microsoft.com/office/drawing/2014/main" id="{2EEE3C28-CA50-4853-BEE6-A75CC4DBA5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408FE3-C346-431A-2E4C-F6784570CB19}"/>
              </a:ext>
            </a:extLst>
          </p:cNvPr>
          <p:cNvSpPr>
            <a:spLocks noGrp="1"/>
          </p:cNvSpPr>
          <p:nvPr>
            <p:ph type="sldNum" sz="quarter" idx="12"/>
          </p:nvPr>
        </p:nvSpPr>
        <p:spPr/>
        <p:txBody>
          <a:bodyPr/>
          <a:lstStyle/>
          <a:p>
            <a:fld id="{33A97734-8376-4BC9-83DE-5989FF41F29B}" type="slidenum">
              <a:rPr lang="en-US" smtClean="0"/>
              <a:t>‹#›</a:t>
            </a:fld>
            <a:endParaRPr lang="en-US"/>
          </a:p>
        </p:txBody>
      </p:sp>
    </p:spTree>
    <p:extLst>
      <p:ext uri="{BB962C8B-B14F-4D97-AF65-F5344CB8AC3E}">
        <p14:creationId xmlns:p14="http://schemas.microsoft.com/office/powerpoint/2010/main" val="4254613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6000" r="-13000" b="-13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B9B1F0-3E6D-261D-DD54-575853DF0F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F8A1BE-8100-CE7B-B6C7-9C1E3F233C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0A61C1-6A82-DD59-579A-0DAB31973F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6800C-171C-4087-B2A4-2CBF4200DC14}" type="datetimeFigureOut">
              <a:rPr lang="en-US" smtClean="0"/>
              <a:t>11/21/2022</a:t>
            </a:fld>
            <a:endParaRPr lang="en-US"/>
          </a:p>
        </p:txBody>
      </p:sp>
      <p:sp>
        <p:nvSpPr>
          <p:cNvPr id="5" name="Footer Placeholder 4">
            <a:extLst>
              <a:ext uri="{FF2B5EF4-FFF2-40B4-BE49-F238E27FC236}">
                <a16:creationId xmlns:a16="http://schemas.microsoft.com/office/drawing/2014/main" id="{50A4C5BB-6152-3E02-6E6C-730FE7170D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F20390-DC44-7898-D6F6-BB336A4C4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A97734-8376-4BC9-83DE-5989FF41F29B}" type="slidenum">
              <a:rPr lang="en-US" smtClean="0"/>
              <a:t>‹#›</a:t>
            </a:fld>
            <a:endParaRPr lang="en-US"/>
          </a:p>
        </p:txBody>
      </p:sp>
      <p:pic>
        <p:nvPicPr>
          <p:cNvPr id="7" name="Picture 6">
            <a:extLst>
              <a:ext uri="{FF2B5EF4-FFF2-40B4-BE49-F238E27FC236}">
                <a16:creationId xmlns:a16="http://schemas.microsoft.com/office/drawing/2014/main" id="{8A02F80F-DF04-B460-633B-1B3C7A6B4600}"/>
              </a:ext>
            </a:extLst>
          </p:cNvPr>
          <p:cNvPicPr>
            <a:picLocks noChangeAspect="1"/>
          </p:cNvPicPr>
          <p:nvPr userDrawn="1"/>
        </p:nvPicPr>
        <p:blipFill>
          <a:blip r:embed="rId15">
            <a:extLst>
              <a:ext uri="{BEBA8EAE-BF5A-486C-A8C5-ECC9F3942E4B}">
                <a14:imgProps xmlns:a14="http://schemas.microsoft.com/office/drawing/2010/main">
                  <a14:imgLayer r:embed="rId16">
                    <a14:imgEffect>
                      <a14:backgroundRemoval t="9974" b="95490" l="9946" r="89986">
                        <a14:foregroundMark x1="51150" y1="88465" x2="52233" y2="95490"/>
                        <a14:foregroundMark x1="52233" y1="95490" x2="52233" y2="95490"/>
                      </a14:backgroundRemoval>
                    </a14:imgEffect>
                  </a14:imgLayer>
                </a14:imgProps>
              </a:ext>
            </a:extLst>
          </a:blip>
          <a:stretch>
            <a:fillRect/>
          </a:stretch>
        </p:blipFill>
        <p:spPr>
          <a:xfrm flipH="1">
            <a:off x="10933471" y="-180737"/>
            <a:ext cx="1846156" cy="1440202"/>
          </a:xfrm>
          <a:prstGeom prst="rect">
            <a:avLst/>
          </a:prstGeom>
        </p:spPr>
      </p:pic>
    </p:spTree>
    <p:extLst>
      <p:ext uri="{BB962C8B-B14F-4D97-AF65-F5344CB8AC3E}">
        <p14:creationId xmlns:p14="http://schemas.microsoft.com/office/powerpoint/2010/main" val="38863056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emf"/><Relationship Id="rId5" Type="http://schemas.openxmlformats.org/officeDocument/2006/relationships/image" Target="../media/image5.emf"/><Relationship Id="rId10" Type="http://schemas.openxmlformats.org/officeDocument/2006/relationships/image" Target="../media/image10.png"/><Relationship Id="rId4" Type="http://schemas.openxmlformats.org/officeDocument/2006/relationships/image" Target="../media/image4.emf"/><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6.jpeg"/><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30.jpeg"/><Relationship Id="rId7" Type="http://schemas.openxmlformats.org/officeDocument/2006/relationships/image" Target="../media/image26.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2.jpe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20.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slide" Target="slide34.xml"/><Relationship Id="rId13" Type="http://schemas.openxmlformats.org/officeDocument/2006/relationships/slide" Target="slide38.xml"/><Relationship Id="rId3" Type="http://schemas.openxmlformats.org/officeDocument/2006/relationships/slide" Target="slide29.xml"/><Relationship Id="rId7" Type="http://schemas.openxmlformats.org/officeDocument/2006/relationships/slide" Target="slide32.xml"/><Relationship Id="rId12" Type="http://schemas.openxmlformats.org/officeDocument/2006/relationships/slide" Target="slide39.xml"/><Relationship Id="rId2" Type="http://schemas.openxmlformats.org/officeDocument/2006/relationships/slide" Target="slide28.xml"/><Relationship Id="rId16" Type="http://schemas.openxmlformats.org/officeDocument/2006/relationships/image" Target="../media/image45.png"/><Relationship Id="rId1" Type="http://schemas.openxmlformats.org/officeDocument/2006/relationships/slideLayout" Target="../slideLayouts/slideLayout12.xml"/><Relationship Id="rId6" Type="http://schemas.openxmlformats.org/officeDocument/2006/relationships/slide" Target="slide33.xml"/><Relationship Id="rId11" Type="http://schemas.openxmlformats.org/officeDocument/2006/relationships/slide" Target="slide37.xml"/><Relationship Id="rId5" Type="http://schemas.openxmlformats.org/officeDocument/2006/relationships/slide" Target="slide31.xml"/><Relationship Id="rId15" Type="http://schemas.openxmlformats.org/officeDocument/2006/relationships/slide" Target="slide40.xml"/><Relationship Id="rId10" Type="http://schemas.openxmlformats.org/officeDocument/2006/relationships/slide" Target="slide36.xml"/><Relationship Id="rId4" Type="http://schemas.openxmlformats.org/officeDocument/2006/relationships/slide" Target="slide30.xml"/><Relationship Id="rId9" Type="http://schemas.openxmlformats.org/officeDocument/2006/relationships/slide" Target="slide35.xml"/><Relationship Id="rId14" Type="http://schemas.openxmlformats.org/officeDocument/2006/relationships/image" Target="../media/image44.gif"/></Relationships>
</file>

<file path=ppt/slides/_rels/slide28.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slide" Target="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slide" Target="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emf"/><Relationship Id="rId5" Type="http://schemas.openxmlformats.org/officeDocument/2006/relationships/image" Target="../media/image14.emf"/><Relationship Id="rId4" Type="http://schemas.openxmlformats.org/officeDocument/2006/relationships/image" Target="../media/image13.emf"/></Relationships>
</file>

<file path=ppt/slides/_rels/slide30.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slide" Target="slide2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slide" Target="slide2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slide" Target="slide27.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slide" Target="slide27.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slide" Target="slide27.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slide" Target="slide27.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slide" Target="slide27.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slide" Target="slide2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slide" Target="slide2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slide" Target="slide2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slide" Target="slide7.xml"/><Relationship Id="rId7" Type="http://schemas.openxmlformats.org/officeDocument/2006/relationships/image" Target="../media/image16.gif"/><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slide" Target="slide5.xml"/><Relationship Id="rId11" Type="http://schemas.openxmlformats.org/officeDocument/2006/relationships/image" Target="../media/image19.svg"/><Relationship Id="rId5" Type="http://schemas.openxmlformats.org/officeDocument/2006/relationships/slide" Target="slide6.xml"/><Relationship Id="rId10" Type="http://schemas.openxmlformats.org/officeDocument/2006/relationships/image" Target="../media/image18.png"/><Relationship Id="rId4" Type="http://schemas.openxmlformats.org/officeDocument/2006/relationships/slide" Target="slide8.xml"/><Relationship Id="rId9" Type="http://schemas.openxmlformats.org/officeDocument/2006/relationships/slide" Target="slide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9.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slide" Target="slide4.xml"/><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58.png"/></Relationships>
</file>

<file path=ppt/slides/_rels/slide5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54.png"/></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54.png"/></Relationships>
</file>

<file path=ppt/slides/_rels/slide57.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image" Target="../media/image20.png"/><Relationship Id="rId2" Type="http://schemas.openxmlformats.org/officeDocument/2006/relationships/tags" Target="../tags/tag2.xml"/><Relationship Id="rId16"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tags" Target="../tags/tag1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4.png"/></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9.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slide" Target="slide4.xml"/><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4.png"/></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slide" Target="slide73.xml"/><Relationship Id="rId13" Type="http://schemas.openxmlformats.org/officeDocument/2006/relationships/slide" Target="slide83.xml"/><Relationship Id="rId3" Type="http://schemas.openxmlformats.org/officeDocument/2006/relationships/slide" Target="slide63.xml"/><Relationship Id="rId7" Type="http://schemas.openxmlformats.org/officeDocument/2006/relationships/slide" Target="slide71.xml"/><Relationship Id="rId12" Type="http://schemas.openxmlformats.org/officeDocument/2006/relationships/slide" Target="slide81.xml"/><Relationship Id="rId17" Type="http://schemas.microsoft.com/office/2007/relationships/hdphoto" Target="../media/hdphoto5.wdp"/><Relationship Id="rId2" Type="http://schemas.openxmlformats.org/officeDocument/2006/relationships/image" Target="../media/image62.png"/><Relationship Id="rId16" Type="http://schemas.openxmlformats.org/officeDocument/2006/relationships/image" Target="../media/image64.png"/><Relationship Id="rId1" Type="http://schemas.openxmlformats.org/officeDocument/2006/relationships/slideLayout" Target="../slideLayouts/slideLayout12.xml"/><Relationship Id="rId6" Type="http://schemas.openxmlformats.org/officeDocument/2006/relationships/slide" Target="slide69.xml"/><Relationship Id="rId11" Type="http://schemas.openxmlformats.org/officeDocument/2006/relationships/slide" Target="slide79.xml"/><Relationship Id="rId5" Type="http://schemas.openxmlformats.org/officeDocument/2006/relationships/slide" Target="slide67.xml"/><Relationship Id="rId15" Type="http://schemas.microsoft.com/office/2007/relationships/hdphoto" Target="../media/hdphoto4.wdp"/><Relationship Id="rId10" Type="http://schemas.openxmlformats.org/officeDocument/2006/relationships/slide" Target="slide77.xml"/><Relationship Id="rId4" Type="http://schemas.openxmlformats.org/officeDocument/2006/relationships/slide" Target="slide65.xml"/><Relationship Id="rId9" Type="http://schemas.openxmlformats.org/officeDocument/2006/relationships/slide" Target="slide75.xml"/><Relationship Id="rId14" Type="http://schemas.openxmlformats.org/officeDocument/2006/relationships/image" Target="../media/image63.png"/></Relationships>
</file>

<file path=ppt/slides/_rels/slide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slide" Target="slide62.xml"/></Relationships>
</file>

<file path=ppt/slides/_rels/slide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slide" Target="slide62.xml"/></Relationships>
</file>

<file path=ppt/slides/_rels/slide6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slide" Target="slide62.xml"/></Relationships>
</file>

<file path=ppt/slides/_rels/slide6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9.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slide" Target="slide4.xml"/><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slide" Target="slide62.xml"/></Relationships>
</file>

<file path=ppt/slides/_rels/slide7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slide" Target="slide62.xml"/></Relationships>
</file>

<file path=ppt/slides/_rels/slide7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slide" Target="slide62.xml"/></Relationships>
</file>

<file path=ppt/slides/_rels/slide7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slide" Target="slide62.xml"/></Relationships>
</file>

<file path=ppt/slides/_rels/slide7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slide" Target="slide62.xml"/></Relationships>
</file>

<file path=ppt/slides/_rels/slide7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9.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slide" Target="slide4.xml"/><Relationship Id="rId4" Type="http://schemas.openxmlformats.org/officeDocument/2006/relationships/image" Target="../media/image20.png"/></Relationships>
</file>

<file path=ppt/slides/_rels/slide8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slide" Target="slide62.xml"/></Relationships>
</file>

<file path=ppt/slides/_rels/slide8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slide" Target="slide6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70.jpg"/><Relationship Id="rId4" Type="http://schemas.openxmlformats.org/officeDocument/2006/relationships/image" Target="../media/image69.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12">
            <a:extLst>
              <a:ext uri="{FF2B5EF4-FFF2-40B4-BE49-F238E27FC236}">
                <a16:creationId xmlns:a16="http://schemas.microsoft.com/office/drawing/2014/main" id="{3C1A9BB4-524C-F25C-C16E-32449CF4F8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00"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p:cNvPicPr>
          <p:nvPr/>
        </p:nvPicPr>
        <p:blipFill>
          <a:blip r:embed="rId4"/>
          <a:stretch>
            <a:fillRect/>
          </a:stretch>
        </p:blipFill>
        <p:spPr>
          <a:xfrm>
            <a:off x="1519002" y="3429000"/>
            <a:ext cx="436104" cy="450394"/>
          </a:xfrm>
          <a:prstGeom prst="rect">
            <a:avLst/>
          </a:prstGeom>
        </p:spPr>
      </p:pic>
      <p:pic>
        <p:nvPicPr>
          <p:cNvPr id="7" name="图片 6"/>
          <p:cNvPicPr>
            <a:picLocks noChangeAspect="1"/>
          </p:cNvPicPr>
          <p:nvPr/>
        </p:nvPicPr>
        <p:blipFill>
          <a:blip r:embed="rId5"/>
          <a:stretch>
            <a:fillRect/>
          </a:stretch>
        </p:blipFill>
        <p:spPr>
          <a:xfrm>
            <a:off x="4449746" y="1904180"/>
            <a:ext cx="488014" cy="479535"/>
          </a:xfrm>
          <a:prstGeom prst="rect">
            <a:avLst/>
          </a:prstGeom>
        </p:spPr>
      </p:pic>
      <p:pic>
        <p:nvPicPr>
          <p:cNvPr id="9" name="图片 8"/>
          <p:cNvPicPr>
            <a:picLocks noChangeAspect="1"/>
          </p:cNvPicPr>
          <p:nvPr/>
        </p:nvPicPr>
        <p:blipFill>
          <a:blip r:embed="rId6"/>
          <a:stretch>
            <a:fillRect/>
          </a:stretch>
        </p:blipFill>
        <p:spPr>
          <a:xfrm>
            <a:off x="9607652" y="1941233"/>
            <a:ext cx="418894" cy="381000"/>
          </a:xfrm>
          <a:prstGeom prst="rect">
            <a:avLst/>
          </a:prstGeom>
        </p:spPr>
      </p:pic>
      <p:sp>
        <p:nvSpPr>
          <p:cNvPr id="14" name="文本框 13"/>
          <p:cNvSpPr txBox="1"/>
          <p:nvPr/>
        </p:nvSpPr>
        <p:spPr>
          <a:xfrm>
            <a:off x="1683492" y="1862492"/>
            <a:ext cx="8825016" cy="2585323"/>
          </a:xfrm>
          <a:prstGeom prst="rect">
            <a:avLst/>
          </a:prstGeom>
          <a:noFill/>
        </p:spPr>
        <p:txBody>
          <a:bodyPr wrap="square" rtlCol="0">
            <a:spAutoFit/>
          </a:bodyPr>
          <a:lstStyle/>
          <a:p>
            <a:pPr algn="ctr"/>
            <a:r>
              <a:rPr lang="en-US" sz="5400" b="1">
                <a:solidFill>
                  <a:schemeClr val="bg1"/>
                </a:solidFill>
              </a:rPr>
              <a:t>Tiết: </a:t>
            </a:r>
          </a:p>
          <a:p>
            <a:pPr algn="ctr"/>
            <a:r>
              <a:rPr lang="en-US" sz="5400" b="1">
                <a:solidFill>
                  <a:schemeClr val="bg1"/>
                </a:solidFill>
              </a:rPr>
              <a:t>Đọc văn: Chữ người tử tù (Nguyễn Tuân) </a:t>
            </a:r>
          </a:p>
        </p:txBody>
      </p:sp>
      <p:grpSp>
        <p:nvGrpSpPr>
          <p:cNvPr id="39" name="组合 38"/>
          <p:cNvGrpSpPr/>
          <p:nvPr/>
        </p:nvGrpSpPr>
        <p:grpSpPr>
          <a:xfrm>
            <a:off x="2697292" y="4398644"/>
            <a:ext cx="6237926" cy="1991997"/>
            <a:chOff x="5250453" y="4810129"/>
            <a:chExt cx="1691094" cy="468000"/>
          </a:xfrm>
        </p:grpSpPr>
        <p:sp>
          <p:nvSpPr>
            <p:cNvPr id="37" name="任意多边形 36"/>
            <p:cNvSpPr/>
            <p:nvPr/>
          </p:nvSpPr>
          <p:spPr>
            <a:xfrm>
              <a:off x="5250453" y="4810129"/>
              <a:ext cx="1691094" cy="468000"/>
            </a:xfrm>
            <a:custGeom>
              <a:avLst/>
              <a:gdLst>
                <a:gd name="connsiteX0" fmla="*/ 22225 w 3025775"/>
                <a:gd name="connsiteY0" fmla="*/ 34925 h 809625"/>
                <a:gd name="connsiteX1" fmla="*/ 0 w 3025775"/>
                <a:gd name="connsiteY1" fmla="*/ 581025 h 809625"/>
                <a:gd name="connsiteX2" fmla="*/ 3175 w 3025775"/>
                <a:gd name="connsiteY2" fmla="*/ 762000 h 809625"/>
                <a:gd name="connsiteX3" fmla="*/ 63500 w 3025775"/>
                <a:gd name="connsiteY3" fmla="*/ 809625 h 809625"/>
                <a:gd name="connsiteX4" fmla="*/ 2936875 w 3025775"/>
                <a:gd name="connsiteY4" fmla="*/ 752475 h 809625"/>
                <a:gd name="connsiteX5" fmla="*/ 3022600 w 3025775"/>
                <a:gd name="connsiteY5" fmla="*/ 717550 h 809625"/>
                <a:gd name="connsiteX6" fmla="*/ 3025775 w 3025775"/>
                <a:gd name="connsiteY6" fmla="*/ 660400 h 809625"/>
                <a:gd name="connsiteX7" fmla="*/ 3003550 w 3025775"/>
                <a:gd name="connsiteY7" fmla="*/ 50800 h 809625"/>
                <a:gd name="connsiteX8" fmla="*/ 2946400 w 3025775"/>
                <a:gd name="connsiteY8" fmla="*/ 9525 h 809625"/>
                <a:gd name="connsiteX9" fmla="*/ 2419350 w 3025775"/>
                <a:gd name="connsiteY9" fmla="*/ 0 h 809625"/>
                <a:gd name="connsiteX10" fmla="*/ 22225 w 3025775"/>
                <a:gd name="connsiteY10" fmla="*/ 34925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25775" h="809625">
                  <a:moveTo>
                    <a:pt x="22225" y="34925"/>
                  </a:moveTo>
                  <a:lnTo>
                    <a:pt x="0" y="581025"/>
                  </a:lnTo>
                  <a:cubicBezTo>
                    <a:pt x="1058" y="641350"/>
                    <a:pt x="2117" y="701675"/>
                    <a:pt x="3175" y="762000"/>
                  </a:cubicBezTo>
                  <a:lnTo>
                    <a:pt x="63500" y="809625"/>
                  </a:lnTo>
                  <a:lnTo>
                    <a:pt x="2936875" y="752475"/>
                  </a:lnTo>
                  <a:lnTo>
                    <a:pt x="3022600" y="717550"/>
                  </a:lnTo>
                  <a:lnTo>
                    <a:pt x="3025775" y="660400"/>
                  </a:lnTo>
                  <a:lnTo>
                    <a:pt x="3003550" y="50800"/>
                  </a:lnTo>
                  <a:lnTo>
                    <a:pt x="2946400" y="9525"/>
                  </a:lnTo>
                  <a:lnTo>
                    <a:pt x="2419350" y="0"/>
                  </a:lnTo>
                  <a:lnTo>
                    <a:pt x="22225" y="34925"/>
                  </a:lnTo>
                  <a:close/>
                </a:path>
              </a:pathLst>
            </a:custGeom>
            <a:noFill/>
            <a:ln w="19050">
              <a:solidFill>
                <a:srgbClr val="FFE88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Roboto" pitchFamily="2" charset="0"/>
              </a:endParaRPr>
            </a:p>
          </p:txBody>
        </p:sp>
        <p:sp>
          <p:nvSpPr>
            <p:cNvPr id="38" name="文本框 37"/>
            <p:cNvSpPr txBox="1"/>
            <p:nvPr/>
          </p:nvSpPr>
          <p:spPr>
            <a:xfrm>
              <a:off x="6125258" y="4850327"/>
              <a:ext cx="459207" cy="142936"/>
            </a:xfrm>
            <a:prstGeom prst="rect">
              <a:avLst/>
            </a:prstGeom>
            <a:noFill/>
          </p:spPr>
          <p:txBody>
            <a:bodyPr wrap="none" rtlCol="0">
              <a:spAutoFit/>
            </a:bodyPr>
            <a:lstStyle/>
            <a:p>
              <a:pPr algn="ctr"/>
              <a:r>
                <a:rPr lang="en-US" altLang="zh-CN" dirty="0" err="1">
                  <a:solidFill>
                    <a:srgbClr val="FFE88B"/>
                  </a:solidFill>
                  <a:latin typeface="Roboto" pitchFamily="2" charset="0"/>
                  <a:ea typeface="Roboto" pitchFamily="2" charset="0"/>
                </a:rPr>
                <a:t>Giáo</a:t>
              </a:r>
              <a:r>
                <a:rPr lang="en-US" altLang="zh-CN" dirty="0">
                  <a:solidFill>
                    <a:srgbClr val="FFE88B"/>
                  </a:solidFill>
                  <a:latin typeface="Roboto" pitchFamily="2" charset="0"/>
                  <a:ea typeface="Roboto" pitchFamily="2" charset="0"/>
                </a:rPr>
                <a:t> </a:t>
              </a:r>
              <a:r>
                <a:rPr lang="en-US" altLang="zh-CN" dirty="0" err="1">
                  <a:solidFill>
                    <a:srgbClr val="FFE88B"/>
                  </a:solidFill>
                  <a:latin typeface="Roboto" pitchFamily="2" charset="0"/>
                  <a:ea typeface="Roboto" pitchFamily="2" charset="0"/>
                </a:rPr>
                <a:t>viên</a:t>
              </a:r>
              <a:r>
                <a:rPr lang="vi-VN" altLang="zh-CN" dirty="0">
                  <a:solidFill>
                    <a:srgbClr val="FFE88B"/>
                  </a:solidFill>
                  <a:latin typeface="Roboto" pitchFamily="2" charset="0"/>
                  <a:ea typeface="汉仪喵魂体W" panose="00020600040101010101" pitchFamily="18" charset="-122"/>
                </a:rPr>
                <a:t>:</a:t>
              </a:r>
              <a:endParaRPr lang="zh-CN" altLang="en-US" dirty="0">
                <a:solidFill>
                  <a:srgbClr val="FFE88B"/>
                </a:solidFill>
                <a:latin typeface="Roboto" pitchFamily="2" charset="0"/>
                <a:ea typeface="汉仪喵魂体W" panose="00020600040101010101" pitchFamily="18" charset="-122"/>
              </a:endParaRPr>
            </a:p>
          </p:txBody>
        </p:sp>
      </p:grpSp>
      <p:sp>
        <p:nvSpPr>
          <p:cNvPr id="43" name="TextBox 42">
            <a:extLst>
              <a:ext uri="{FF2B5EF4-FFF2-40B4-BE49-F238E27FC236}">
                <a16:creationId xmlns:a16="http://schemas.microsoft.com/office/drawing/2014/main" id="{B52FD951-BE08-508A-2E1B-EDF63DEE7849}"/>
              </a:ext>
            </a:extLst>
          </p:cNvPr>
          <p:cNvSpPr txBox="1"/>
          <p:nvPr/>
        </p:nvSpPr>
        <p:spPr>
          <a:xfrm>
            <a:off x="4959711" y="5269338"/>
            <a:ext cx="8303757" cy="523220"/>
          </a:xfrm>
          <a:prstGeom prst="rect">
            <a:avLst/>
          </a:prstGeom>
          <a:noFill/>
        </p:spPr>
        <p:txBody>
          <a:bodyPr wrap="square">
            <a:spAutoFit/>
          </a:bodyPr>
          <a:lstStyle/>
          <a:p>
            <a:r>
              <a:rPr lang="en-US" sz="2800">
                <a:solidFill>
                  <a:srgbClr val="FFE88B"/>
                </a:solidFill>
                <a:latin typeface="Roboto" pitchFamily="2" charset="0"/>
                <a:ea typeface="Roboto" pitchFamily="2" charset="0"/>
              </a:rPr>
              <a:t>Nguyễn Thị Thái Thuận</a:t>
            </a:r>
          </a:p>
        </p:txBody>
      </p:sp>
      <p:sp>
        <p:nvSpPr>
          <p:cNvPr id="45" name="TextBox 44">
            <a:extLst>
              <a:ext uri="{FF2B5EF4-FFF2-40B4-BE49-F238E27FC236}">
                <a16:creationId xmlns:a16="http://schemas.microsoft.com/office/drawing/2014/main" id="{FC330147-5D3E-EE86-21BB-8F7890EC8300}"/>
              </a:ext>
            </a:extLst>
          </p:cNvPr>
          <p:cNvSpPr txBox="1"/>
          <p:nvPr/>
        </p:nvSpPr>
        <p:spPr>
          <a:xfrm>
            <a:off x="3248443" y="805208"/>
            <a:ext cx="6568656" cy="646331"/>
          </a:xfrm>
          <a:prstGeom prst="rect">
            <a:avLst/>
          </a:prstGeom>
          <a:noFill/>
        </p:spPr>
        <p:txBody>
          <a:bodyPr wrap="square">
            <a:spAutoFit/>
          </a:bodyPr>
          <a:lstStyle/>
          <a:p>
            <a:r>
              <a:rPr lang="en-US" sz="3600" b="1">
                <a:solidFill>
                  <a:schemeClr val="bg1"/>
                </a:solidFill>
              </a:rPr>
              <a:t>Trường THPT Quang Trung</a:t>
            </a:r>
            <a:endParaRPr lang="en-US" sz="3600"/>
          </a:p>
        </p:txBody>
      </p:sp>
      <p:pic>
        <p:nvPicPr>
          <p:cNvPr id="47" name="Picture 46" descr="Graphical user interface, application&#10;&#10;Description automatically generated">
            <a:extLst>
              <a:ext uri="{FF2B5EF4-FFF2-40B4-BE49-F238E27FC236}">
                <a16:creationId xmlns:a16="http://schemas.microsoft.com/office/drawing/2014/main" id="{C25BDE42-6E52-BFB6-A9C0-1F1DC6A393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7654" y="7116344"/>
            <a:ext cx="8077202" cy="6580878"/>
          </a:xfrm>
          <a:prstGeom prst="rect">
            <a:avLst/>
          </a:prstGeom>
        </p:spPr>
      </p:pic>
      <p:sp>
        <p:nvSpPr>
          <p:cNvPr id="48" name="TextBox 47">
            <a:extLst>
              <a:ext uri="{FF2B5EF4-FFF2-40B4-BE49-F238E27FC236}">
                <a16:creationId xmlns:a16="http://schemas.microsoft.com/office/drawing/2014/main" id="{CD5E4C15-52CB-112D-B63D-24B15B15E47F}"/>
              </a:ext>
            </a:extLst>
          </p:cNvPr>
          <p:cNvSpPr txBox="1"/>
          <p:nvPr/>
        </p:nvSpPr>
        <p:spPr>
          <a:xfrm>
            <a:off x="3146320" y="8503184"/>
            <a:ext cx="5555720" cy="2873735"/>
          </a:xfrm>
          <a:prstGeom prst="rect">
            <a:avLst/>
          </a:prstGeom>
          <a:noFill/>
        </p:spPr>
        <p:txBody>
          <a:bodyPr wrap="square">
            <a:spAutoFit/>
          </a:bodyPr>
          <a:lstStyle/>
          <a:p>
            <a:pPr marL="0" marR="0">
              <a:lnSpc>
                <a:spcPct val="107000"/>
              </a:lnSpc>
              <a:spcBef>
                <a:spcPts val="0"/>
              </a:spcBef>
              <a:spcAft>
                <a:spcPts val="800"/>
              </a:spcAft>
            </a:pPr>
            <a:r>
              <a:rPr lang="en-US" sz="2400">
                <a:solidFill>
                  <a:schemeClr val="bg1"/>
                </a:solidFill>
                <a:effectLst/>
                <a:latin typeface="#9Slide03 Montserrat Light" panose="00000400000000000000" pitchFamily="2" charset="0"/>
                <a:ea typeface="Calibri" panose="020F0502020204030204" pitchFamily="34" charset="0"/>
                <a:cs typeface="Times New Roman" panose="02020603050405020304" pitchFamily="18" charset="0"/>
              </a:rPr>
              <a:t>Bước 1: Ổn định lớp</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a:solidFill>
                  <a:schemeClr val="bg1"/>
                </a:solidFill>
                <a:effectLst/>
                <a:latin typeface="#9Slide03 Montserrat Light" panose="00000400000000000000" pitchFamily="2" charset="0"/>
                <a:ea typeface="Calibri" panose="020F0502020204030204" pitchFamily="34" charset="0"/>
                <a:cs typeface="Times New Roman" panose="02020603050405020304" pitchFamily="18" charset="0"/>
              </a:rPr>
              <a:t>Kiểm tra học sinh vắng</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a:solidFill>
                  <a:schemeClr val="bg1"/>
                </a:solidFill>
                <a:effectLst/>
                <a:latin typeface="#9Slide03 Montserrat Light" panose="00000400000000000000" pitchFamily="2" charset="0"/>
                <a:ea typeface="Calibri" panose="020F0502020204030204" pitchFamily="34" charset="0"/>
                <a:cs typeface="Times New Roman" panose="02020603050405020304" pitchFamily="18" charset="0"/>
              </a:rPr>
              <a:t>Bước 2: Kiểm tra bài cũ</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a:solidFill>
                  <a:schemeClr val="bg1"/>
                </a:solidFill>
                <a:effectLst/>
                <a:latin typeface="#9Slide03 Montserrat Light" panose="00000400000000000000" pitchFamily="2" charset="0"/>
                <a:ea typeface="Calibri" panose="020F0502020204030204" pitchFamily="34" charset="0"/>
                <a:cs typeface="Times New Roman" panose="02020603050405020304" pitchFamily="18" charset="0"/>
              </a:rPr>
              <a:t>Câu hỏi:Nêu tình huống truyện của truyện ngắn “ Chữ người tử tù”</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a:solidFill>
                  <a:schemeClr val="bg1"/>
                </a:solidFill>
                <a:effectLst/>
                <a:latin typeface="#9Slide03 Montserrat Light" panose="00000400000000000000" pitchFamily="2" charset="0"/>
                <a:ea typeface="Calibri" panose="020F0502020204030204" pitchFamily="34" charset="0"/>
                <a:cs typeface="Times New Roman" panose="02020603050405020304" pitchFamily="18" charset="0"/>
              </a:rPr>
              <a:t>Bước 3: Giảng bải mới</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196" name="Picture 4">
            <a:extLst>
              <a:ext uri="{FF2B5EF4-FFF2-40B4-BE49-F238E27FC236}">
                <a16:creationId xmlns:a16="http://schemas.microsoft.com/office/drawing/2014/main" id="{3B46B0EB-4CF4-B47D-0FA4-C3B7C2ED6A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2071113" y="4192708"/>
            <a:ext cx="2760000" cy="2153260"/>
          </a:xfrm>
          <a:prstGeom prst="rect">
            <a:avLst/>
          </a:prstGeom>
          <a:noFill/>
          <a:extLst>
            <a:ext uri="{909E8E84-426E-40DD-AFC4-6F175D3DCCD1}">
              <a14:hiddenFill xmlns:a14="http://schemas.microsoft.com/office/drawing/2010/main">
                <a:solidFill>
                  <a:srgbClr val="FFFFFF"/>
                </a:solidFill>
              </a14:hiddenFill>
            </a:ext>
          </a:extLst>
        </p:spPr>
      </p:pic>
      <p:pic>
        <p:nvPicPr>
          <p:cNvPr id="41" name="图片 2">
            <a:extLst>
              <a:ext uri="{FF2B5EF4-FFF2-40B4-BE49-F238E27FC236}">
                <a16:creationId xmlns:a16="http://schemas.microsoft.com/office/drawing/2014/main" id="{6C932C08-7A91-F491-9B36-3BB110B79F3B}"/>
              </a:ext>
            </a:extLst>
          </p:cNvPr>
          <p:cNvPicPr>
            <a:picLocks noChangeAspect="1"/>
          </p:cNvPicPr>
          <p:nvPr/>
        </p:nvPicPr>
        <p:blipFill rotWithShape="1">
          <a:blip r:embed="rId9"/>
          <a:srcRect l="838" t="838" r="838" b="838"/>
          <a:stretch/>
        </p:blipFill>
        <p:spPr>
          <a:xfrm>
            <a:off x="0" y="0"/>
            <a:ext cx="12192001" cy="68580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pic>
        <p:nvPicPr>
          <p:cNvPr id="49" name="Picture 48">
            <a:extLst>
              <a:ext uri="{FF2B5EF4-FFF2-40B4-BE49-F238E27FC236}">
                <a16:creationId xmlns:a16="http://schemas.microsoft.com/office/drawing/2014/main" id="{A631C2BF-CBEF-0F86-6207-87627673627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48198" y="2859528"/>
            <a:ext cx="4012960" cy="4012960"/>
          </a:xfrm>
          <a:prstGeom prst="rect">
            <a:avLst/>
          </a:prstGeom>
        </p:spPr>
      </p:pic>
    </p:spTree>
    <p:extLst>
      <p:ext uri="{BB962C8B-B14F-4D97-AF65-F5344CB8AC3E}">
        <p14:creationId xmlns:p14="http://schemas.microsoft.com/office/powerpoint/2010/main" val="8464090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49"/>
                                        </p:tgtEl>
                                      </p:cBhvr>
                                      <p:by x="110000" y="110000"/>
                                    </p:animScale>
                                  </p:childTnLst>
                                </p:cTn>
                              </p:par>
                              <p:par>
                                <p:cTn id="7" presetID="53" presetClass="entr" presetSubtype="528" fill="hold" nodeType="withEffect">
                                  <p:stCondLst>
                                    <p:cond delay="800"/>
                                  </p:stCondLst>
                                  <p:childTnLst>
                                    <p:set>
                                      <p:cBhvr>
                                        <p:cTn id="8" dur="1" fill="hold">
                                          <p:stCondLst>
                                            <p:cond delay="0"/>
                                          </p:stCondLst>
                                        </p:cTn>
                                        <p:tgtEl>
                                          <p:spTgt spid="6"/>
                                        </p:tgtEl>
                                        <p:attrNameLst>
                                          <p:attrName>style.visibility</p:attrName>
                                        </p:attrNameLst>
                                      </p:cBhvr>
                                      <p:to>
                                        <p:strVal val="visible"/>
                                      </p:to>
                                    </p:set>
                                    <p:anim calcmode="lin" valueType="num">
                                      <p:cBhvr>
                                        <p:cTn id="9" dur="500" fill="hold"/>
                                        <p:tgtEl>
                                          <p:spTgt spid="6"/>
                                        </p:tgtEl>
                                        <p:attrNameLst>
                                          <p:attrName>ppt_w</p:attrName>
                                        </p:attrNameLst>
                                      </p:cBhvr>
                                      <p:tavLst>
                                        <p:tav tm="0">
                                          <p:val>
                                            <p:fltVal val="0"/>
                                          </p:val>
                                        </p:tav>
                                        <p:tav tm="100000">
                                          <p:val>
                                            <p:strVal val="#ppt_w"/>
                                          </p:val>
                                        </p:tav>
                                      </p:tavLst>
                                    </p:anim>
                                    <p:anim calcmode="lin" valueType="num">
                                      <p:cBhvr>
                                        <p:cTn id="10" dur="500" fill="hold"/>
                                        <p:tgtEl>
                                          <p:spTgt spid="6"/>
                                        </p:tgtEl>
                                        <p:attrNameLst>
                                          <p:attrName>ppt_h</p:attrName>
                                        </p:attrNameLst>
                                      </p:cBhvr>
                                      <p:tavLst>
                                        <p:tav tm="0">
                                          <p:val>
                                            <p:fltVal val="0"/>
                                          </p:val>
                                        </p:tav>
                                        <p:tav tm="100000">
                                          <p:val>
                                            <p:strVal val="#ppt_h"/>
                                          </p:val>
                                        </p:tav>
                                      </p:tavLst>
                                    </p:anim>
                                    <p:animEffect transition="in" filter="fade">
                                      <p:cBhvr>
                                        <p:cTn id="11" dur="500"/>
                                        <p:tgtEl>
                                          <p:spTgt spid="6"/>
                                        </p:tgtEl>
                                      </p:cBhvr>
                                    </p:animEffect>
                                    <p:anim calcmode="lin" valueType="num">
                                      <p:cBhvr>
                                        <p:cTn id="12" dur="500" fill="hold"/>
                                        <p:tgtEl>
                                          <p:spTgt spid="6"/>
                                        </p:tgtEl>
                                        <p:attrNameLst>
                                          <p:attrName>ppt_x</p:attrName>
                                        </p:attrNameLst>
                                      </p:cBhvr>
                                      <p:tavLst>
                                        <p:tav tm="0">
                                          <p:val>
                                            <p:fltVal val="0.5"/>
                                          </p:val>
                                        </p:tav>
                                        <p:tav tm="100000">
                                          <p:val>
                                            <p:strVal val="#ppt_x"/>
                                          </p:val>
                                        </p:tav>
                                      </p:tavLst>
                                    </p:anim>
                                    <p:anim calcmode="lin" valueType="num">
                                      <p:cBhvr>
                                        <p:cTn id="13" dur="500" fill="hold"/>
                                        <p:tgtEl>
                                          <p:spTgt spid="6"/>
                                        </p:tgtEl>
                                        <p:attrNameLst>
                                          <p:attrName>ppt_y</p:attrName>
                                        </p:attrNameLst>
                                      </p:cBhvr>
                                      <p:tavLst>
                                        <p:tav tm="0">
                                          <p:val>
                                            <p:fltVal val="0.5"/>
                                          </p:val>
                                        </p:tav>
                                        <p:tav tm="100000">
                                          <p:val>
                                            <p:strVal val="#ppt_y"/>
                                          </p:val>
                                        </p:tav>
                                      </p:tavLst>
                                    </p:anim>
                                  </p:childTnLst>
                                </p:cTn>
                              </p:par>
                              <p:par>
                                <p:cTn id="14" presetID="53" presetClass="entr" presetSubtype="528"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anim calcmode="lin" valueType="num">
                                      <p:cBhvr>
                                        <p:cTn id="19" dur="500" fill="hold"/>
                                        <p:tgtEl>
                                          <p:spTgt spid="7"/>
                                        </p:tgtEl>
                                        <p:attrNameLst>
                                          <p:attrName>ppt_x</p:attrName>
                                        </p:attrNameLst>
                                      </p:cBhvr>
                                      <p:tavLst>
                                        <p:tav tm="0">
                                          <p:val>
                                            <p:fltVal val="0.5"/>
                                          </p:val>
                                        </p:tav>
                                        <p:tav tm="100000">
                                          <p:val>
                                            <p:strVal val="#ppt_x"/>
                                          </p:val>
                                        </p:tav>
                                      </p:tavLst>
                                    </p:anim>
                                    <p:anim calcmode="lin" valueType="num">
                                      <p:cBhvr>
                                        <p:cTn id="20" dur="500" fill="hold"/>
                                        <p:tgtEl>
                                          <p:spTgt spid="7"/>
                                        </p:tgtEl>
                                        <p:attrNameLst>
                                          <p:attrName>ppt_y</p:attrName>
                                        </p:attrNameLst>
                                      </p:cBhvr>
                                      <p:tavLst>
                                        <p:tav tm="0">
                                          <p:val>
                                            <p:fltVal val="0.5"/>
                                          </p:val>
                                        </p:tav>
                                        <p:tav tm="100000">
                                          <p:val>
                                            <p:strVal val="#ppt_y"/>
                                          </p:val>
                                        </p:tav>
                                      </p:tavLst>
                                    </p:anim>
                                  </p:childTnLst>
                                </p:cTn>
                              </p:par>
                              <p:par>
                                <p:cTn id="21" presetID="53" presetClass="entr" presetSubtype="528"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anim calcmode="lin" valueType="num">
                                      <p:cBhvr>
                                        <p:cTn id="26" dur="500" fill="hold"/>
                                        <p:tgtEl>
                                          <p:spTgt spid="9"/>
                                        </p:tgtEl>
                                        <p:attrNameLst>
                                          <p:attrName>ppt_x</p:attrName>
                                        </p:attrNameLst>
                                      </p:cBhvr>
                                      <p:tavLst>
                                        <p:tav tm="0">
                                          <p:val>
                                            <p:fltVal val="0.5"/>
                                          </p:val>
                                        </p:tav>
                                        <p:tav tm="100000">
                                          <p:val>
                                            <p:strVal val="#ppt_x"/>
                                          </p:val>
                                        </p:tav>
                                      </p:tavLst>
                                    </p:anim>
                                    <p:anim calcmode="lin" valueType="num">
                                      <p:cBhvr>
                                        <p:cTn id="27" dur="500" fill="hold"/>
                                        <p:tgtEl>
                                          <p:spTgt spid="9"/>
                                        </p:tgtEl>
                                        <p:attrNameLst>
                                          <p:attrName>ppt_y</p:attrName>
                                        </p:attrNameLst>
                                      </p:cBhvr>
                                      <p:tavLst>
                                        <p:tav tm="0">
                                          <p:val>
                                            <p:fltVal val="0.5"/>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p:cTn id="37" dur="500" fill="hold"/>
                                        <p:tgtEl>
                                          <p:spTgt spid="39"/>
                                        </p:tgtEl>
                                        <p:attrNameLst>
                                          <p:attrName>ppt_w</p:attrName>
                                        </p:attrNameLst>
                                      </p:cBhvr>
                                      <p:tavLst>
                                        <p:tav tm="0">
                                          <p:val>
                                            <p:fltVal val="0"/>
                                          </p:val>
                                        </p:tav>
                                        <p:tav tm="100000">
                                          <p:val>
                                            <p:strVal val="#ppt_w"/>
                                          </p:val>
                                        </p:tav>
                                      </p:tavLst>
                                    </p:anim>
                                    <p:anim calcmode="lin" valueType="num">
                                      <p:cBhvr>
                                        <p:cTn id="38" dur="500" fill="hold"/>
                                        <p:tgtEl>
                                          <p:spTgt spid="39"/>
                                        </p:tgtEl>
                                        <p:attrNameLst>
                                          <p:attrName>ppt_h</p:attrName>
                                        </p:attrNameLst>
                                      </p:cBhvr>
                                      <p:tavLst>
                                        <p:tav tm="0">
                                          <p:val>
                                            <p:fltVal val="0"/>
                                          </p:val>
                                        </p:tav>
                                        <p:tav tm="100000">
                                          <p:val>
                                            <p:strVal val="#ppt_h"/>
                                          </p:val>
                                        </p:tav>
                                      </p:tavLst>
                                    </p:anim>
                                    <p:animEffect transition="in" filter="fade">
                                      <p:cBhvr>
                                        <p:cTn id="39" dur="500"/>
                                        <p:tgtEl>
                                          <p:spTgt spid="39"/>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43"/>
                                        </p:tgtEl>
                                        <p:attrNameLst>
                                          <p:attrName>style.visibility</p:attrName>
                                        </p:attrNameLst>
                                      </p:cBhvr>
                                      <p:to>
                                        <p:strVal val="visible"/>
                                      </p:to>
                                    </p:set>
                                    <p:anim calcmode="lin" valueType="num">
                                      <p:cBhvr>
                                        <p:cTn id="42" dur="500" fill="hold"/>
                                        <p:tgtEl>
                                          <p:spTgt spid="43"/>
                                        </p:tgtEl>
                                        <p:attrNameLst>
                                          <p:attrName>ppt_w</p:attrName>
                                        </p:attrNameLst>
                                      </p:cBhvr>
                                      <p:tavLst>
                                        <p:tav tm="0">
                                          <p:val>
                                            <p:fltVal val="0"/>
                                          </p:val>
                                        </p:tav>
                                        <p:tav tm="100000">
                                          <p:val>
                                            <p:strVal val="#ppt_w"/>
                                          </p:val>
                                        </p:tav>
                                      </p:tavLst>
                                    </p:anim>
                                    <p:anim calcmode="lin" valueType="num">
                                      <p:cBhvr>
                                        <p:cTn id="43" dur="500" fill="hold"/>
                                        <p:tgtEl>
                                          <p:spTgt spid="43"/>
                                        </p:tgtEl>
                                        <p:attrNameLst>
                                          <p:attrName>ppt_h</p:attrName>
                                        </p:attrNameLst>
                                      </p:cBhvr>
                                      <p:tavLst>
                                        <p:tav tm="0">
                                          <p:val>
                                            <p:fltVal val="0"/>
                                          </p:val>
                                        </p:tav>
                                        <p:tav tm="100000">
                                          <p:val>
                                            <p:strVal val="#ppt_h"/>
                                          </p:val>
                                        </p:tav>
                                      </p:tavLst>
                                    </p:anim>
                                    <p:animEffect transition="in" filter="fade">
                                      <p:cBhvr>
                                        <p:cTn id="44" dur="500"/>
                                        <p:tgtEl>
                                          <p:spTgt spid="43"/>
                                        </p:tgtEl>
                                      </p:cBhvr>
                                    </p:animEffect>
                                  </p:childTnLst>
                                </p:cTn>
                              </p:par>
                              <p:par>
                                <p:cTn id="45" presetID="53" presetClass="entr" presetSubtype="16" fill="hold" nodeType="withEffect">
                                  <p:stCondLst>
                                    <p:cond delay="0"/>
                                  </p:stCondLst>
                                  <p:childTnLst>
                                    <p:set>
                                      <p:cBhvr>
                                        <p:cTn id="46" dur="1" fill="hold">
                                          <p:stCondLst>
                                            <p:cond delay="0"/>
                                          </p:stCondLst>
                                        </p:cTn>
                                        <p:tgtEl>
                                          <p:spTgt spid="8196"/>
                                        </p:tgtEl>
                                        <p:attrNameLst>
                                          <p:attrName>style.visibility</p:attrName>
                                        </p:attrNameLst>
                                      </p:cBhvr>
                                      <p:to>
                                        <p:strVal val="visible"/>
                                      </p:to>
                                    </p:set>
                                    <p:anim calcmode="lin" valueType="num">
                                      <p:cBhvr>
                                        <p:cTn id="47" dur="500" fill="hold"/>
                                        <p:tgtEl>
                                          <p:spTgt spid="8196"/>
                                        </p:tgtEl>
                                        <p:attrNameLst>
                                          <p:attrName>ppt_w</p:attrName>
                                        </p:attrNameLst>
                                      </p:cBhvr>
                                      <p:tavLst>
                                        <p:tav tm="0">
                                          <p:val>
                                            <p:fltVal val="0"/>
                                          </p:val>
                                        </p:tav>
                                        <p:tav tm="100000">
                                          <p:val>
                                            <p:strVal val="#ppt_w"/>
                                          </p:val>
                                        </p:tav>
                                      </p:tavLst>
                                    </p:anim>
                                    <p:anim calcmode="lin" valueType="num">
                                      <p:cBhvr>
                                        <p:cTn id="48" dur="500" fill="hold"/>
                                        <p:tgtEl>
                                          <p:spTgt spid="8196"/>
                                        </p:tgtEl>
                                        <p:attrNameLst>
                                          <p:attrName>ppt_h</p:attrName>
                                        </p:attrNameLst>
                                      </p:cBhvr>
                                      <p:tavLst>
                                        <p:tav tm="0">
                                          <p:val>
                                            <p:fltVal val="0"/>
                                          </p:val>
                                        </p:tav>
                                        <p:tav tm="100000">
                                          <p:val>
                                            <p:strVal val="#ppt_h"/>
                                          </p:val>
                                        </p:tav>
                                      </p:tavLst>
                                    </p:anim>
                                    <p:animEffect transition="in" filter="fade">
                                      <p:cBhvr>
                                        <p:cTn id="49"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E3A5A09A-8A0D-ADDD-4566-07B87162DF90}"/>
              </a:ext>
            </a:extLst>
          </p:cNvPr>
          <p:cNvSpPr/>
          <p:nvPr/>
        </p:nvSpPr>
        <p:spPr>
          <a:xfrm flipV="1">
            <a:off x="6541477" y="0"/>
            <a:ext cx="5650523" cy="6896100"/>
          </a:xfrm>
          <a:custGeom>
            <a:avLst/>
            <a:gdLst>
              <a:gd name="connsiteX0" fmla="*/ 1486486 w 5650523"/>
              <a:gd name="connsiteY0" fmla="*/ 6896100 h 6896100"/>
              <a:gd name="connsiteX1" fmla="*/ 5650523 w 5650523"/>
              <a:gd name="connsiteY1" fmla="*/ 6896100 h 6896100"/>
              <a:gd name="connsiteX2" fmla="*/ 5650523 w 5650523"/>
              <a:gd name="connsiteY2" fmla="*/ 0 h 6896100"/>
              <a:gd name="connsiteX3" fmla="*/ 0 w 5650523"/>
              <a:gd name="connsiteY3" fmla="*/ 0 h 6896100"/>
            </a:gdLst>
            <a:ahLst/>
            <a:cxnLst>
              <a:cxn ang="0">
                <a:pos x="connsiteX0" y="connsiteY0"/>
              </a:cxn>
              <a:cxn ang="0">
                <a:pos x="connsiteX1" y="connsiteY1"/>
              </a:cxn>
              <a:cxn ang="0">
                <a:pos x="connsiteX2" y="connsiteY2"/>
              </a:cxn>
              <a:cxn ang="0">
                <a:pos x="connsiteX3" y="connsiteY3"/>
              </a:cxn>
            </a:cxnLst>
            <a:rect l="l" t="t" r="r" b="b"/>
            <a:pathLst>
              <a:path w="5650523" h="6896100">
                <a:moveTo>
                  <a:pt x="1486486" y="6896100"/>
                </a:moveTo>
                <a:lnTo>
                  <a:pt x="5650523" y="6896100"/>
                </a:lnTo>
                <a:lnTo>
                  <a:pt x="5650523" y="0"/>
                </a:lnTo>
                <a:lnTo>
                  <a:pt x="0" y="0"/>
                </a:lnTo>
                <a:close/>
              </a:path>
            </a:pathLst>
          </a:custGeom>
          <a:blipFill dpi="0" rotWithShape="0">
            <a:blip r:embed="rId2"/>
            <a:srcRect/>
            <a:stretch>
              <a:fillRect r="-5614" b="-18298"/>
            </a:stretch>
          </a:blip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Hộp Văn bản 4">
            <a:extLst>
              <a:ext uri="{FF2B5EF4-FFF2-40B4-BE49-F238E27FC236}">
                <a16:creationId xmlns:a16="http://schemas.microsoft.com/office/drawing/2014/main" id="{A0F48355-D3E2-D11A-A1DA-B46E9A9DE338}"/>
              </a:ext>
            </a:extLst>
          </p:cNvPr>
          <p:cNvSpPr txBox="1"/>
          <p:nvPr/>
        </p:nvSpPr>
        <p:spPr>
          <a:xfrm>
            <a:off x="-621" y="252422"/>
            <a:ext cx="4584390" cy="707886"/>
          </a:xfrm>
          <a:prstGeom prst="rect">
            <a:avLst/>
          </a:prstGeom>
          <a:noFill/>
        </p:spPr>
        <p:txBody>
          <a:bodyPr wrap="square" rtlCol="0">
            <a:spAutoFit/>
          </a:bodyPr>
          <a:lstStyle/>
          <a:p>
            <a:pPr algn="r"/>
            <a:r>
              <a:rPr lang="vi-VN" sz="4000" b="1">
                <a:latin typeface="+mj-lt"/>
              </a:rPr>
              <a:t>I. Tìm hiểu chung</a:t>
            </a:r>
          </a:p>
        </p:txBody>
      </p:sp>
      <p:sp>
        <p:nvSpPr>
          <p:cNvPr id="6" name="Hộp Văn bản 5">
            <a:extLst>
              <a:ext uri="{FF2B5EF4-FFF2-40B4-BE49-F238E27FC236}">
                <a16:creationId xmlns:a16="http://schemas.microsoft.com/office/drawing/2014/main" id="{7F0F5C1D-FCE5-BFEC-E6E7-85A6EC0C5BF6}"/>
              </a:ext>
            </a:extLst>
          </p:cNvPr>
          <p:cNvSpPr txBox="1"/>
          <p:nvPr/>
        </p:nvSpPr>
        <p:spPr>
          <a:xfrm>
            <a:off x="417550" y="1191941"/>
            <a:ext cx="3888059" cy="615553"/>
          </a:xfrm>
          <a:prstGeom prst="rect">
            <a:avLst/>
          </a:prstGeom>
          <a:noFill/>
        </p:spPr>
        <p:txBody>
          <a:bodyPr wrap="square" rtlCol="0">
            <a:spAutoFit/>
          </a:bodyPr>
          <a:lstStyle/>
          <a:p>
            <a:pPr algn="l"/>
            <a:r>
              <a:rPr lang="vi-VN" sz="3400" b="1">
                <a:latin typeface="+mj-lt"/>
              </a:rPr>
              <a:t>1. Tác giả</a:t>
            </a:r>
          </a:p>
        </p:txBody>
      </p:sp>
      <p:pic>
        <p:nvPicPr>
          <p:cNvPr id="20" name="Picture 19">
            <a:extLst>
              <a:ext uri="{FF2B5EF4-FFF2-40B4-BE49-F238E27FC236}">
                <a16:creationId xmlns:a16="http://schemas.microsoft.com/office/drawing/2014/main" id="{2832B373-9A65-159C-651C-D7284585A1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335" y="2992896"/>
            <a:ext cx="4339308" cy="4339308"/>
          </a:xfrm>
          <a:prstGeom prst="rect">
            <a:avLst/>
          </a:prstGeom>
        </p:spPr>
      </p:pic>
      <p:sp>
        <p:nvSpPr>
          <p:cNvPr id="2" name="Cloud 1">
            <a:extLst>
              <a:ext uri="{FF2B5EF4-FFF2-40B4-BE49-F238E27FC236}">
                <a16:creationId xmlns:a16="http://schemas.microsoft.com/office/drawing/2014/main" id="{77DE8066-D349-533A-2E2D-0AE8182D15CF}"/>
              </a:ext>
            </a:extLst>
          </p:cNvPr>
          <p:cNvSpPr/>
          <p:nvPr/>
        </p:nvSpPr>
        <p:spPr>
          <a:xfrm>
            <a:off x="134115" y="1807494"/>
            <a:ext cx="7234118" cy="2000577"/>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n-US" sz="2800" b="1">
                <a:solidFill>
                  <a:schemeClr val="accent6">
                    <a:lumMod val="50000"/>
                  </a:schemeClr>
                </a:solidFill>
                <a:latin typeface="+mj-lt"/>
              </a:rPr>
              <a:t>Nêu những nét chính về cuộc đời và con người của nhà văn Nguyễn Tuân</a:t>
            </a:r>
          </a:p>
        </p:txBody>
      </p:sp>
      <p:sp>
        <p:nvSpPr>
          <p:cNvPr id="3" name="Tiêu đề 1">
            <a:extLst>
              <a:ext uri="{FF2B5EF4-FFF2-40B4-BE49-F238E27FC236}">
                <a16:creationId xmlns:a16="http://schemas.microsoft.com/office/drawing/2014/main" id="{29FA92BA-3F7A-E94A-78CB-6E5A311FFF84}"/>
              </a:ext>
            </a:extLst>
          </p:cNvPr>
          <p:cNvSpPr>
            <a:spLocks noGrp="1"/>
          </p:cNvSpPr>
          <p:nvPr>
            <p:ph type="title"/>
          </p:nvPr>
        </p:nvSpPr>
        <p:spPr>
          <a:xfrm>
            <a:off x="838200" y="-2332192"/>
            <a:ext cx="10515600" cy="1325563"/>
          </a:xfrm>
        </p:spPr>
        <p:txBody>
          <a:bodyPr>
            <a:normAutofit fontScale="90000"/>
          </a:bodyPr>
          <a:lstStyle/>
          <a:p>
            <a:pPr algn="ctr"/>
            <a:br>
              <a:rPr lang="vi-VN" sz="5600" b="1">
                <a:solidFill>
                  <a:srgbClr val="FF0000"/>
                </a:solidFill>
                <a:latin typeface="American Typewriter" panose="02090604020004020304" pitchFamily="18" charset="0"/>
                <a:ea typeface="STZhongsong" panose="020B0400000000000000" pitchFamily="34" charset="-122"/>
              </a:rPr>
            </a:br>
            <a:r>
              <a:rPr lang="vi-VN" sz="5600" b="1">
                <a:solidFill>
                  <a:srgbClr val="FF0000"/>
                </a:solidFill>
                <a:latin typeface="American Typewriter" panose="02090604020004020304" pitchFamily="18" charset="0"/>
                <a:ea typeface="STZhongsong" panose="020B0400000000000000" pitchFamily="34" charset="-122"/>
              </a:rPr>
              <a:t>                            </a:t>
            </a:r>
            <a:r>
              <a:rPr lang="vi-VN" sz="6000" b="1">
                <a:solidFill>
                  <a:schemeClr val="tx1">
                    <a:lumMod val="95000"/>
                    <a:lumOff val="5000"/>
                  </a:schemeClr>
                </a:solidFill>
                <a:latin typeface="#9Slide06 DeathRattle BB" panose="02000506000000020004" pitchFamily="2" charset="0"/>
                <a:ea typeface="STZhongsong" panose="020B0400000000000000" pitchFamily="34" charset="-122"/>
                <a:cs typeface="+mn-cs"/>
              </a:rPr>
              <a:t>Nguyễn Tuân</a:t>
            </a:r>
            <a:endParaRPr lang="vi-VN" sz="8000" b="1" dirty="0">
              <a:solidFill>
                <a:schemeClr val="tx1">
                  <a:lumMod val="95000"/>
                  <a:lumOff val="5000"/>
                </a:schemeClr>
              </a:solidFill>
              <a:latin typeface="#9Slide06 DeathRattle BB" panose="02000506000000020004" pitchFamily="2" charset="0"/>
              <a:ea typeface="STZhongsong" panose="020B0400000000000000" pitchFamily="34" charset="-122"/>
              <a:cs typeface="+mn-cs"/>
            </a:endParaRPr>
          </a:p>
        </p:txBody>
      </p:sp>
      <p:pic>
        <p:nvPicPr>
          <p:cNvPr id="4" name="Hình ảnh 4">
            <a:extLst>
              <a:ext uri="{FF2B5EF4-FFF2-40B4-BE49-F238E27FC236}">
                <a16:creationId xmlns:a16="http://schemas.microsoft.com/office/drawing/2014/main" id="{3DC186E5-0B99-D2AC-62A7-DDED43DE273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698721" y="2124346"/>
            <a:ext cx="5275766" cy="2445997"/>
          </a:xfrm>
        </p:spPr>
      </p:pic>
      <p:pic>
        <p:nvPicPr>
          <p:cNvPr id="7" name="Hình ảnh 10">
            <a:extLst>
              <a:ext uri="{FF2B5EF4-FFF2-40B4-BE49-F238E27FC236}">
                <a16:creationId xmlns:a16="http://schemas.microsoft.com/office/drawing/2014/main" id="{37EDA408-996A-61FB-9886-8B17CB7A60A7}"/>
              </a:ext>
            </a:extLst>
          </p:cNvPr>
          <p:cNvPicPr>
            <a:picLocks noChangeAspect="1"/>
          </p:cNvPicPr>
          <p:nvPr/>
        </p:nvPicPr>
        <p:blipFill>
          <a:blip r:embed="rId5"/>
          <a:stretch>
            <a:fillRect/>
          </a:stretch>
        </p:blipFill>
        <p:spPr>
          <a:xfrm>
            <a:off x="12698721" y="4570344"/>
            <a:ext cx="5275766" cy="2064971"/>
          </a:xfrm>
          <a:prstGeom prst="rect">
            <a:avLst/>
          </a:prstGeom>
        </p:spPr>
      </p:pic>
      <p:sp>
        <p:nvSpPr>
          <p:cNvPr id="9" name="TextBox 8">
            <a:extLst>
              <a:ext uri="{FF2B5EF4-FFF2-40B4-BE49-F238E27FC236}">
                <a16:creationId xmlns:a16="http://schemas.microsoft.com/office/drawing/2014/main" id="{5C63F1F0-AB4E-BE42-7F85-604F8DA94177}"/>
              </a:ext>
            </a:extLst>
          </p:cNvPr>
          <p:cNvSpPr txBox="1"/>
          <p:nvPr/>
        </p:nvSpPr>
        <p:spPr>
          <a:xfrm>
            <a:off x="3611482" y="-2410068"/>
            <a:ext cx="6094070" cy="1200329"/>
          </a:xfrm>
          <a:prstGeom prst="rect">
            <a:avLst/>
          </a:prstGeom>
          <a:noFill/>
        </p:spPr>
        <p:txBody>
          <a:bodyPr wrap="square">
            <a:spAutoFit/>
          </a:bodyPr>
          <a:lstStyle/>
          <a:p>
            <a:r>
              <a:rPr lang="vi-VN" sz="7200" b="1">
                <a:solidFill>
                  <a:schemeClr val="tx1">
                    <a:lumMod val="95000"/>
                    <a:lumOff val="5000"/>
                  </a:schemeClr>
                </a:solidFill>
                <a:latin typeface="#9Slide06 DeathRattle BB" panose="02000506000000020004" pitchFamily="2" charset="0"/>
                <a:ea typeface="STZhongsong" panose="020B0400000000000000" pitchFamily="34" charset="-122"/>
              </a:rPr>
              <a:t>Chữ người tử tù</a:t>
            </a:r>
            <a:endParaRPr lang="en-US" sz="7200">
              <a:solidFill>
                <a:schemeClr val="tx1">
                  <a:lumMod val="95000"/>
                  <a:lumOff val="5000"/>
                </a:schemeClr>
              </a:solidFill>
              <a:latin typeface="#9Slide06 DeathRattle BB" panose="02000506000000020004" pitchFamily="2" charset="0"/>
            </a:endParaRPr>
          </a:p>
        </p:txBody>
      </p:sp>
      <p:pic>
        <p:nvPicPr>
          <p:cNvPr id="10" name="Hình ảnh 14">
            <a:extLst>
              <a:ext uri="{FF2B5EF4-FFF2-40B4-BE49-F238E27FC236}">
                <a16:creationId xmlns:a16="http://schemas.microsoft.com/office/drawing/2014/main" id="{F41979A7-B061-1D05-B5A1-7F59CAC9D381}"/>
              </a:ext>
            </a:extLst>
          </p:cNvPr>
          <p:cNvPicPr>
            <a:picLocks noChangeAspect="1"/>
          </p:cNvPicPr>
          <p:nvPr/>
        </p:nvPicPr>
        <p:blipFill>
          <a:blip r:embed="rId6"/>
          <a:stretch>
            <a:fillRect/>
          </a:stretch>
        </p:blipFill>
        <p:spPr>
          <a:xfrm>
            <a:off x="576761" y="7037906"/>
            <a:ext cx="5275766" cy="294298"/>
          </a:xfrm>
          <a:prstGeom prst="rect">
            <a:avLst/>
          </a:prstGeom>
        </p:spPr>
      </p:pic>
      <p:sp>
        <p:nvSpPr>
          <p:cNvPr id="11" name="TextBox 10">
            <a:extLst>
              <a:ext uri="{FF2B5EF4-FFF2-40B4-BE49-F238E27FC236}">
                <a16:creationId xmlns:a16="http://schemas.microsoft.com/office/drawing/2014/main" id="{E5028D1B-1D45-FB28-6193-CEF58FAB061F}"/>
              </a:ext>
            </a:extLst>
          </p:cNvPr>
          <p:cNvSpPr txBox="1"/>
          <p:nvPr/>
        </p:nvSpPr>
        <p:spPr>
          <a:xfrm>
            <a:off x="-6905414" y="1762448"/>
            <a:ext cx="6169306" cy="553357"/>
          </a:xfrm>
          <a:prstGeom prst="rect">
            <a:avLst/>
          </a:prstGeom>
          <a:noFill/>
        </p:spPr>
        <p:txBody>
          <a:bodyPr wrap="square">
            <a:spAutoFit/>
          </a:bodyPr>
          <a:lstStyle/>
          <a:p>
            <a:pPr marL="342900" marR="0" lvl="0" indent="-342900">
              <a:lnSpc>
                <a:spcPct val="107000"/>
              </a:lnSpc>
              <a:spcBef>
                <a:spcPts val="0"/>
              </a:spcBef>
              <a:spcAft>
                <a:spcPts val="800"/>
              </a:spcAft>
              <a:buFont typeface="+mj-lt"/>
              <a:buAutoNum type="alphaLcPeriod"/>
            </a:pPr>
            <a:r>
              <a:rPr lang="en-US" sz="2800" b="1">
                <a:latin typeface="+mj-lt"/>
              </a:rPr>
              <a:t>Cuộc đời con người</a:t>
            </a:r>
          </a:p>
        </p:txBody>
      </p:sp>
    </p:spTree>
    <p:extLst>
      <p:ext uri="{BB962C8B-B14F-4D97-AF65-F5344CB8AC3E}">
        <p14:creationId xmlns:p14="http://schemas.microsoft.com/office/powerpoint/2010/main" val="701575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A0F48355-D3E2-D11A-A1DA-B46E9A9DE338}"/>
              </a:ext>
            </a:extLst>
          </p:cNvPr>
          <p:cNvSpPr txBox="1"/>
          <p:nvPr/>
        </p:nvSpPr>
        <p:spPr>
          <a:xfrm>
            <a:off x="-621" y="252422"/>
            <a:ext cx="4584390" cy="707886"/>
          </a:xfrm>
          <a:prstGeom prst="rect">
            <a:avLst/>
          </a:prstGeom>
          <a:noFill/>
        </p:spPr>
        <p:txBody>
          <a:bodyPr wrap="square" rtlCol="0">
            <a:spAutoFit/>
          </a:bodyPr>
          <a:lstStyle/>
          <a:p>
            <a:pPr algn="r"/>
            <a:r>
              <a:rPr lang="vi-VN" sz="4000" b="1">
                <a:latin typeface="+mj-lt"/>
              </a:rPr>
              <a:t>I. Tìm hiểu chung</a:t>
            </a:r>
          </a:p>
        </p:txBody>
      </p:sp>
      <p:sp>
        <p:nvSpPr>
          <p:cNvPr id="6" name="Hộp Văn bản 5">
            <a:extLst>
              <a:ext uri="{FF2B5EF4-FFF2-40B4-BE49-F238E27FC236}">
                <a16:creationId xmlns:a16="http://schemas.microsoft.com/office/drawing/2014/main" id="{7F0F5C1D-FCE5-BFEC-E6E7-85A6EC0C5BF6}"/>
              </a:ext>
            </a:extLst>
          </p:cNvPr>
          <p:cNvSpPr txBox="1"/>
          <p:nvPr/>
        </p:nvSpPr>
        <p:spPr>
          <a:xfrm>
            <a:off x="417550" y="1191941"/>
            <a:ext cx="3888059" cy="615553"/>
          </a:xfrm>
          <a:prstGeom prst="rect">
            <a:avLst/>
          </a:prstGeom>
          <a:noFill/>
        </p:spPr>
        <p:txBody>
          <a:bodyPr wrap="square" rtlCol="0">
            <a:spAutoFit/>
          </a:bodyPr>
          <a:lstStyle/>
          <a:p>
            <a:pPr algn="l"/>
            <a:r>
              <a:rPr lang="vi-VN" sz="3400" b="1">
                <a:latin typeface="+mj-lt"/>
              </a:rPr>
              <a:t>1. Tác giả</a:t>
            </a:r>
          </a:p>
        </p:txBody>
      </p:sp>
      <p:sp>
        <p:nvSpPr>
          <p:cNvPr id="4" name="TextBox 3">
            <a:extLst>
              <a:ext uri="{FF2B5EF4-FFF2-40B4-BE49-F238E27FC236}">
                <a16:creationId xmlns:a16="http://schemas.microsoft.com/office/drawing/2014/main" id="{F46A2397-BA6C-398D-25A0-6414E7114E21}"/>
              </a:ext>
            </a:extLst>
          </p:cNvPr>
          <p:cNvSpPr txBox="1"/>
          <p:nvPr/>
        </p:nvSpPr>
        <p:spPr>
          <a:xfrm>
            <a:off x="417550" y="1762448"/>
            <a:ext cx="6169306" cy="553357"/>
          </a:xfrm>
          <a:prstGeom prst="rect">
            <a:avLst/>
          </a:prstGeom>
          <a:noFill/>
        </p:spPr>
        <p:txBody>
          <a:bodyPr wrap="square">
            <a:spAutoFit/>
          </a:bodyPr>
          <a:lstStyle/>
          <a:p>
            <a:pPr marL="342900" marR="0" lvl="0" indent="-342900">
              <a:lnSpc>
                <a:spcPct val="107000"/>
              </a:lnSpc>
              <a:spcBef>
                <a:spcPts val="0"/>
              </a:spcBef>
              <a:spcAft>
                <a:spcPts val="800"/>
              </a:spcAft>
              <a:buFont typeface="+mj-lt"/>
              <a:buAutoNum type="alphaLcPeriod"/>
            </a:pPr>
            <a:r>
              <a:rPr lang="en-US" sz="2800" b="1">
                <a:latin typeface="+mj-lt"/>
              </a:rPr>
              <a:t>Cuộc đời con người</a:t>
            </a:r>
          </a:p>
        </p:txBody>
      </p:sp>
      <p:sp>
        <p:nvSpPr>
          <p:cNvPr id="8" name="TextBox 7">
            <a:extLst>
              <a:ext uri="{FF2B5EF4-FFF2-40B4-BE49-F238E27FC236}">
                <a16:creationId xmlns:a16="http://schemas.microsoft.com/office/drawing/2014/main" id="{23D40DE9-ED2F-CB1D-E1E3-8D6F2DCA80A9}"/>
              </a:ext>
            </a:extLst>
          </p:cNvPr>
          <p:cNvSpPr txBox="1"/>
          <p:nvPr/>
        </p:nvSpPr>
        <p:spPr>
          <a:xfrm>
            <a:off x="119501" y="2626010"/>
            <a:ext cx="6765403" cy="3056221"/>
          </a:xfrm>
          <a:prstGeom prst="rect">
            <a:avLst/>
          </a:prstGeom>
          <a:noFill/>
        </p:spPr>
        <p:txBody>
          <a:bodyPr wrap="square">
            <a:spAutoFit/>
          </a:bodyPr>
          <a:lstStyle/>
          <a:p>
            <a:pPr marL="276225" marR="0">
              <a:lnSpc>
                <a:spcPct val="107000"/>
              </a:lnSpc>
              <a:spcBef>
                <a:spcPts val="0"/>
              </a:spcBef>
              <a:spcAft>
                <a:spcPts val="0"/>
              </a:spcAft>
            </a:pPr>
            <a:r>
              <a:rPr lang="en-US" sz="2000" b="1">
                <a:latin typeface="+mj-lt"/>
              </a:rPr>
              <a:t>- Nguyễn Tuân (1910-1987): gia đình nhà nho khi Hán học đã tàn. Quê ở Hà Nội</a:t>
            </a:r>
          </a:p>
          <a:p>
            <a:pPr marL="276225" marR="0">
              <a:lnSpc>
                <a:spcPct val="107000"/>
              </a:lnSpc>
              <a:spcBef>
                <a:spcPts val="0"/>
              </a:spcBef>
              <a:spcAft>
                <a:spcPts val="0"/>
              </a:spcAft>
            </a:pPr>
            <a:r>
              <a:rPr lang="en-US" sz="2000" b="1">
                <a:latin typeface="+mj-lt"/>
              </a:rPr>
              <a:t>- Làm báo viết văn, tham gia phục vụ cách mạng kháng chiến</a:t>
            </a:r>
          </a:p>
          <a:p>
            <a:pPr marL="276225" marR="0">
              <a:lnSpc>
                <a:spcPct val="107000"/>
              </a:lnSpc>
              <a:spcBef>
                <a:spcPts val="0"/>
              </a:spcBef>
              <a:spcAft>
                <a:spcPts val="0"/>
              </a:spcAft>
            </a:pPr>
            <a:r>
              <a:rPr lang="en-US" sz="2000" b="1">
                <a:latin typeface="+mj-lt"/>
              </a:rPr>
              <a:t>- Am hiểu sâu sắc nhiều lĩnh vực đời sống, đặc biệt là các môn nghệ thuật: hội họa, điêu khắc, điện ảnh, sân khấu,…</a:t>
            </a:r>
          </a:p>
          <a:p>
            <a:pPr marL="276225" marR="0">
              <a:lnSpc>
                <a:spcPct val="107000"/>
              </a:lnSpc>
              <a:spcBef>
                <a:spcPts val="0"/>
              </a:spcBef>
              <a:spcAft>
                <a:spcPts val="800"/>
              </a:spcAft>
            </a:pPr>
            <a:r>
              <a:rPr lang="en-US" sz="2000" b="1">
                <a:latin typeface="+mj-lt"/>
              </a:rPr>
              <a:t>- Là nhà văn, nghệ sĩ suốt đời đi tìm cái đẹp, phong cách nghệ thuật độc đó, sở trường tuỳ bút</a:t>
            </a:r>
          </a:p>
        </p:txBody>
      </p:sp>
      <p:pic>
        <p:nvPicPr>
          <p:cNvPr id="9" name="Picture 8">
            <a:extLst>
              <a:ext uri="{FF2B5EF4-FFF2-40B4-BE49-F238E27FC236}">
                <a16:creationId xmlns:a16="http://schemas.microsoft.com/office/drawing/2014/main" id="{DAE6FCDF-68B2-D3AD-D05F-87BDB98238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335" y="8613909"/>
            <a:ext cx="4339308" cy="4339308"/>
          </a:xfrm>
          <a:prstGeom prst="rect">
            <a:avLst/>
          </a:prstGeom>
        </p:spPr>
      </p:pic>
      <p:sp>
        <p:nvSpPr>
          <p:cNvPr id="10" name="Cloud 9">
            <a:extLst>
              <a:ext uri="{FF2B5EF4-FFF2-40B4-BE49-F238E27FC236}">
                <a16:creationId xmlns:a16="http://schemas.microsoft.com/office/drawing/2014/main" id="{47D75ADF-D105-FDB6-764F-F07043467049}"/>
              </a:ext>
            </a:extLst>
          </p:cNvPr>
          <p:cNvSpPr/>
          <p:nvPr/>
        </p:nvSpPr>
        <p:spPr>
          <a:xfrm>
            <a:off x="134115" y="7428507"/>
            <a:ext cx="7234118" cy="2000577"/>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n-US" sz="2800" b="1">
                <a:solidFill>
                  <a:schemeClr val="accent6">
                    <a:lumMod val="50000"/>
                  </a:schemeClr>
                </a:solidFill>
                <a:latin typeface="+mj-lt"/>
              </a:rPr>
              <a:t>Nêu những nét chính về cuộc đời và con người của nhà văn Nguyễn Tuân</a:t>
            </a:r>
          </a:p>
        </p:txBody>
      </p:sp>
      <p:pic>
        <p:nvPicPr>
          <p:cNvPr id="11" name="Picture 10">
            <a:extLst>
              <a:ext uri="{FF2B5EF4-FFF2-40B4-BE49-F238E27FC236}">
                <a16:creationId xmlns:a16="http://schemas.microsoft.com/office/drawing/2014/main" id="{FD360863-4C99-1C33-6C8B-F368BE1B9F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8201" y="2992896"/>
            <a:ext cx="4339308" cy="4339308"/>
          </a:xfrm>
          <a:prstGeom prst="rect">
            <a:avLst/>
          </a:prstGeom>
        </p:spPr>
      </p:pic>
      <p:sp>
        <p:nvSpPr>
          <p:cNvPr id="12" name="Cloud 11">
            <a:extLst>
              <a:ext uri="{FF2B5EF4-FFF2-40B4-BE49-F238E27FC236}">
                <a16:creationId xmlns:a16="http://schemas.microsoft.com/office/drawing/2014/main" id="{28D67C3F-0630-4558-9F77-F5E20C0743E4}"/>
              </a:ext>
            </a:extLst>
          </p:cNvPr>
          <p:cNvSpPr/>
          <p:nvPr/>
        </p:nvSpPr>
        <p:spPr>
          <a:xfrm>
            <a:off x="-7576751" y="1807494"/>
            <a:ext cx="7234118" cy="2000577"/>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n-US" sz="2800" b="1">
                <a:solidFill>
                  <a:schemeClr val="accent6">
                    <a:lumMod val="50000"/>
                  </a:schemeClr>
                </a:solidFill>
                <a:latin typeface="+mj-lt"/>
              </a:rPr>
              <a:t>Sự nghiệp văn chương của Nguyễn Tuân có gì đáng chú ý?</a:t>
            </a:r>
          </a:p>
        </p:txBody>
      </p:sp>
      <p:sp>
        <p:nvSpPr>
          <p:cNvPr id="17" name="Freeform: Shape 16">
            <a:extLst>
              <a:ext uri="{FF2B5EF4-FFF2-40B4-BE49-F238E27FC236}">
                <a16:creationId xmlns:a16="http://schemas.microsoft.com/office/drawing/2014/main" id="{E3A5A09A-8A0D-ADDD-4566-07B87162DF90}"/>
              </a:ext>
            </a:extLst>
          </p:cNvPr>
          <p:cNvSpPr/>
          <p:nvPr/>
        </p:nvSpPr>
        <p:spPr>
          <a:xfrm flipV="1">
            <a:off x="6541477" y="-38100"/>
            <a:ext cx="5650523" cy="6896100"/>
          </a:xfrm>
          <a:custGeom>
            <a:avLst/>
            <a:gdLst>
              <a:gd name="connsiteX0" fmla="*/ 1486486 w 5650523"/>
              <a:gd name="connsiteY0" fmla="*/ 6896100 h 6896100"/>
              <a:gd name="connsiteX1" fmla="*/ 5650523 w 5650523"/>
              <a:gd name="connsiteY1" fmla="*/ 6896100 h 6896100"/>
              <a:gd name="connsiteX2" fmla="*/ 5650523 w 5650523"/>
              <a:gd name="connsiteY2" fmla="*/ 0 h 6896100"/>
              <a:gd name="connsiteX3" fmla="*/ 0 w 5650523"/>
              <a:gd name="connsiteY3" fmla="*/ 0 h 6896100"/>
            </a:gdLst>
            <a:ahLst/>
            <a:cxnLst>
              <a:cxn ang="0">
                <a:pos x="connsiteX0" y="connsiteY0"/>
              </a:cxn>
              <a:cxn ang="0">
                <a:pos x="connsiteX1" y="connsiteY1"/>
              </a:cxn>
              <a:cxn ang="0">
                <a:pos x="connsiteX2" y="connsiteY2"/>
              </a:cxn>
              <a:cxn ang="0">
                <a:pos x="connsiteX3" y="connsiteY3"/>
              </a:cxn>
            </a:cxnLst>
            <a:rect l="l" t="t" r="r" b="b"/>
            <a:pathLst>
              <a:path w="5650523" h="6896100">
                <a:moveTo>
                  <a:pt x="1486486" y="6896100"/>
                </a:moveTo>
                <a:lnTo>
                  <a:pt x="5650523" y="6896100"/>
                </a:lnTo>
                <a:lnTo>
                  <a:pt x="5650523" y="0"/>
                </a:lnTo>
                <a:lnTo>
                  <a:pt x="0" y="0"/>
                </a:lnTo>
                <a:close/>
              </a:path>
            </a:pathLst>
          </a:custGeom>
          <a:blipFill dpi="0" rotWithShape="0">
            <a:blip r:embed="rId3"/>
            <a:srcRect/>
            <a:stretch>
              <a:fillRect r="-5614" b="-18298"/>
            </a:stretch>
          </a:blip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2832288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down)">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down)">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down)">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A0F48355-D3E2-D11A-A1DA-B46E9A9DE338}"/>
              </a:ext>
            </a:extLst>
          </p:cNvPr>
          <p:cNvSpPr txBox="1"/>
          <p:nvPr/>
        </p:nvSpPr>
        <p:spPr>
          <a:xfrm>
            <a:off x="-621" y="252422"/>
            <a:ext cx="4584390" cy="707886"/>
          </a:xfrm>
          <a:prstGeom prst="rect">
            <a:avLst/>
          </a:prstGeom>
          <a:noFill/>
        </p:spPr>
        <p:txBody>
          <a:bodyPr wrap="square" rtlCol="0">
            <a:spAutoFit/>
          </a:bodyPr>
          <a:lstStyle/>
          <a:p>
            <a:pPr algn="r"/>
            <a:r>
              <a:rPr lang="vi-VN" sz="4000" b="1">
                <a:latin typeface="+mj-lt"/>
              </a:rPr>
              <a:t>I. Tìm hiểu chung</a:t>
            </a:r>
          </a:p>
        </p:txBody>
      </p:sp>
      <p:sp>
        <p:nvSpPr>
          <p:cNvPr id="6" name="Hộp Văn bản 5">
            <a:extLst>
              <a:ext uri="{FF2B5EF4-FFF2-40B4-BE49-F238E27FC236}">
                <a16:creationId xmlns:a16="http://schemas.microsoft.com/office/drawing/2014/main" id="{7F0F5C1D-FCE5-BFEC-E6E7-85A6EC0C5BF6}"/>
              </a:ext>
            </a:extLst>
          </p:cNvPr>
          <p:cNvSpPr txBox="1"/>
          <p:nvPr/>
        </p:nvSpPr>
        <p:spPr>
          <a:xfrm>
            <a:off x="417550" y="1191941"/>
            <a:ext cx="3888059" cy="615553"/>
          </a:xfrm>
          <a:prstGeom prst="rect">
            <a:avLst/>
          </a:prstGeom>
          <a:noFill/>
        </p:spPr>
        <p:txBody>
          <a:bodyPr wrap="square" rtlCol="0">
            <a:spAutoFit/>
          </a:bodyPr>
          <a:lstStyle/>
          <a:p>
            <a:pPr algn="l"/>
            <a:r>
              <a:rPr lang="vi-VN" sz="3400" b="1">
                <a:latin typeface="+mj-lt"/>
              </a:rPr>
              <a:t>1. Tác giả</a:t>
            </a:r>
          </a:p>
        </p:txBody>
      </p:sp>
      <p:sp>
        <p:nvSpPr>
          <p:cNvPr id="4" name="TextBox 3">
            <a:extLst>
              <a:ext uri="{FF2B5EF4-FFF2-40B4-BE49-F238E27FC236}">
                <a16:creationId xmlns:a16="http://schemas.microsoft.com/office/drawing/2014/main" id="{2ABA7EAF-949F-AA91-25D8-676B35AF3520}"/>
              </a:ext>
            </a:extLst>
          </p:cNvPr>
          <p:cNvSpPr txBox="1"/>
          <p:nvPr/>
        </p:nvSpPr>
        <p:spPr>
          <a:xfrm>
            <a:off x="12057885" y="2992896"/>
            <a:ext cx="6765403" cy="3056221"/>
          </a:xfrm>
          <a:prstGeom prst="rect">
            <a:avLst/>
          </a:prstGeom>
          <a:noFill/>
        </p:spPr>
        <p:txBody>
          <a:bodyPr wrap="square">
            <a:spAutoFit/>
          </a:bodyPr>
          <a:lstStyle/>
          <a:p>
            <a:pPr marL="276225" marR="0">
              <a:lnSpc>
                <a:spcPct val="107000"/>
              </a:lnSpc>
              <a:spcBef>
                <a:spcPts val="0"/>
              </a:spcBef>
              <a:spcAft>
                <a:spcPts val="0"/>
              </a:spcAft>
            </a:pPr>
            <a:r>
              <a:rPr lang="en-US" sz="2000" b="1">
                <a:latin typeface="+mj-lt"/>
              </a:rPr>
              <a:t>- Nguyễn Tuân (1910-1987): gia đình nhà nho khi Hán học đã tàn. Quê ở Hà Nội</a:t>
            </a:r>
          </a:p>
          <a:p>
            <a:pPr marL="276225" marR="0">
              <a:lnSpc>
                <a:spcPct val="107000"/>
              </a:lnSpc>
              <a:spcBef>
                <a:spcPts val="0"/>
              </a:spcBef>
              <a:spcAft>
                <a:spcPts val="0"/>
              </a:spcAft>
            </a:pPr>
            <a:r>
              <a:rPr lang="en-US" sz="2000" b="1">
                <a:latin typeface="+mj-lt"/>
              </a:rPr>
              <a:t>- Làm báo viết văn, tham gia phục vụ cách mạng kháng chiến</a:t>
            </a:r>
          </a:p>
          <a:p>
            <a:pPr marL="276225" marR="0">
              <a:lnSpc>
                <a:spcPct val="107000"/>
              </a:lnSpc>
              <a:spcBef>
                <a:spcPts val="0"/>
              </a:spcBef>
              <a:spcAft>
                <a:spcPts val="0"/>
              </a:spcAft>
            </a:pPr>
            <a:r>
              <a:rPr lang="en-US" sz="2000" b="1">
                <a:latin typeface="+mj-lt"/>
              </a:rPr>
              <a:t>- Am hiểu sâu sắc nhiều lĩnh vực đời sống, đặc biệt là các môn nghệ thuật: hội họa, điêu khắc, điện ảnh, sân khấu,…</a:t>
            </a:r>
          </a:p>
          <a:p>
            <a:pPr marL="276225" marR="0">
              <a:lnSpc>
                <a:spcPct val="107000"/>
              </a:lnSpc>
              <a:spcBef>
                <a:spcPts val="0"/>
              </a:spcBef>
              <a:spcAft>
                <a:spcPts val="800"/>
              </a:spcAft>
            </a:pPr>
            <a:r>
              <a:rPr lang="en-US" sz="2000" b="1">
                <a:latin typeface="+mj-lt"/>
              </a:rPr>
              <a:t>- Là nhà văn, nghệ sĩ suốt đời đi tìm cái đẹp, phong cách nghệ thuật độc đó, sở trường tuỳ bút</a:t>
            </a:r>
          </a:p>
        </p:txBody>
      </p:sp>
      <p:sp>
        <p:nvSpPr>
          <p:cNvPr id="7" name="TextBox 6">
            <a:extLst>
              <a:ext uri="{FF2B5EF4-FFF2-40B4-BE49-F238E27FC236}">
                <a16:creationId xmlns:a16="http://schemas.microsoft.com/office/drawing/2014/main" id="{360B69B1-016B-3417-5975-01274BF14C37}"/>
              </a:ext>
            </a:extLst>
          </p:cNvPr>
          <p:cNvSpPr txBox="1"/>
          <p:nvPr/>
        </p:nvSpPr>
        <p:spPr>
          <a:xfrm>
            <a:off x="-6836690" y="1762448"/>
            <a:ext cx="6169306" cy="553357"/>
          </a:xfrm>
          <a:prstGeom prst="rect">
            <a:avLst/>
          </a:prstGeom>
          <a:noFill/>
        </p:spPr>
        <p:txBody>
          <a:bodyPr wrap="square">
            <a:spAutoFit/>
          </a:bodyPr>
          <a:lstStyle/>
          <a:p>
            <a:pPr marL="342900" marR="0" lvl="0" indent="-342900">
              <a:lnSpc>
                <a:spcPct val="107000"/>
              </a:lnSpc>
              <a:spcBef>
                <a:spcPts val="0"/>
              </a:spcBef>
              <a:spcAft>
                <a:spcPts val="800"/>
              </a:spcAft>
              <a:buFont typeface="+mj-lt"/>
              <a:buAutoNum type="alphaLcPeriod"/>
            </a:pPr>
            <a:r>
              <a:rPr lang="en-US" sz="2800" b="1">
                <a:latin typeface="+mj-lt"/>
              </a:rPr>
              <a:t>Cuộc đời con người</a:t>
            </a:r>
          </a:p>
        </p:txBody>
      </p:sp>
      <p:sp>
        <p:nvSpPr>
          <p:cNvPr id="8" name="TextBox 7">
            <a:extLst>
              <a:ext uri="{FF2B5EF4-FFF2-40B4-BE49-F238E27FC236}">
                <a16:creationId xmlns:a16="http://schemas.microsoft.com/office/drawing/2014/main" id="{1C6CF59D-989F-63D8-057A-267D1918B390}"/>
              </a:ext>
            </a:extLst>
          </p:cNvPr>
          <p:cNvSpPr txBox="1"/>
          <p:nvPr/>
        </p:nvSpPr>
        <p:spPr>
          <a:xfrm>
            <a:off x="-7254862" y="2378001"/>
            <a:ext cx="9457137" cy="853567"/>
          </a:xfrm>
          <a:prstGeom prst="rect">
            <a:avLst/>
          </a:prstGeom>
          <a:noFill/>
        </p:spPr>
        <p:txBody>
          <a:bodyPr wrap="square">
            <a:spAutoFit/>
          </a:bodyPr>
          <a:lstStyle/>
          <a:p>
            <a:pPr marL="276225">
              <a:lnSpc>
                <a:spcPct val="107000"/>
              </a:lnSpc>
              <a:spcAft>
                <a:spcPts val="800"/>
              </a:spcAft>
            </a:pPr>
            <a:r>
              <a:rPr lang="en-US" sz="2000" b="1">
                <a:latin typeface="+mj-lt"/>
              </a:rPr>
              <a:t>- Sáng tác trước và sau cách mạng tháng 8</a:t>
            </a:r>
          </a:p>
          <a:p>
            <a:pPr marL="276225">
              <a:lnSpc>
                <a:spcPct val="107000"/>
              </a:lnSpc>
              <a:spcAft>
                <a:spcPts val="800"/>
              </a:spcAft>
              <a:tabLst>
                <a:tab pos="3496310" algn="l"/>
              </a:tabLst>
            </a:pPr>
            <a:r>
              <a:rPr lang="en-US" sz="2000" b="1">
                <a:latin typeface="+mj-lt"/>
              </a:rPr>
              <a:t>- Một nhà văn lớn, một nghệ sĩ suốt đời đi tìm cái đẹp.</a:t>
            </a:r>
          </a:p>
        </p:txBody>
      </p:sp>
      <p:pic>
        <p:nvPicPr>
          <p:cNvPr id="9" name="Picture 2" descr="Nguyễn Tuân: Người suốt đời đi tìm cái đẹp - Revelogue">
            <a:extLst>
              <a:ext uri="{FF2B5EF4-FFF2-40B4-BE49-F238E27FC236}">
                <a16:creationId xmlns:a16="http://schemas.microsoft.com/office/drawing/2014/main" id="{5AEE02AE-07C5-B823-7168-96E9337E81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767" y="7188547"/>
            <a:ext cx="4772282" cy="2407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Nguyễn Tuân đuổi học trò khỏi lớp với lý do không giống ai | NHÀ XUẤT BẢN  VĂN HỌC">
            <a:extLst>
              <a:ext uri="{FF2B5EF4-FFF2-40B4-BE49-F238E27FC236}">
                <a16:creationId xmlns:a16="http://schemas.microsoft.com/office/drawing/2014/main" id="{84365868-D979-B29F-2488-6AE000AF4D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648"/>
          <a:stretch/>
        </p:blipFill>
        <p:spPr bwMode="auto">
          <a:xfrm>
            <a:off x="6352285" y="7188548"/>
            <a:ext cx="5037204" cy="240791"/>
          </a:xfrm>
          <a:prstGeom prst="rect">
            <a:avLst/>
          </a:prstGeom>
          <a:noFill/>
          <a:extLst>
            <a:ext uri="{909E8E84-426E-40DD-AFC4-6F175D3DCCD1}">
              <a14:hiddenFill xmlns:a14="http://schemas.microsoft.com/office/drawing/2010/main">
                <a:solidFill>
                  <a:srgbClr val="FFFFFF"/>
                </a:solidFill>
              </a14:hiddenFill>
            </a:ext>
          </a:extLst>
        </p:spPr>
      </p:pic>
      <p:sp>
        <p:nvSpPr>
          <p:cNvPr id="17" name="Freeform: Shape 16">
            <a:extLst>
              <a:ext uri="{FF2B5EF4-FFF2-40B4-BE49-F238E27FC236}">
                <a16:creationId xmlns:a16="http://schemas.microsoft.com/office/drawing/2014/main" id="{E3A5A09A-8A0D-ADDD-4566-07B87162DF90}"/>
              </a:ext>
            </a:extLst>
          </p:cNvPr>
          <p:cNvSpPr/>
          <p:nvPr/>
        </p:nvSpPr>
        <p:spPr>
          <a:xfrm flipV="1">
            <a:off x="6541477" y="-38100"/>
            <a:ext cx="5650523" cy="6896100"/>
          </a:xfrm>
          <a:custGeom>
            <a:avLst/>
            <a:gdLst>
              <a:gd name="connsiteX0" fmla="*/ 1486486 w 5650523"/>
              <a:gd name="connsiteY0" fmla="*/ 6896100 h 6896100"/>
              <a:gd name="connsiteX1" fmla="*/ 5650523 w 5650523"/>
              <a:gd name="connsiteY1" fmla="*/ 6896100 h 6896100"/>
              <a:gd name="connsiteX2" fmla="*/ 5650523 w 5650523"/>
              <a:gd name="connsiteY2" fmla="*/ 0 h 6896100"/>
              <a:gd name="connsiteX3" fmla="*/ 0 w 5650523"/>
              <a:gd name="connsiteY3" fmla="*/ 0 h 6896100"/>
            </a:gdLst>
            <a:ahLst/>
            <a:cxnLst>
              <a:cxn ang="0">
                <a:pos x="connsiteX0" y="connsiteY0"/>
              </a:cxn>
              <a:cxn ang="0">
                <a:pos x="connsiteX1" y="connsiteY1"/>
              </a:cxn>
              <a:cxn ang="0">
                <a:pos x="connsiteX2" y="connsiteY2"/>
              </a:cxn>
              <a:cxn ang="0">
                <a:pos x="connsiteX3" y="connsiteY3"/>
              </a:cxn>
            </a:cxnLst>
            <a:rect l="l" t="t" r="r" b="b"/>
            <a:pathLst>
              <a:path w="5650523" h="6896100">
                <a:moveTo>
                  <a:pt x="1486486" y="6896100"/>
                </a:moveTo>
                <a:lnTo>
                  <a:pt x="5650523" y="6896100"/>
                </a:lnTo>
                <a:lnTo>
                  <a:pt x="5650523" y="0"/>
                </a:lnTo>
                <a:lnTo>
                  <a:pt x="0" y="0"/>
                </a:lnTo>
                <a:close/>
              </a:path>
            </a:pathLst>
          </a:custGeom>
          <a:blipFill dpi="0" rotWithShape="0">
            <a:blip r:embed="rId4"/>
            <a:srcRect/>
            <a:stretch>
              <a:fillRect r="-5614" b="-18298"/>
            </a:stretch>
          </a:blip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 name="Picture 19">
            <a:extLst>
              <a:ext uri="{FF2B5EF4-FFF2-40B4-BE49-F238E27FC236}">
                <a16:creationId xmlns:a16="http://schemas.microsoft.com/office/drawing/2014/main" id="{2832B373-9A65-159C-651C-D7284585A1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335" y="2992896"/>
            <a:ext cx="4339308" cy="4339308"/>
          </a:xfrm>
          <a:prstGeom prst="rect">
            <a:avLst/>
          </a:prstGeom>
        </p:spPr>
      </p:pic>
      <p:sp>
        <p:nvSpPr>
          <p:cNvPr id="2" name="Cloud 1">
            <a:extLst>
              <a:ext uri="{FF2B5EF4-FFF2-40B4-BE49-F238E27FC236}">
                <a16:creationId xmlns:a16="http://schemas.microsoft.com/office/drawing/2014/main" id="{77DE8066-D349-533A-2E2D-0AE8182D15CF}"/>
              </a:ext>
            </a:extLst>
          </p:cNvPr>
          <p:cNvSpPr/>
          <p:nvPr/>
        </p:nvSpPr>
        <p:spPr>
          <a:xfrm>
            <a:off x="134115" y="1807494"/>
            <a:ext cx="7234118" cy="2000577"/>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n-US" sz="2800" b="1">
                <a:solidFill>
                  <a:schemeClr val="accent6">
                    <a:lumMod val="50000"/>
                  </a:schemeClr>
                </a:solidFill>
                <a:latin typeface="+mj-lt"/>
              </a:rPr>
              <a:t>Sự nghiệp văn chương của Nguyễn Tuân có gì đáng chú ý?</a:t>
            </a:r>
          </a:p>
        </p:txBody>
      </p:sp>
    </p:spTree>
    <p:extLst>
      <p:ext uri="{BB962C8B-B14F-4D97-AF65-F5344CB8AC3E}">
        <p14:creationId xmlns:p14="http://schemas.microsoft.com/office/powerpoint/2010/main" val="28514183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A0F48355-D3E2-D11A-A1DA-B46E9A9DE338}"/>
              </a:ext>
            </a:extLst>
          </p:cNvPr>
          <p:cNvSpPr txBox="1"/>
          <p:nvPr/>
        </p:nvSpPr>
        <p:spPr>
          <a:xfrm>
            <a:off x="-621" y="252422"/>
            <a:ext cx="4584390" cy="707886"/>
          </a:xfrm>
          <a:prstGeom prst="rect">
            <a:avLst/>
          </a:prstGeom>
          <a:noFill/>
        </p:spPr>
        <p:txBody>
          <a:bodyPr wrap="square" rtlCol="0">
            <a:spAutoFit/>
          </a:bodyPr>
          <a:lstStyle/>
          <a:p>
            <a:pPr algn="r"/>
            <a:r>
              <a:rPr lang="vi-VN" sz="4000" b="1">
                <a:latin typeface="+mj-lt"/>
              </a:rPr>
              <a:t>I. Tìm hiểu chung</a:t>
            </a:r>
          </a:p>
        </p:txBody>
      </p:sp>
      <p:sp>
        <p:nvSpPr>
          <p:cNvPr id="6" name="Hộp Văn bản 5">
            <a:extLst>
              <a:ext uri="{FF2B5EF4-FFF2-40B4-BE49-F238E27FC236}">
                <a16:creationId xmlns:a16="http://schemas.microsoft.com/office/drawing/2014/main" id="{7F0F5C1D-FCE5-BFEC-E6E7-85A6EC0C5BF6}"/>
              </a:ext>
            </a:extLst>
          </p:cNvPr>
          <p:cNvSpPr txBox="1"/>
          <p:nvPr/>
        </p:nvSpPr>
        <p:spPr>
          <a:xfrm>
            <a:off x="417550" y="1191941"/>
            <a:ext cx="3888059" cy="615553"/>
          </a:xfrm>
          <a:prstGeom prst="rect">
            <a:avLst/>
          </a:prstGeom>
          <a:noFill/>
        </p:spPr>
        <p:txBody>
          <a:bodyPr wrap="square" rtlCol="0">
            <a:spAutoFit/>
          </a:bodyPr>
          <a:lstStyle/>
          <a:p>
            <a:pPr algn="l"/>
            <a:r>
              <a:rPr lang="vi-VN" sz="3400" b="1">
                <a:latin typeface="+mj-lt"/>
              </a:rPr>
              <a:t>1. Tác giả</a:t>
            </a:r>
          </a:p>
        </p:txBody>
      </p:sp>
      <p:sp>
        <p:nvSpPr>
          <p:cNvPr id="4" name="TextBox 3">
            <a:extLst>
              <a:ext uri="{FF2B5EF4-FFF2-40B4-BE49-F238E27FC236}">
                <a16:creationId xmlns:a16="http://schemas.microsoft.com/office/drawing/2014/main" id="{F46A2397-BA6C-398D-25A0-6414E7114E21}"/>
              </a:ext>
            </a:extLst>
          </p:cNvPr>
          <p:cNvSpPr txBox="1"/>
          <p:nvPr/>
        </p:nvSpPr>
        <p:spPr>
          <a:xfrm>
            <a:off x="417550" y="1762448"/>
            <a:ext cx="6169306" cy="553357"/>
          </a:xfrm>
          <a:prstGeom prst="rect">
            <a:avLst/>
          </a:prstGeom>
          <a:noFill/>
        </p:spPr>
        <p:txBody>
          <a:bodyPr wrap="square">
            <a:spAutoFit/>
          </a:bodyPr>
          <a:lstStyle/>
          <a:p>
            <a:pPr marL="342900" marR="0" lvl="0" indent="-342900">
              <a:lnSpc>
                <a:spcPct val="107000"/>
              </a:lnSpc>
              <a:spcBef>
                <a:spcPts val="0"/>
              </a:spcBef>
              <a:spcAft>
                <a:spcPts val="800"/>
              </a:spcAft>
              <a:buFont typeface="+mj-lt"/>
              <a:buAutoNum type="alphaLcPeriod"/>
            </a:pPr>
            <a:r>
              <a:rPr lang="en-US" sz="2800" b="1">
                <a:latin typeface="+mj-lt"/>
              </a:rPr>
              <a:t>Cuộc đời con người</a:t>
            </a:r>
          </a:p>
        </p:txBody>
      </p:sp>
      <p:sp>
        <p:nvSpPr>
          <p:cNvPr id="8" name="TextBox 7">
            <a:extLst>
              <a:ext uri="{FF2B5EF4-FFF2-40B4-BE49-F238E27FC236}">
                <a16:creationId xmlns:a16="http://schemas.microsoft.com/office/drawing/2014/main" id="{23D40DE9-ED2F-CB1D-E1E3-8D6F2DCA80A9}"/>
              </a:ext>
            </a:extLst>
          </p:cNvPr>
          <p:cNvSpPr txBox="1"/>
          <p:nvPr/>
        </p:nvSpPr>
        <p:spPr>
          <a:xfrm>
            <a:off x="-622" y="2378001"/>
            <a:ext cx="9457137" cy="421654"/>
          </a:xfrm>
          <a:prstGeom prst="rect">
            <a:avLst/>
          </a:prstGeom>
          <a:noFill/>
        </p:spPr>
        <p:txBody>
          <a:bodyPr wrap="square">
            <a:spAutoFit/>
          </a:bodyPr>
          <a:lstStyle/>
          <a:p>
            <a:pPr marL="276225">
              <a:lnSpc>
                <a:spcPct val="107000"/>
              </a:lnSpc>
              <a:spcAft>
                <a:spcPts val="800"/>
              </a:spcAft>
            </a:pPr>
            <a:r>
              <a:rPr lang="en-US" sz="2000" b="1">
                <a:latin typeface="+mj-lt"/>
              </a:rPr>
              <a:t>- Sáng tác trước và sau cách mạng tháng 8</a:t>
            </a:r>
          </a:p>
        </p:txBody>
      </p:sp>
      <p:pic>
        <p:nvPicPr>
          <p:cNvPr id="10242" name="Picture 2" descr="Nguyễn Tuân: Người suốt đời đi tìm cái đẹp - Revelogue">
            <a:extLst>
              <a:ext uri="{FF2B5EF4-FFF2-40B4-BE49-F238E27FC236}">
                <a16:creationId xmlns:a16="http://schemas.microsoft.com/office/drawing/2014/main" id="{334C43BD-B34B-0621-25CF-89E29DABFF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767" y="3293764"/>
            <a:ext cx="4772282" cy="314970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Nguyễn Tuân đuổi học trò khỏi lớp với lý do không giống ai | NHÀ XUẤT BẢN  VĂN HỌC">
            <a:extLst>
              <a:ext uri="{FF2B5EF4-FFF2-40B4-BE49-F238E27FC236}">
                <a16:creationId xmlns:a16="http://schemas.microsoft.com/office/drawing/2014/main" id="{32E588C0-514E-38AC-15F0-22EF939E74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648"/>
          <a:stretch/>
        </p:blipFill>
        <p:spPr bwMode="auto">
          <a:xfrm>
            <a:off x="6352285" y="3293765"/>
            <a:ext cx="5037204" cy="3149706"/>
          </a:xfrm>
          <a:prstGeom prst="rect">
            <a:avLst/>
          </a:prstGeom>
          <a:noFill/>
          <a:extLst>
            <a:ext uri="{909E8E84-426E-40DD-AFC4-6F175D3DCCD1}">
              <a14:hiddenFill xmlns:a14="http://schemas.microsoft.com/office/drawing/2010/main">
                <a:solidFill>
                  <a:srgbClr val="FFFFFF"/>
                </a:solidFill>
              </a14:hiddenFill>
            </a:ext>
          </a:extLst>
        </p:spPr>
      </p:pic>
      <p:sp>
        <p:nvSpPr>
          <p:cNvPr id="45" name="Freeform: Shape 44">
            <a:extLst>
              <a:ext uri="{FF2B5EF4-FFF2-40B4-BE49-F238E27FC236}">
                <a16:creationId xmlns:a16="http://schemas.microsoft.com/office/drawing/2014/main" id="{0EC87DB2-11AA-7966-9636-2023AE497074}"/>
              </a:ext>
            </a:extLst>
          </p:cNvPr>
          <p:cNvSpPr/>
          <p:nvPr/>
        </p:nvSpPr>
        <p:spPr>
          <a:xfrm flipV="1">
            <a:off x="13106401" y="-38100"/>
            <a:ext cx="5650523" cy="6896100"/>
          </a:xfrm>
          <a:custGeom>
            <a:avLst/>
            <a:gdLst>
              <a:gd name="connsiteX0" fmla="*/ 1486486 w 5650523"/>
              <a:gd name="connsiteY0" fmla="*/ 6896100 h 6896100"/>
              <a:gd name="connsiteX1" fmla="*/ 5650523 w 5650523"/>
              <a:gd name="connsiteY1" fmla="*/ 6896100 h 6896100"/>
              <a:gd name="connsiteX2" fmla="*/ 5650523 w 5650523"/>
              <a:gd name="connsiteY2" fmla="*/ 0 h 6896100"/>
              <a:gd name="connsiteX3" fmla="*/ 0 w 5650523"/>
              <a:gd name="connsiteY3" fmla="*/ 0 h 6896100"/>
            </a:gdLst>
            <a:ahLst/>
            <a:cxnLst>
              <a:cxn ang="0">
                <a:pos x="connsiteX0" y="connsiteY0"/>
              </a:cxn>
              <a:cxn ang="0">
                <a:pos x="connsiteX1" y="connsiteY1"/>
              </a:cxn>
              <a:cxn ang="0">
                <a:pos x="connsiteX2" y="connsiteY2"/>
              </a:cxn>
              <a:cxn ang="0">
                <a:pos x="connsiteX3" y="connsiteY3"/>
              </a:cxn>
            </a:cxnLst>
            <a:rect l="l" t="t" r="r" b="b"/>
            <a:pathLst>
              <a:path w="5650523" h="6896100">
                <a:moveTo>
                  <a:pt x="1486486" y="6896100"/>
                </a:moveTo>
                <a:lnTo>
                  <a:pt x="5650523" y="6896100"/>
                </a:lnTo>
                <a:lnTo>
                  <a:pt x="5650523" y="0"/>
                </a:lnTo>
                <a:lnTo>
                  <a:pt x="0" y="0"/>
                </a:lnTo>
                <a:close/>
              </a:path>
            </a:pathLst>
          </a:custGeom>
          <a:blipFill dpi="0" rotWithShape="0">
            <a:blip r:embed="rId4"/>
            <a:srcRect/>
            <a:stretch>
              <a:fillRect r="-5614" b="-18298"/>
            </a:stretch>
          </a:blip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6" name="Picture 45">
            <a:extLst>
              <a:ext uri="{FF2B5EF4-FFF2-40B4-BE49-F238E27FC236}">
                <a16:creationId xmlns:a16="http://schemas.microsoft.com/office/drawing/2014/main" id="{9FBF62FF-6BA8-FF6A-A31D-F74E484A8F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2080" y="2992896"/>
            <a:ext cx="4339308" cy="4339308"/>
          </a:xfrm>
          <a:prstGeom prst="rect">
            <a:avLst/>
          </a:prstGeom>
        </p:spPr>
      </p:pic>
      <p:sp>
        <p:nvSpPr>
          <p:cNvPr id="47" name="Cloud 46">
            <a:extLst>
              <a:ext uri="{FF2B5EF4-FFF2-40B4-BE49-F238E27FC236}">
                <a16:creationId xmlns:a16="http://schemas.microsoft.com/office/drawing/2014/main" id="{09E9645B-8C8B-F394-730E-89B07883006F}"/>
              </a:ext>
            </a:extLst>
          </p:cNvPr>
          <p:cNvSpPr/>
          <p:nvPr/>
        </p:nvSpPr>
        <p:spPr>
          <a:xfrm>
            <a:off x="-7790630" y="1807494"/>
            <a:ext cx="7234118" cy="2000577"/>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n-US" sz="2800" b="1">
                <a:solidFill>
                  <a:schemeClr val="accent6">
                    <a:lumMod val="50000"/>
                  </a:schemeClr>
                </a:solidFill>
                <a:latin typeface="+mj-lt"/>
              </a:rPr>
              <a:t>Sự nghiệp văn chương của Nguyễn Tuân có gì đáng chú ý?</a:t>
            </a:r>
          </a:p>
        </p:txBody>
      </p:sp>
      <p:sp>
        <p:nvSpPr>
          <p:cNvPr id="3" name="TextBox 2">
            <a:extLst>
              <a:ext uri="{FF2B5EF4-FFF2-40B4-BE49-F238E27FC236}">
                <a16:creationId xmlns:a16="http://schemas.microsoft.com/office/drawing/2014/main" id="{CE024F58-051A-9020-B8C9-CF6EBC239926}"/>
              </a:ext>
            </a:extLst>
          </p:cNvPr>
          <p:cNvSpPr txBox="1"/>
          <p:nvPr/>
        </p:nvSpPr>
        <p:spPr>
          <a:xfrm>
            <a:off x="0" y="2852361"/>
            <a:ext cx="13472160" cy="388696"/>
          </a:xfrm>
          <a:prstGeom prst="rect">
            <a:avLst/>
          </a:prstGeom>
          <a:noFill/>
        </p:spPr>
        <p:txBody>
          <a:bodyPr wrap="square">
            <a:spAutoFit/>
          </a:bodyPr>
          <a:lstStyle/>
          <a:p>
            <a:pPr marL="276225">
              <a:lnSpc>
                <a:spcPct val="107000"/>
              </a:lnSpc>
              <a:spcAft>
                <a:spcPts val="800"/>
              </a:spcAft>
              <a:tabLst>
                <a:tab pos="3496310" algn="l"/>
              </a:tabLst>
            </a:pPr>
            <a:r>
              <a:rPr lang="en-US" sz="1800" b="1">
                <a:latin typeface="+mj-lt"/>
              </a:rPr>
              <a:t>- Một nhà văn lớn, một nghệ sĩ suốt đời đi tìm cái đẹp.</a:t>
            </a:r>
          </a:p>
        </p:txBody>
      </p:sp>
    </p:spTree>
    <p:extLst>
      <p:ext uri="{BB962C8B-B14F-4D97-AF65-F5344CB8AC3E}">
        <p14:creationId xmlns:p14="http://schemas.microsoft.com/office/powerpoint/2010/main" val="1104894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iterate type="lt">
                                    <p:tmPct val="10000"/>
                                  </p:iterate>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iterate type="lt">
                                    <p:tmPct val="10000"/>
                                  </p:iterate>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05C1BA62-E67E-038A-6505-111BC8E66D57}"/>
              </a:ext>
            </a:extLst>
          </p:cNvPr>
          <p:cNvGrpSpPr/>
          <p:nvPr/>
        </p:nvGrpSpPr>
        <p:grpSpPr>
          <a:xfrm>
            <a:off x="535461" y="3027322"/>
            <a:ext cx="1643322" cy="2951340"/>
            <a:chOff x="535461" y="3027322"/>
            <a:chExt cx="1643322" cy="2951340"/>
          </a:xfrm>
        </p:grpSpPr>
        <p:grpSp>
          <p:nvGrpSpPr>
            <p:cNvPr id="56" name="Group 55">
              <a:extLst>
                <a:ext uri="{FF2B5EF4-FFF2-40B4-BE49-F238E27FC236}">
                  <a16:creationId xmlns:a16="http://schemas.microsoft.com/office/drawing/2014/main" id="{AC2BA6E6-8CAB-4532-4D07-7F6F3A71D2D9}"/>
                </a:ext>
              </a:extLst>
            </p:cNvPr>
            <p:cNvGrpSpPr/>
            <p:nvPr/>
          </p:nvGrpSpPr>
          <p:grpSpPr>
            <a:xfrm>
              <a:off x="535461" y="3027322"/>
              <a:ext cx="1643322" cy="2951340"/>
              <a:chOff x="1560152" y="2978654"/>
              <a:chExt cx="1643322" cy="2951340"/>
            </a:xfrm>
          </p:grpSpPr>
          <p:grpSp>
            <p:nvGrpSpPr>
              <p:cNvPr id="3" name="Group 2">
                <a:extLst>
                  <a:ext uri="{FF2B5EF4-FFF2-40B4-BE49-F238E27FC236}">
                    <a16:creationId xmlns:a16="http://schemas.microsoft.com/office/drawing/2014/main" id="{F645EBA8-6077-5301-3B95-EFF7DCEEF18C}"/>
                  </a:ext>
                </a:extLst>
              </p:cNvPr>
              <p:cNvGrpSpPr/>
              <p:nvPr/>
            </p:nvGrpSpPr>
            <p:grpSpPr>
              <a:xfrm>
                <a:off x="1560152" y="3839696"/>
                <a:ext cx="1643322" cy="2090298"/>
                <a:chOff x="537688" y="1534285"/>
                <a:chExt cx="2848601" cy="3880842"/>
              </a:xfrm>
            </p:grpSpPr>
            <p:sp>
              <p:nvSpPr>
                <p:cNvPr id="7" name="Freeform: Shape 6">
                  <a:extLst>
                    <a:ext uri="{FF2B5EF4-FFF2-40B4-BE49-F238E27FC236}">
                      <a16:creationId xmlns:a16="http://schemas.microsoft.com/office/drawing/2014/main" id="{EEF11ABF-2C57-8371-2A9C-168AC4FC7E0E}"/>
                    </a:ext>
                  </a:extLst>
                </p:cNvPr>
                <p:cNvSpPr/>
                <p:nvPr/>
              </p:nvSpPr>
              <p:spPr>
                <a:xfrm rot="10800000">
                  <a:off x="560985" y="2119923"/>
                  <a:ext cx="2825304" cy="3295204"/>
                </a:xfrm>
                <a:custGeom>
                  <a:avLst/>
                  <a:gdLst>
                    <a:gd name="connsiteX0" fmla="*/ 1617785 w 3235570"/>
                    <a:gd name="connsiteY0" fmla="*/ 0 h 3590779"/>
                    <a:gd name="connsiteX1" fmla="*/ 3227218 w 3235570"/>
                    <a:gd name="connsiteY1" fmla="*/ 1452376 h 3590779"/>
                    <a:gd name="connsiteX2" fmla="*/ 3235570 w 3235570"/>
                    <a:gd name="connsiteY2" fmla="*/ 1617784 h 3590779"/>
                    <a:gd name="connsiteX3" fmla="*/ 3235570 w 3235570"/>
                    <a:gd name="connsiteY3" fmla="*/ 1617785 h 3590779"/>
                    <a:gd name="connsiteX4" fmla="*/ 2866147 w 3235570"/>
                    <a:gd name="connsiteY4" fmla="*/ 2646846 h 3590779"/>
                    <a:gd name="connsiteX5" fmla="*/ 2778913 w 3235570"/>
                    <a:gd name="connsiteY5" fmla="*/ 2742829 h 3590779"/>
                    <a:gd name="connsiteX6" fmla="*/ 2761732 w 3235570"/>
                    <a:gd name="connsiteY6" fmla="*/ 2761732 h 3590779"/>
                    <a:gd name="connsiteX7" fmla="*/ 2700454 w 3235570"/>
                    <a:gd name="connsiteY7" fmla="*/ 2817426 h 3590779"/>
                    <a:gd name="connsiteX8" fmla="*/ 2613219 w 3235570"/>
                    <a:gd name="connsiteY8" fmla="*/ 2913408 h 3590779"/>
                    <a:gd name="connsiteX9" fmla="*/ 2299832 w 3235570"/>
                    <a:gd name="connsiteY9" fmla="*/ 3518823 h 3590779"/>
                    <a:gd name="connsiteX10" fmla="*/ 2283704 w 3235570"/>
                    <a:gd name="connsiteY10" fmla="*/ 3590779 h 3590779"/>
                    <a:gd name="connsiteX11" fmla="*/ 952291 w 3235570"/>
                    <a:gd name="connsiteY11" fmla="*/ 3590779 h 3590779"/>
                    <a:gd name="connsiteX12" fmla="*/ 940840 w 3235570"/>
                    <a:gd name="connsiteY12" fmla="*/ 3538160 h 3590779"/>
                    <a:gd name="connsiteX13" fmla="*/ 622349 w 3235570"/>
                    <a:gd name="connsiteY13" fmla="*/ 2913408 h 3590779"/>
                    <a:gd name="connsiteX14" fmla="*/ 535105 w 3235570"/>
                    <a:gd name="connsiteY14" fmla="*/ 2817415 h 3590779"/>
                    <a:gd name="connsiteX15" fmla="*/ 473838 w 3235570"/>
                    <a:gd name="connsiteY15" fmla="*/ 2761732 h 3590779"/>
                    <a:gd name="connsiteX16" fmla="*/ 456667 w 3235570"/>
                    <a:gd name="connsiteY16" fmla="*/ 2742839 h 3590779"/>
                    <a:gd name="connsiteX17" fmla="*/ 369423 w 3235570"/>
                    <a:gd name="connsiteY17" fmla="*/ 2646846 h 3590779"/>
                    <a:gd name="connsiteX18" fmla="*/ 0 w 3235570"/>
                    <a:gd name="connsiteY18" fmla="*/ 1617785 h 3590779"/>
                    <a:gd name="connsiteX19" fmla="*/ 0 w 3235570"/>
                    <a:gd name="connsiteY19" fmla="*/ 1617784 h 3590779"/>
                    <a:gd name="connsiteX20" fmla="*/ 8352 w 3235570"/>
                    <a:gd name="connsiteY20" fmla="*/ 1452376 h 3590779"/>
                    <a:gd name="connsiteX21" fmla="*/ 1617785 w 3235570"/>
                    <a:gd name="connsiteY21" fmla="*/ 0 h 359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35570" h="3590779">
                      <a:moveTo>
                        <a:pt x="1617785" y="0"/>
                      </a:moveTo>
                      <a:cubicBezTo>
                        <a:pt x="2455421" y="0"/>
                        <a:pt x="3144371" y="636598"/>
                        <a:pt x="3227218" y="1452376"/>
                      </a:cubicBezTo>
                      <a:lnTo>
                        <a:pt x="3235570" y="1617784"/>
                      </a:lnTo>
                      <a:lnTo>
                        <a:pt x="3235570" y="1617785"/>
                      </a:lnTo>
                      <a:cubicBezTo>
                        <a:pt x="3235570" y="2008682"/>
                        <a:pt x="3096933" y="2367198"/>
                        <a:pt x="2866147" y="2646846"/>
                      </a:cubicBezTo>
                      <a:lnTo>
                        <a:pt x="2778913" y="2742829"/>
                      </a:lnTo>
                      <a:lnTo>
                        <a:pt x="2761732" y="2761732"/>
                      </a:lnTo>
                      <a:lnTo>
                        <a:pt x="2700454" y="2817426"/>
                      </a:lnTo>
                      <a:lnTo>
                        <a:pt x="2613219" y="2913408"/>
                      </a:lnTo>
                      <a:cubicBezTo>
                        <a:pt x="2468978" y="3088188"/>
                        <a:pt x="2360732" y="3293776"/>
                        <a:pt x="2299832" y="3518823"/>
                      </a:cubicBezTo>
                      <a:lnTo>
                        <a:pt x="2283704" y="3590779"/>
                      </a:lnTo>
                      <a:lnTo>
                        <a:pt x="952291" y="3590779"/>
                      </a:lnTo>
                      <a:lnTo>
                        <a:pt x="940840" y="3538160"/>
                      </a:lnTo>
                      <a:cubicBezTo>
                        <a:pt x="880992" y="3305549"/>
                        <a:pt x="770712" y="3093182"/>
                        <a:pt x="622349" y="2913408"/>
                      </a:cubicBezTo>
                      <a:lnTo>
                        <a:pt x="535105" y="2817415"/>
                      </a:lnTo>
                      <a:lnTo>
                        <a:pt x="473838" y="2761732"/>
                      </a:lnTo>
                      <a:lnTo>
                        <a:pt x="456667" y="2742839"/>
                      </a:lnTo>
                      <a:lnTo>
                        <a:pt x="369423" y="2646846"/>
                      </a:lnTo>
                      <a:cubicBezTo>
                        <a:pt x="138637" y="2367198"/>
                        <a:pt x="0" y="2008682"/>
                        <a:pt x="0" y="1617785"/>
                      </a:cubicBezTo>
                      <a:lnTo>
                        <a:pt x="0" y="1617784"/>
                      </a:lnTo>
                      <a:lnTo>
                        <a:pt x="8352" y="1452376"/>
                      </a:lnTo>
                      <a:cubicBezTo>
                        <a:pt x="91199" y="636598"/>
                        <a:pt x="780150" y="0"/>
                        <a:pt x="1617785" y="0"/>
                      </a:cubicBezTo>
                      <a:close/>
                    </a:path>
                  </a:pathLst>
                </a:custGeom>
                <a:gradFill flip="none" rotWithShape="1">
                  <a:gsLst>
                    <a:gs pos="23000">
                      <a:schemeClr val="bg1">
                        <a:alpha val="0"/>
                      </a:schemeClr>
                    </a:gs>
                    <a:gs pos="17000">
                      <a:schemeClr val="bg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9" name="Freeform: Shape 8">
                  <a:extLst>
                    <a:ext uri="{FF2B5EF4-FFF2-40B4-BE49-F238E27FC236}">
                      <a16:creationId xmlns:a16="http://schemas.microsoft.com/office/drawing/2014/main" id="{4B8F4FC5-2481-7F8B-8C8F-D93A23449D3E}"/>
                    </a:ext>
                  </a:extLst>
                </p:cNvPr>
                <p:cNvSpPr/>
                <p:nvPr/>
              </p:nvSpPr>
              <p:spPr>
                <a:xfrm rot="10800000">
                  <a:off x="1377805" y="1931259"/>
                  <a:ext cx="1144957" cy="142007"/>
                </a:xfrm>
                <a:custGeom>
                  <a:avLst/>
                  <a:gdLst>
                    <a:gd name="connsiteX0" fmla="*/ 0 w 1311217"/>
                    <a:gd name="connsiteY0" fmla="*/ 0 h 154745"/>
                    <a:gd name="connsiteX1" fmla="*/ 1311217 w 1311217"/>
                    <a:gd name="connsiteY1" fmla="*/ 0 h 154745"/>
                    <a:gd name="connsiteX2" fmla="*/ 1306824 w 1311217"/>
                    <a:gd name="connsiteY2" fmla="*/ 19596 h 154745"/>
                    <a:gd name="connsiteX3" fmla="*/ 1288798 w 1311217"/>
                    <a:gd name="connsiteY3" fmla="*/ 154745 h 154745"/>
                    <a:gd name="connsiteX4" fmla="*/ 21896 w 1311217"/>
                    <a:gd name="connsiteY4" fmla="*/ 154745 h 154745"/>
                    <a:gd name="connsiteX5" fmla="*/ 21180 w 1311217"/>
                    <a:gd name="connsiteY5" fmla="*/ 140562 h 154745"/>
                    <a:gd name="connsiteX6" fmla="*/ 4264 w 1311217"/>
                    <a:gd name="connsiteY6" fmla="*/ 19596 h 154745"/>
                    <a:gd name="connsiteX7" fmla="*/ 0 w 1311217"/>
                    <a:gd name="connsiteY7" fmla="*/ 0 h 1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1217" h="154745">
                      <a:moveTo>
                        <a:pt x="0" y="0"/>
                      </a:moveTo>
                      <a:lnTo>
                        <a:pt x="1311217" y="0"/>
                      </a:lnTo>
                      <a:lnTo>
                        <a:pt x="1306824" y="19596"/>
                      </a:lnTo>
                      <a:lnTo>
                        <a:pt x="1288798" y="154745"/>
                      </a:lnTo>
                      <a:lnTo>
                        <a:pt x="21896" y="154745"/>
                      </a:lnTo>
                      <a:lnTo>
                        <a:pt x="21180" y="140562"/>
                      </a:lnTo>
                      <a:cubicBezTo>
                        <a:pt x="17038" y="99773"/>
                        <a:pt x="11380" y="59432"/>
                        <a:pt x="4264" y="19596"/>
                      </a:cubicBez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10" name="Freeform: Shape 9">
                  <a:extLst>
                    <a:ext uri="{FF2B5EF4-FFF2-40B4-BE49-F238E27FC236}">
                      <a16:creationId xmlns:a16="http://schemas.microsoft.com/office/drawing/2014/main" id="{A1D193D1-826C-8AD8-F2C7-33744D1CD3A9}"/>
                    </a:ext>
                  </a:extLst>
                </p:cNvPr>
                <p:cNvSpPr/>
                <p:nvPr/>
              </p:nvSpPr>
              <p:spPr>
                <a:xfrm rot="10800000">
                  <a:off x="537688" y="2115222"/>
                  <a:ext cx="2825304" cy="3295202"/>
                </a:xfrm>
                <a:custGeom>
                  <a:avLst/>
                  <a:gdLst>
                    <a:gd name="connsiteX0" fmla="*/ 1617785 w 3235570"/>
                    <a:gd name="connsiteY0" fmla="*/ 0 h 3590779"/>
                    <a:gd name="connsiteX1" fmla="*/ 3227218 w 3235570"/>
                    <a:gd name="connsiteY1" fmla="*/ 1452376 h 3590779"/>
                    <a:gd name="connsiteX2" fmla="*/ 3235570 w 3235570"/>
                    <a:gd name="connsiteY2" fmla="*/ 1617784 h 3590779"/>
                    <a:gd name="connsiteX3" fmla="*/ 3235570 w 3235570"/>
                    <a:gd name="connsiteY3" fmla="*/ 1617785 h 3590779"/>
                    <a:gd name="connsiteX4" fmla="*/ 2866147 w 3235570"/>
                    <a:gd name="connsiteY4" fmla="*/ 2646846 h 3590779"/>
                    <a:gd name="connsiteX5" fmla="*/ 2778913 w 3235570"/>
                    <a:gd name="connsiteY5" fmla="*/ 2742829 h 3590779"/>
                    <a:gd name="connsiteX6" fmla="*/ 2761732 w 3235570"/>
                    <a:gd name="connsiteY6" fmla="*/ 2761732 h 3590779"/>
                    <a:gd name="connsiteX7" fmla="*/ 2700454 w 3235570"/>
                    <a:gd name="connsiteY7" fmla="*/ 2817426 h 3590779"/>
                    <a:gd name="connsiteX8" fmla="*/ 2613219 w 3235570"/>
                    <a:gd name="connsiteY8" fmla="*/ 2913408 h 3590779"/>
                    <a:gd name="connsiteX9" fmla="*/ 2299832 w 3235570"/>
                    <a:gd name="connsiteY9" fmla="*/ 3518823 h 3590779"/>
                    <a:gd name="connsiteX10" fmla="*/ 2283704 w 3235570"/>
                    <a:gd name="connsiteY10" fmla="*/ 3590779 h 3590779"/>
                    <a:gd name="connsiteX11" fmla="*/ 952291 w 3235570"/>
                    <a:gd name="connsiteY11" fmla="*/ 3590779 h 3590779"/>
                    <a:gd name="connsiteX12" fmla="*/ 940840 w 3235570"/>
                    <a:gd name="connsiteY12" fmla="*/ 3538160 h 3590779"/>
                    <a:gd name="connsiteX13" fmla="*/ 622349 w 3235570"/>
                    <a:gd name="connsiteY13" fmla="*/ 2913408 h 3590779"/>
                    <a:gd name="connsiteX14" fmla="*/ 535105 w 3235570"/>
                    <a:gd name="connsiteY14" fmla="*/ 2817415 h 3590779"/>
                    <a:gd name="connsiteX15" fmla="*/ 473838 w 3235570"/>
                    <a:gd name="connsiteY15" fmla="*/ 2761732 h 3590779"/>
                    <a:gd name="connsiteX16" fmla="*/ 456667 w 3235570"/>
                    <a:gd name="connsiteY16" fmla="*/ 2742839 h 3590779"/>
                    <a:gd name="connsiteX17" fmla="*/ 369423 w 3235570"/>
                    <a:gd name="connsiteY17" fmla="*/ 2646846 h 3590779"/>
                    <a:gd name="connsiteX18" fmla="*/ 0 w 3235570"/>
                    <a:gd name="connsiteY18" fmla="*/ 1617785 h 3590779"/>
                    <a:gd name="connsiteX19" fmla="*/ 0 w 3235570"/>
                    <a:gd name="connsiteY19" fmla="*/ 1617784 h 3590779"/>
                    <a:gd name="connsiteX20" fmla="*/ 8352 w 3235570"/>
                    <a:gd name="connsiteY20" fmla="*/ 1452376 h 3590779"/>
                    <a:gd name="connsiteX21" fmla="*/ 1617785 w 3235570"/>
                    <a:gd name="connsiteY21" fmla="*/ 0 h 359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35570" h="3590779">
                      <a:moveTo>
                        <a:pt x="1617785" y="0"/>
                      </a:moveTo>
                      <a:cubicBezTo>
                        <a:pt x="2455421" y="0"/>
                        <a:pt x="3144371" y="636598"/>
                        <a:pt x="3227218" y="1452376"/>
                      </a:cubicBezTo>
                      <a:lnTo>
                        <a:pt x="3235570" y="1617784"/>
                      </a:lnTo>
                      <a:lnTo>
                        <a:pt x="3235570" y="1617785"/>
                      </a:lnTo>
                      <a:cubicBezTo>
                        <a:pt x="3235570" y="2008682"/>
                        <a:pt x="3096933" y="2367198"/>
                        <a:pt x="2866147" y="2646846"/>
                      </a:cubicBezTo>
                      <a:lnTo>
                        <a:pt x="2778913" y="2742829"/>
                      </a:lnTo>
                      <a:lnTo>
                        <a:pt x="2761732" y="2761732"/>
                      </a:lnTo>
                      <a:lnTo>
                        <a:pt x="2700454" y="2817426"/>
                      </a:lnTo>
                      <a:lnTo>
                        <a:pt x="2613219" y="2913408"/>
                      </a:lnTo>
                      <a:cubicBezTo>
                        <a:pt x="2468978" y="3088188"/>
                        <a:pt x="2360732" y="3293776"/>
                        <a:pt x="2299832" y="3518823"/>
                      </a:cubicBezTo>
                      <a:lnTo>
                        <a:pt x="2283704" y="3590779"/>
                      </a:lnTo>
                      <a:lnTo>
                        <a:pt x="952291" y="3590779"/>
                      </a:lnTo>
                      <a:lnTo>
                        <a:pt x="940840" y="3538160"/>
                      </a:lnTo>
                      <a:cubicBezTo>
                        <a:pt x="880992" y="3305549"/>
                        <a:pt x="770712" y="3093182"/>
                        <a:pt x="622349" y="2913408"/>
                      </a:cubicBezTo>
                      <a:lnTo>
                        <a:pt x="535105" y="2817415"/>
                      </a:lnTo>
                      <a:lnTo>
                        <a:pt x="473838" y="2761732"/>
                      </a:lnTo>
                      <a:lnTo>
                        <a:pt x="456667" y="2742839"/>
                      </a:lnTo>
                      <a:lnTo>
                        <a:pt x="369423" y="2646846"/>
                      </a:lnTo>
                      <a:cubicBezTo>
                        <a:pt x="138637" y="2367198"/>
                        <a:pt x="0" y="2008682"/>
                        <a:pt x="0" y="1617785"/>
                      </a:cubicBezTo>
                      <a:lnTo>
                        <a:pt x="0" y="1617784"/>
                      </a:lnTo>
                      <a:lnTo>
                        <a:pt x="8352" y="1452376"/>
                      </a:lnTo>
                      <a:cubicBezTo>
                        <a:pt x="91199" y="636598"/>
                        <a:pt x="780150" y="0"/>
                        <a:pt x="1617785" y="0"/>
                      </a:cubicBezTo>
                      <a:close/>
                    </a:path>
                  </a:pathLst>
                </a:custGeom>
                <a:gradFill flip="none" rotWithShape="1">
                  <a:gsLst>
                    <a:gs pos="24000">
                      <a:srgbClr val="FFFFFF">
                        <a:alpha val="52000"/>
                      </a:srgbClr>
                    </a:gs>
                    <a:gs pos="90000">
                      <a:schemeClr val="bg1">
                        <a:alpha val="12000"/>
                      </a:schemeClr>
                    </a:gs>
                    <a:gs pos="8000">
                      <a:schemeClr val="bg1">
                        <a:alpha val="83000"/>
                      </a:schemeClr>
                    </a:gs>
                  </a:gsLst>
                  <a:lin ang="12000000" scaled="0"/>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11" name="Freeform: Shape 10">
                  <a:extLst>
                    <a:ext uri="{FF2B5EF4-FFF2-40B4-BE49-F238E27FC236}">
                      <a16:creationId xmlns:a16="http://schemas.microsoft.com/office/drawing/2014/main" id="{C282EF04-FA42-1506-4552-05D4BD99545F}"/>
                    </a:ext>
                  </a:extLst>
                </p:cNvPr>
                <p:cNvSpPr/>
                <p:nvPr/>
              </p:nvSpPr>
              <p:spPr>
                <a:xfrm rot="10800000">
                  <a:off x="1399633" y="1721477"/>
                  <a:ext cx="1101993" cy="167825"/>
                </a:xfrm>
                <a:custGeom>
                  <a:avLst/>
                  <a:gdLst>
                    <a:gd name="connsiteX0" fmla="*/ 0 w 1262015"/>
                    <a:gd name="connsiteY0" fmla="*/ 0 h 182880"/>
                    <a:gd name="connsiteX1" fmla="*/ 1262015 w 1262015"/>
                    <a:gd name="connsiteY1" fmla="*/ 0 h 182880"/>
                    <a:gd name="connsiteX2" fmla="*/ 1257351 w 1262015"/>
                    <a:gd name="connsiteY2" fmla="*/ 105507 h 182880"/>
                    <a:gd name="connsiteX3" fmla="*/ 1260903 w 1262015"/>
                    <a:gd name="connsiteY3" fmla="*/ 175847 h 182880"/>
                    <a:gd name="connsiteX4" fmla="*/ 1257351 w 1262015"/>
                    <a:gd name="connsiteY4" fmla="*/ 175847 h 182880"/>
                    <a:gd name="connsiteX5" fmla="*/ 1257351 w 1262015"/>
                    <a:gd name="connsiteY5" fmla="*/ 182880 h 182880"/>
                    <a:gd name="connsiteX6" fmla="*/ 5326 w 1262015"/>
                    <a:gd name="connsiteY6" fmla="*/ 182880 h 182880"/>
                    <a:gd name="connsiteX7" fmla="*/ 5326 w 1262015"/>
                    <a:gd name="connsiteY7" fmla="*/ 175847 h 182880"/>
                    <a:gd name="connsiteX8" fmla="*/ 1776 w 1262015"/>
                    <a:gd name="connsiteY8" fmla="*/ 175847 h 182880"/>
                    <a:gd name="connsiteX9" fmla="*/ 5326 w 1262015"/>
                    <a:gd name="connsiteY9" fmla="*/ 105527 h 182880"/>
                    <a:gd name="connsiteX10" fmla="*/ 5327 w 1262015"/>
                    <a:gd name="connsiteY10" fmla="*/ 105507 h 182880"/>
                    <a:gd name="connsiteX11" fmla="*/ 5326 w 1262015"/>
                    <a:gd name="connsiteY11" fmla="*/ 105487 h 182880"/>
                    <a:gd name="connsiteX12" fmla="*/ 0 w 1262015"/>
                    <a:gd name="connsiteY12" fmla="*/ 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2015" h="182880">
                      <a:moveTo>
                        <a:pt x="0" y="0"/>
                      </a:moveTo>
                      <a:lnTo>
                        <a:pt x="1262015" y="0"/>
                      </a:lnTo>
                      <a:lnTo>
                        <a:pt x="1257351" y="105507"/>
                      </a:lnTo>
                      <a:lnTo>
                        <a:pt x="1260903" y="175847"/>
                      </a:lnTo>
                      <a:lnTo>
                        <a:pt x="1257351" y="175847"/>
                      </a:lnTo>
                      <a:lnTo>
                        <a:pt x="1257351" y="182880"/>
                      </a:lnTo>
                      <a:lnTo>
                        <a:pt x="5326" y="182880"/>
                      </a:lnTo>
                      <a:lnTo>
                        <a:pt x="5326" y="175847"/>
                      </a:lnTo>
                      <a:lnTo>
                        <a:pt x="1776" y="175847"/>
                      </a:lnTo>
                      <a:lnTo>
                        <a:pt x="5326" y="105527"/>
                      </a:lnTo>
                      <a:lnTo>
                        <a:pt x="5327" y="105507"/>
                      </a:lnTo>
                      <a:lnTo>
                        <a:pt x="5326" y="105487"/>
                      </a:ln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12" name="Freeform: Shape 11">
                  <a:extLst>
                    <a:ext uri="{FF2B5EF4-FFF2-40B4-BE49-F238E27FC236}">
                      <a16:creationId xmlns:a16="http://schemas.microsoft.com/office/drawing/2014/main" id="{61E8BCB2-23A0-2A5A-0EDB-0FB3F3EC55B6}"/>
                    </a:ext>
                  </a:extLst>
                </p:cNvPr>
                <p:cNvSpPr/>
                <p:nvPr/>
              </p:nvSpPr>
              <p:spPr>
                <a:xfrm rot="10800000">
                  <a:off x="1404738" y="1534285"/>
                  <a:ext cx="1091203" cy="145236"/>
                </a:xfrm>
                <a:custGeom>
                  <a:avLst/>
                  <a:gdLst>
                    <a:gd name="connsiteX0" fmla="*/ 0 w 1249658"/>
                    <a:gd name="connsiteY0" fmla="*/ 0 h 158263"/>
                    <a:gd name="connsiteX1" fmla="*/ 1249658 w 1249658"/>
                    <a:gd name="connsiteY1" fmla="*/ 0 h 158263"/>
                    <a:gd name="connsiteX2" fmla="*/ 1237943 w 1249658"/>
                    <a:gd name="connsiteY2" fmla="*/ 58023 h 158263"/>
                    <a:gd name="connsiteX3" fmla="*/ 1086716 w 1249658"/>
                    <a:gd name="connsiteY3" fmla="*/ 158263 h 158263"/>
                    <a:gd name="connsiteX4" fmla="*/ 162941 w 1249658"/>
                    <a:gd name="connsiteY4" fmla="*/ 158263 h 158263"/>
                    <a:gd name="connsiteX5" fmla="*/ 11714 w 1249658"/>
                    <a:gd name="connsiteY5" fmla="*/ 58023 h 158263"/>
                    <a:gd name="connsiteX6" fmla="*/ 0 w 1249658"/>
                    <a:gd name="connsiteY6" fmla="*/ 0 h 15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9658" h="158263">
                      <a:moveTo>
                        <a:pt x="0" y="0"/>
                      </a:moveTo>
                      <a:lnTo>
                        <a:pt x="1249658" y="0"/>
                      </a:lnTo>
                      <a:lnTo>
                        <a:pt x="1237943" y="58023"/>
                      </a:lnTo>
                      <a:cubicBezTo>
                        <a:pt x="1213028" y="116930"/>
                        <a:pt x="1154699" y="158263"/>
                        <a:pt x="1086716" y="158263"/>
                      </a:cubicBezTo>
                      <a:lnTo>
                        <a:pt x="162941" y="158263"/>
                      </a:lnTo>
                      <a:cubicBezTo>
                        <a:pt x="94958" y="158263"/>
                        <a:pt x="36629" y="116930"/>
                        <a:pt x="11714" y="58023"/>
                      </a:cubicBez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13" name="Freeform: Shape 12">
                  <a:extLst>
                    <a:ext uri="{FF2B5EF4-FFF2-40B4-BE49-F238E27FC236}">
                      <a16:creationId xmlns:a16="http://schemas.microsoft.com/office/drawing/2014/main" id="{0F491AF8-3C0D-86D2-7A7D-CF8418247A78}"/>
                    </a:ext>
                  </a:extLst>
                </p:cNvPr>
                <p:cNvSpPr/>
                <p:nvPr/>
              </p:nvSpPr>
              <p:spPr>
                <a:xfrm rot="10800000">
                  <a:off x="544729" y="4072371"/>
                  <a:ext cx="2802005" cy="1338051"/>
                </a:xfrm>
                <a:custGeom>
                  <a:avLst/>
                  <a:gdLst>
                    <a:gd name="connsiteX0" fmla="*/ 3208888 w 3208888"/>
                    <a:gd name="connsiteY0" fmla="*/ 1686316 h 1686316"/>
                    <a:gd name="connsiteX1" fmla="*/ 3084690 w 3208888"/>
                    <a:gd name="connsiteY1" fmla="*/ 1614968 h 1686316"/>
                    <a:gd name="connsiteX2" fmla="*/ 1526595 w 3208888"/>
                    <a:gd name="connsiteY2" fmla="*/ 1249343 h 1686316"/>
                    <a:gd name="connsiteX3" fmla="*/ 198268 w 3208888"/>
                    <a:gd name="connsiteY3" fmla="*/ 1507733 h 1686316"/>
                    <a:gd name="connsiteX4" fmla="*/ 0 w 3208888"/>
                    <a:gd name="connsiteY4" fmla="*/ 1600267 h 1686316"/>
                    <a:gd name="connsiteX5" fmla="*/ 12259 w 3208888"/>
                    <a:gd name="connsiteY5" fmla="*/ 1505382 h 1686316"/>
                    <a:gd name="connsiteX6" fmla="*/ 1599167 w 3208888"/>
                    <a:gd name="connsiteY6" fmla="*/ 0 h 1686316"/>
                    <a:gd name="connsiteX7" fmla="*/ 3208600 w 3208888"/>
                    <a:gd name="connsiteY7" fmla="*/ 1679726 h 168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8888" h="1686316">
                      <a:moveTo>
                        <a:pt x="3208888" y="1686316"/>
                      </a:moveTo>
                      <a:lnTo>
                        <a:pt x="3084690" y="1614968"/>
                      </a:lnTo>
                      <a:cubicBezTo>
                        <a:pt x="2639923" y="1384132"/>
                        <a:pt x="2103749" y="1249343"/>
                        <a:pt x="1526595" y="1249343"/>
                      </a:cubicBezTo>
                      <a:cubicBezTo>
                        <a:pt x="1045634" y="1249343"/>
                        <a:pt x="593131" y="1342946"/>
                        <a:pt x="198268" y="1507733"/>
                      </a:cubicBezTo>
                      <a:lnTo>
                        <a:pt x="0" y="1600267"/>
                      </a:lnTo>
                      <a:lnTo>
                        <a:pt x="12259" y="1505382"/>
                      </a:lnTo>
                      <a:cubicBezTo>
                        <a:pt x="159281" y="647094"/>
                        <a:pt x="813884" y="0"/>
                        <a:pt x="1599167" y="0"/>
                      </a:cubicBezTo>
                      <a:cubicBezTo>
                        <a:pt x="2436803" y="0"/>
                        <a:pt x="3125753" y="736249"/>
                        <a:pt x="3208600" y="1679726"/>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14" name="Oval 13">
                  <a:extLst>
                    <a:ext uri="{FF2B5EF4-FFF2-40B4-BE49-F238E27FC236}">
                      <a16:creationId xmlns:a16="http://schemas.microsoft.com/office/drawing/2014/main" id="{4940DF10-BDC3-F0FD-C234-634EA2E57608}"/>
                    </a:ext>
                  </a:extLst>
                </p:cNvPr>
                <p:cNvSpPr/>
                <p:nvPr/>
              </p:nvSpPr>
              <p:spPr>
                <a:xfrm>
                  <a:off x="550936" y="3864460"/>
                  <a:ext cx="2802007" cy="55108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grpSp>
          <p:sp>
            <p:nvSpPr>
              <p:cNvPr id="15" name="Freeform: Shape 14">
                <a:extLst>
                  <a:ext uri="{FF2B5EF4-FFF2-40B4-BE49-F238E27FC236}">
                    <a16:creationId xmlns:a16="http://schemas.microsoft.com/office/drawing/2014/main" id="{01584F88-99EB-BA70-D3CF-B7008C50C6E5}"/>
                  </a:ext>
                </a:extLst>
              </p:cNvPr>
              <p:cNvSpPr/>
              <p:nvPr/>
            </p:nvSpPr>
            <p:spPr>
              <a:xfrm rot="5400000">
                <a:off x="1975336" y="3339909"/>
                <a:ext cx="826392" cy="103882"/>
              </a:xfrm>
              <a:custGeom>
                <a:avLst/>
                <a:gdLst>
                  <a:gd name="connsiteX0" fmla="*/ 0 w 1262015"/>
                  <a:gd name="connsiteY0" fmla="*/ 0 h 182880"/>
                  <a:gd name="connsiteX1" fmla="*/ 1262015 w 1262015"/>
                  <a:gd name="connsiteY1" fmla="*/ 0 h 182880"/>
                  <a:gd name="connsiteX2" fmla="*/ 1257351 w 1262015"/>
                  <a:gd name="connsiteY2" fmla="*/ 105507 h 182880"/>
                  <a:gd name="connsiteX3" fmla="*/ 1260903 w 1262015"/>
                  <a:gd name="connsiteY3" fmla="*/ 175847 h 182880"/>
                  <a:gd name="connsiteX4" fmla="*/ 1257351 w 1262015"/>
                  <a:gd name="connsiteY4" fmla="*/ 175847 h 182880"/>
                  <a:gd name="connsiteX5" fmla="*/ 1257351 w 1262015"/>
                  <a:gd name="connsiteY5" fmla="*/ 182880 h 182880"/>
                  <a:gd name="connsiteX6" fmla="*/ 5326 w 1262015"/>
                  <a:gd name="connsiteY6" fmla="*/ 182880 h 182880"/>
                  <a:gd name="connsiteX7" fmla="*/ 5326 w 1262015"/>
                  <a:gd name="connsiteY7" fmla="*/ 175847 h 182880"/>
                  <a:gd name="connsiteX8" fmla="*/ 1776 w 1262015"/>
                  <a:gd name="connsiteY8" fmla="*/ 175847 h 182880"/>
                  <a:gd name="connsiteX9" fmla="*/ 5326 w 1262015"/>
                  <a:gd name="connsiteY9" fmla="*/ 105527 h 182880"/>
                  <a:gd name="connsiteX10" fmla="*/ 5327 w 1262015"/>
                  <a:gd name="connsiteY10" fmla="*/ 105507 h 182880"/>
                  <a:gd name="connsiteX11" fmla="*/ 5326 w 1262015"/>
                  <a:gd name="connsiteY11" fmla="*/ 105487 h 182880"/>
                  <a:gd name="connsiteX12" fmla="*/ 0 w 1262015"/>
                  <a:gd name="connsiteY12" fmla="*/ 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2015" h="182880">
                    <a:moveTo>
                      <a:pt x="0" y="0"/>
                    </a:moveTo>
                    <a:lnTo>
                      <a:pt x="1262015" y="0"/>
                    </a:lnTo>
                    <a:lnTo>
                      <a:pt x="1257351" y="105507"/>
                    </a:lnTo>
                    <a:lnTo>
                      <a:pt x="1260903" y="175847"/>
                    </a:lnTo>
                    <a:lnTo>
                      <a:pt x="1257351" y="175847"/>
                    </a:lnTo>
                    <a:lnTo>
                      <a:pt x="1257351" y="182880"/>
                    </a:lnTo>
                    <a:lnTo>
                      <a:pt x="5326" y="182880"/>
                    </a:lnTo>
                    <a:lnTo>
                      <a:pt x="5326" y="175847"/>
                    </a:lnTo>
                    <a:lnTo>
                      <a:pt x="1776" y="175847"/>
                    </a:lnTo>
                    <a:lnTo>
                      <a:pt x="5326" y="105527"/>
                    </a:lnTo>
                    <a:lnTo>
                      <a:pt x="5327" y="105507"/>
                    </a:lnTo>
                    <a:lnTo>
                      <a:pt x="5326" y="105487"/>
                    </a:ln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grpSp>
        <p:sp>
          <p:nvSpPr>
            <p:cNvPr id="71" name="TextBox 70">
              <a:extLst>
                <a:ext uri="{FF2B5EF4-FFF2-40B4-BE49-F238E27FC236}">
                  <a16:creationId xmlns:a16="http://schemas.microsoft.com/office/drawing/2014/main" id="{1AACAAE4-BC7F-CABD-D455-9016D35DCE4C}"/>
                </a:ext>
              </a:extLst>
            </p:cNvPr>
            <p:cNvSpPr txBox="1"/>
            <p:nvPr/>
          </p:nvSpPr>
          <p:spPr>
            <a:xfrm>
              <a:off x="554992" y="4829878"/>
              <a:ext cx="1523898" cy="646331"/>
            </a:xfrm>
            <a:prstGeom prst="rect">
              <a:avLst/>
            </a:prstGeom>
            <a:noFill/>
          </p:spPr>
          <p:txBody>
            <a:bodyPr wrap="square">
              <a:spAutoFit/>
            </a:bodyPr>
            <a:lstStyle/>
            <a:p>
              <a:pPr lvl="0" algn="ctr"/>
              <a:r>
                <a:rPr lang="en-US" sz="1800" b="1" i="1">
                  <a:latin typeface="#9Slide03 Montserrat Light" panose="00000400000000000000" pitchFamily="2" charset="0"/>
                  <a:cs typeface="#9Slide03 Arima Madurai Light" panose="00000400000000000000" pitchFamily="2" charset="0"/>
                </a:rPr>
                <a:t>Một chuyến đi </a:t>
              </a:r>
              <a:endParaRPr lang="en-US" b="1"/>
            </a:p>
          </p:txBody>
        </p:sp>
        <p:sp>
          <p:nvSpPr>
            <p:cNvPr id="73" name="TextBox 72">
              <a:extLst>
                <a:ext uri="{FF2B5EF4-FFF2-40B4-BE49-F238E27FC236}">
                  <a16:creationId xmlns:a16="http://schemas.microsoft.com/office/drawing/2014/main" id="{79E9AEB0-3165-D9E8-572D-F9B2B504224E}"/>
                </a:ext>
              </a:extLst>
            </p:cNvPr>
            <p:cNvSpPr txBox="1"/>
            <p:nvPr/>
          </p:nvSpPr>
          <p:spPr>
            <a:xfrm>
              <a:off x="685295" y="5441259"/>
              <a:ext cx="1300191" cy="523220"/>
            </a:xfrm>
            <a:prstGeom prst="rect">
              <a:avLst/>
            </a:prstGeom>
            <a:noFill/>
          </p:spPr>
          <p:txBody>
            <a:bodyPr wrap="square">
              <a:spAutoFit/>
            </a:bodyPr>
            <a:lstStyle/>
            <a:p>
              <a:pPr lvl="0" algn="ctr"/>
              <a:r>
                <a:rPr lang="en-US" sz="1400" i="1">
                  <a:solidFill>
                    <a:schemeClr val="bg1"/>
                  </a:solidFill>
                  <a:latin typeface="#9Slide03 Montserrat Light" panose="00000400000000000000" pitchFamily="2" charset="0"/>
                  <a:cs typeface="#9Slide03 Arima Madurai Light" panose="00000400000000000000" pitchFamily="2" charset="0"/>
                </a:rPr>
                <a:t>Chủ nghĩa xê dịch</a:t>
              </a:r>
            </a:p>
          </p:txBody>
        </p:sp>
      </p:grpSp>
      <p:grpSp>
        <p:nvGrpSpPr>
          <p:cNvPr id="97" name="Group 96">
            <a:extLst>
              <a:ext uri="{FF2B5EF4-FFF2-40B4-BE49-F238E27FC236}">
                <a16:creationId xmlns:a16="http://schemas.microsoft.com/office/drawing/2014/main" id="{83C60873-288F-3CFA-6124-67D31AE70EB1}"/>
              </a:ext>
            </a:extLst>
          </p:cNvPr>
          <p:cNvGrpSpPr/>
          <p:nvPr/>
        </p:nvGrpSpPr>
        <p:grpSpPr>
          <a:xfrm>
            <a:off x="4203646" y="3016379"/>
            <a:ext cx="1771252" cy="3550718"/>
            <a:chOff x="4203646" y="3016379"/>
            <a:chExt cx="1771252" cy="3550718"/>
          </a:xfrm>
        </p:grpSpPr>
        <p:grpSp>
          <p:nvGrpSpPr>
            <p:cNvPr id="55" name="Group 54">
              <a:extLst>
                <a:ext uri="{FF2B5EF4-FFF2-40B4-BE49-F238E27FC236}">
                  <a16:creationId xmlns:a16="http://schemas.microsoft.com/office/drawing/2014/main" id="{5A03E402-082C-CA1B-3E6A-FF11ED6CD226}"/>
                </a:ext>
              </a:extLst>
            </p:cNvPr>
            <p:cNvGrpSpPr/>
            <p:nvPr/>
          </p:nvGrpSpPr>
          <p:grpSpPr>
            <a:xfrm>
              <a:off x="4232587" y="3016379"/>
              <a:ext cx="1659773" cy="3529087"/>
              <a:chOff x="6077426" y="2354262"/>
              <a:chExt cx="1659773" cy="3529087"/>
            </a:xfrm>
          </p:grpSpPr>
          <p:sp>
            <p:nvSpPr>
              <p:cNvPr id="42" name="Freeform: Shape 41">
                <a:extLst>
                  <a:ext uri="{FF2B5EF4-FFF2-40B4-BE49-F238E27FC236}">
                    <a16:creationId xmlns:a16="http://schemas.microsoft.com/office/drawing/2014/main" id="{C824277D-F088-8080-247B-C27FFB8385A8}"/>
                  </a:ext>
                </a:extLst>
              </p:cNvPr>
              <p:cNvSpPr/>
              <p:nvPr/>
            </p:nvSpPr>
            <p:spPr>
              <a:xfrm rot="5400000">
                <a:off x="6183699" y="3016462"/>
                <a:ext cx="1428282" cy="103882"/>
              </a:xfrm>
              <a:custGeom>
                <a:avLst/>
                <a:gdLst>
                  <a:gd name="connsiteX0" fmla="*/ 0 w 1262015"/>
                  <a:gd name="connsiteY0" fmla="*/ 0 h 182880"/>
                  <a:gd name="connsiteX1" fmla="*/ 1262015 w 1262015"/>
                  <a:gd name="connsiteY1" fmla="*/ 0 h 182880"/>
                  <a:gd name="connsiteX2" fmla="*/ 1257351 w 1262015"/>
                  <a:gd name="connsiteY2" fmla="*/ 105507 h 182880"/>
                  <a:gd name="connsiteX3" fmla="*/ 1260903 w 1262015"/>
                  <a:gd name="connsiteY3" fmla="*/ 175847 h 182880"/>
                  <a:gd name="connsiteX4" fmla="*/ 1257351 w 1262015"/>
                  <a:gd name="connsiteY4" fmla="*/ 175847 h 182880"/>
                  <a:gd name="connsiteX5" fmla="*/ 1257351 w 1262015"/>
                  <a:gd name="connsiteY5" fmla="*/ 182880 h 182880"/>
                  <a:gd name="connsiteX6" fmla="*/ 5326 w 1262015"/>
                  <a:gd name="connsiteY6" fmla="*/ 182880 h 182880"/>
                  <a:gd name="connsiteX7" fmla="*/ 5326 w 1262015"/>
                  <a:gd name="connsiteY7" fmla="*/ 175847 h 182880"/>
                  <a:gd name="connsiteX8" fmla="*/ 1776 w 1262015"/>
                  <a:gd name="connsiteY8" fmla="*/ 175847 h 182880"/>
                  <a:gd name="connsiteX9" fmla="*/ 5326 w 1262015"/>
                  <a:gd name="connsiteY9" fmla="*/ 105527 h 182880"/>
                  <a:gd name="connsiteX10" fmla="*/ 5327 w 1262015"/>
                  <a:gd name="connsiteY10" fmla="*/ 105507 h 182880"/>
                  <a:gd name="connsiteX11" fmla="*/ 5326 w 1262015"/>
                  <a:gd name="connsiteY11" fmla="*/ 105487 h 182880"/>
                  <a:gd name="connsiteX12" fmla="*/ 0 w 1262015"/>
                  <a:gd name="connsiteY12" fmla="*/ 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2015" h="182880">
                    <a:moveTo>
                      <a:pt x="0" y="0"/>
                    </a:moveTo>
                    <a:lnTo>
                      <a:pt x="1262015" y="0"/>
                    </a:lnTo>
                    <a:lnTo>
                      <a:pt x="1257351" y="105507"/>
                    </a:lnTo>
                    <a:lnTo>
                      <a:pt x="1260903" y="175847"/>
                    </a:lnTo>
                    <a:lnTo>
                      <a:pt x="1257351" y="175847"/>
                    </a:lnTo>
                    <a:lnTo>
                      <a:pt x="1257351" y="182880"/>
                    </a:lnTo>
                    <a:lnTo>
                      <a:pt x="5326" y="182880"/>
                    </a:lnTo>
                    <a:lnTo>
                      <a:pt x="5326" y="175847"/>
                    </a:lnTo>
                    <a:lnTo>
                      <a:pt x="1776" y="175847"/>
                    </a:lnTo>
                    <a:lnTo>
                      <a:pt x="5326" y="105527"/>
                    </a:lnTo>
                    <a:lnTo>
                      <a:pt x="5327" y="105507"/>
                    </a:lnTo>
                    <a:lnTo>
                      <a:pt x="5326" y="105487"/>
                    </a:ln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grpSp>
            <p:nvGrpSpPr>
              <p:cNvPr id="43" name="Group 42">
                <a:extLst>
                  <a:ext uri="{FF2B5EF4-FFF2-40B4-BE49-F238E27FC236}">
                    <a16:creationId xmlns:a16="http://schemas.microsoft.com/office/drawing/2014/main" id="{0F901B30-9E5A-4170-7F6F-40978EFE6091}"/>
                  </a:ext>
                </a:extLst>
              </p:cNvPr>
              <p:cNvGrpSpPr/>
              <p:nvPr/>
            </p:nvGrpSpPr>
            <p:grpSpPr>
              <a:xfrm>
                <a:off x="6077426" y="3775815"/>
                <a:ext cx="1659773" cy="2107534"/>
                <a:chOff x="5382397" y="2583762"/>
                <a:chExt cx="2877118" cy="3912844"/>
              </a:xfrm>
            </p:grpSpPr>
            <p:sp>
              <p:nvSpPr>
                <p:cNvPr id="44" name="Freeform: Shape 43">
                  <a:extLst>
                    <a:ext uri="{FF2B5EF4-FFF2-40B4-BE49-F238E27FC236}">
                      <a16:creationId xmlns:a16="http://schemas.microsoft.com/office/drawing/2014/main" id="{1B1BC3B5-853B-A4BD-4BF5-611E3A7234C7}"/>
                    </a:ext>
                  </a:extLst>
                </p:cNvPr>
                <p:cNvSpPr/>
                <p:nvPr/>
              </p:nvSpPr>
              <p:spPr>
                <a:xfrm rot="10800000">
                  <a:off x="5405930" y="3174229"/>
                  <a:ext cx="2853585" cy="3322377"/>
                </a:xfrm>
                <a:custGeom>
                  <a:avLst/>
                  <a:gdLst>
                    <a:gd name="connsiteX0" fmla="*/ 1617785 w 3235570"/>
                    <a:gd name="connsiteY0" fmla="*/ 0 h 3590779"/>
                    <a:gd name="connsiteX1" fmla="*/ 3227218 w 3235570"/>
                    <a:gd name="connsiteY1" fmla="*/ 1452376 h 3590779"/>
                    <a:gd name="connsiteX2" fmla="*/ 3235570 w 3235570"/>
                    <a:gd name="connsiteY2" fmla="*/ 1617784 h 3590779"/>
                    <a:gd name="connsiteX3" fmla="*/ 3235570 w 3235570"/>
                    <a:gd name="connsiteY3" fmla="*/ 1617785 h 3590779"/>
                    <a:gd name="connsiteX4" fmla="*/ 2866147 w 3235570"/>
                    <a:gd name="connsiteY4" fmla="*/ 2646846 h 3590779"/>
                    <a:gd name="connsiteX5" fmla="*/ 2778913 w 3235570"/>
                    <a:gd name="connsiteY5" fmla="*/ 2742829 h 3590779"/>
                    <a:gd name="connsiteX6" fmla="*/ 2761732 w 3235570"/>
                    <a:gd name="connsiteY6" fmla="*/ 2761732 h 3590779"/>
                    <a:gd name="connsiteX7" fmla="*/ 2700454 w 3235570"/>
                    <a:gd name="connsiteY7" fmla="*/ 2817426 h 3590779"/>
                    <a:gd name="connsiteX8" fmla="*/ 2613219 w 3235570"/>
                    <a:gd name="connsiteY8" fmla="*/ 2913408 h 3590779"/>
                    <a:gd name="connsiteX9" fmla="*/ 2299832 w 3235570"/>
                    <a:gd name="connsiteY9" fmla="*/ 3518823 h 3590779"/>
                    <a:gd name="connsiteX10" fmla="*/ 2283704 w 3235570"/>
                    <a:gd name="connsiteY10" fmla="*/ 3590779 h 3590779"/>
                    <a:gd name="connsiteX11" fmla="*/ 952291 w 3235570"/>
                    <a:gd name="connsiteY11" fmla="*/ 3590779 h 3590779"/>
                    <a:gd name="connsiteX12" fmla="*/ 940840 w 3235570"/>
                    <a:gd name="connsiteY12" fmla="*/ 3538160 h 3590779"/>
                    <a:gd name="connsiteX13" fmla="*/ 622349 w 3235570"/>
                    <a:gd name="connsiteY13" fmla="*/ 2913408 h 3590779"/>
                    <a:gd name="connsiteX14" fmla="*/ 535105 w 3235570"/>
                    <a:gd name="connsiteY14" fmla="*/ 2817415 h 3590779"/>
                    <a:gd name="connsiteX15" fmla="*/ 473838 w 3235570"/>
                    <a:gd name="connsiteY15" fmla="*/ 2761732 h 3590779"/>
                    <a:gd name="connsiteX16" fmla="*/ 456667 w 3235570"/>
                    <a:gd name="connsiteY16" fmla="*/ 2742839 h 3590779"/>
                    <a:gd name="connsiteX17" fmla="*/ 369423 w 3235570"/>
                    <a:gd name="connsiteY17" fmla="*/ 2646846 h 3590779"/>
                    <a:gd name="connsiteX18" fmla="*/ 0 w 3235570"/>
                    <a:gd name="connsiteY18" fmla="*/ 1617785 h 3590779"/>
                    <a:gd name="connsiteX19" fmla="*/ 0 w 3235570"/>
                    <a:gd name="connsiteY19" fmla="*/ 1617784 h 3590779"/>
                    <a:gd name="connsiteX20" fmla="*/ 8352 w 3235570"/>
                    <a:gd name="connsiteY20" fmla="*/ 1452376 h 3590779"/>
                    <a:gd name="connsiteX21" fmla="*/ 1617785 w 3235570"/>
                    <a:gd name="connsiteY21" fmla="*/ 0 h 359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35570" h="3590779">
                      <a:moveTo>
                        <a:pt x="1617785" y="0"/>
                      </a:moveTo>
                      <a:cubicBezTo>
                        <a:pt x="2455421" y="0"/>
                        <a:pt x="3144371" y="636598"/>
                        <a:pt x="3227218" y="1452376"/>
                      </a:cubicBezTo>
                      <a:lnTo>
                        <a:pt x="3235570" y="1617784"/>
                      </a:lnTo>
                      <a:lnTo>
                        <a:pt x="3235570" y="1617785"/>
                      </a:lnTo>
                      <a:cubicBezTo>
                        <a:pt x="3235570" y="2008682"/>
                        <a:pt x="3096933" y="2367198"/>
                        <a:pt x="2866147" y="2646846"/>
                      </a:cubicBezTo>
                      <a:lnTo>
                        <a:pt x="2778913" y="2742829"/>
                      </a:lnTo>
                      <a:lnTo>
                        <a:pt x="2761732" y="2761732"/>
                      </a:lnTo>
                      <a:lnTo>
                        <a:pt x="2700454" y="2817426"/>
                      </a:lnTo>
                      <a:lnTo>
                        <a:pt x="2613219" y="2913408"/>
                      </a:lnTo>
                      <a:cubicBezTo>
                        <a:pt x="2468978" y="3088188"/>
                        <a:pt x="2360732" y="3293776"/>
                        <a:pt x="2299832" y="3518823"/>
                      </a:cubicBezTo>
                      <a:lnTo>
                        <a:pt x="2283704" y="3590779"/>
                      </a:lnTo>
                      <a:lnTo>
                        <a:pt x="952291" y="3590779"/>
                      </a:lnTo>
                      <a:lnTo>
                        <a:pt x="940840" y="3538160"/>
                      </a:lnTo>
                      <a:cubicBezTo>
                        <a:pt x="880992" y="3305549"/>
                        <a:pt x="770712" y="3093182"/>
                        <a:pt x="622349" y="2913408"/>
                      </a:cubicBezTo>
                      <a:lnTo>
                        <a:pt x="535105" y="2817415"/>
                      </a:lnTo>
                      <a:lnTo>
                        <a:pt x="473838" y="2761732"/>
                      </a:lnTo>
                      <a:lnTo>
                        <a:pt x="456667" y="2742839"/>
                      </a:lnTo>
                      <a:lnTo>
                        <a:pt x="369423" y="2646846"/>
                      </a:lnTo>
                      <a:cubicBezTo>
                        <a:pt x="138637" y="2367198"/>
                        <a:pt x="0" y="2008682"/>
                        <a:pt x="0" y="1617785"/>
                      </a:cubicBezTo>
                      <a:lnTo>
                        <a:pt x="0" y="1617784"/>
                      </a:lnTo>
                      <a:lnTo>
                        <a:pt x="8352" y="1452376"/>
                      </a:lnTo>
                      <a:cubicBezTo>
                        <a:pt x="91199" y="636598"/>
                        <a:pt x="780150" y="0"/>
                        <a:pt x="1617785" y="0"/>
                      </a:cubicBezTo>
                      <a:close/>
                    </a:path>
                  </a:pathLst>
                </a:custGeom>
                <a:gradFill flip="none" rotWithShape="1">
                  <a:gsLst>
                    <a:gs pos="23000">
                      <a:schemeClr val="bg1">
                        <a:alpha val="0"/>
                      </a:schemeClr>
                    </a:gs>
                    <a:gs pos="17000">
                      <a:schemeClr val="bg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45" name="Freeform: Shape 44">
                  <a:extLst>
                    <a:ext uri="{FF2B5EF4-FFF2-40B4-BE49-F238E27FC236}">
                      <a16:creationId xmlns:a16="http://schemas.microsoft.com/office/drawing/2014/main" id="{7C0D8BAD-6FF3-2B70-310F-7AEB1D99F241}"/>
                    </a:ext>
                  </a:extLst>
                </p:cNvPr>
                <p:cNvSpPr/>
                <p:nvPr/>
              </p:nvSpPr>
              <p:spPr>
                <a:xfrm rot="10800000">
                  <a:off x="6230925" y="2984009"/>
                  <a:ext cx="1156416" cy="143177"/>
                </a:xfrm>
                <a:custGeom>
                  <a:avLst/>
                  <a:gdLst>
                    <a:gd name="connsiteX0" fmla="*/ 0 w 1311217"/>
                    <a:gd name="connsiteY0" fmla="*/ 0 h 154745"/>
                    <a:gd name="connsiteX1" fmla="*/ 1311217 w 1311217"/>
                    <a:gd name="connsiteY1" fmla="*/ 0 h 154745"/>
                    <a:gd name="connsiteX2" fmla="*/ 1306824 w 1311217"/>
                    <a:gd name="connsiteY2" fmla="*/ 19596 h 154745"/>
                    <a:gd name="connsiteX3" fmla="*/ 1288798 w 1311217"/>
                    <a:gd name="connsiteY3" fmla="*/ 154745 h 154745"/>
                    <a:gd name="connsiteX4" fmla="*/ 21896 w 1311217"/>
                    <a:gd name="connsiteY4" fmla="*/ 154745 h 154745"/>
                    <a:gd name="connsiteX5" fmla="*/ 21180 w 1311217"/>
                    <a:gd name="connsiteY5" fmla="*/ 140562 h 154745"/>
                    <a:gd name="connsiteX6" fmla="*/ 4264 w 1311217"/>
                    <a:gd name="connsiteY6" fmla="*/ 19596 h 154745"/>
                    <a:gd name="connsiteX7" fmla="*/ 0 w 1311217"/>
                    <a:gd name="connsiteY7" fmla="*/ 0 h 1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1217" h="154745">
                      <a:moveTo>
                        <a:pt x="0" y="0"/>
                      </a:moveTo>
                      <a:lnTo>
                        <a:pt x="1311217" y="0"/>
                      </a:lnTo>
                      <a:lnTo>
                        <a:pt x="1306824" y="19596"/>
                      </a:lnTo>
                      <a:lnTo>
                        <a:pt x="1288798" y="154745"/>
                      </a:lnTo>
                      <a:lnTo>
                        <a:pt x="21896" y="154745"/>
                      </a:lnTo>
                      <a:lnTo>
                        <a:pt x="21180" y="140562"/>
                      </a:lnTo>
                      <a:cubicBezTo>
                        <a:pt x="17038" y="99773"/>
                        <a:pt x="11380" y="59432"/>
                        <a:pt x="4264" y="19596"/>
                      </a:cubicBez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46" name="Freeform: Shape 45">
                  <a:extLst>
                    <a:ext uri="{FF2B5EF4-FFF2-40B4-BE49-F238E27FC236}">
                      <a16:creationId xmlns:a16="http://schemas.microsoft.com/office/drawing/2014/main" id="{CF314B76-9341-82AF-162E-0289AB77D13A}"/>
                    </a:ext>
                  </a:extLst>
                </p:cNvPr>
                <p:cNvSpPr/>
                <p:nvPr/>
              </p:nvSpPr>
              <p:spPr>
                <a:xfrm rot="10800000">
                  <a:off x="5382397" y="3169489"/>
                  <a:ext cx="2853585" cy="3322375"/>
                </a:xfrm>
                <a:custGeom>
                  <a:avLst/>
                  <a:gdLst>
                    <a:gd name="connsiteX0" fmla="*/ 1617785 w 3235570"/>
                    <a:gd name="connsiteY0" fmla="*/ 0 h 3590779"/>
                    <a:gd name="connsiteX1" fmla="*/ 3227218 w 3235570"/>
                    <a:gd name="connsiteY1" fmla="*/ 1452376 h 3590779"/>
                    <a:gd name="connsiteX2" fmla="*/ 3235570 w 3235570"/>
                    <a:gd name="connsiteY2" fmla="*/ 1617784 h 3590779"/>
                    <a:gd name="connsiteX3" fmla="*/ 3235570 w 3235570"/>
                    <a:gd name="connsiteY3" fmla="*/ 1617785 h 3590779"/>
                    <a:gd name="connsiteX4" fmla="*/ 2866147 w 3235570"/>
                    <a:gd name="connsiteY4" fmla="*/ 2646846 h 3590779"/>
                    <a:gd name="connsiteX5" fmla="*/ 2778913 w 3235570"/>
                    <a:gd name="connsiteY5" fmla="*/ 2742829 h 3590779"/>
                    <a:gd name="connsiteX6" fmla="*/ 2761732 w 3235570"/>
                    <a:gd name="connsiteY6" fmla="*/ 2761732 h 3590779"/>
                    <a:gd name="connsiteX7" fmla="*/ 2700454 w 3235570"/>
                    <a:gd name="connsiteY7" fmla="*/ 2817426 h 3590779"/>
                    <a:gd name="connsiteX8" fmla="*/ 2613219 w 3235570"/>
                    <a:gd name="connsiteY8" fmla="*/ 2913408 h 3590779"/>
                    <a:gd name="connsiteX9" fmla="*/ 2299832 w 3235570"/>
                    <a:gd name="connsiteY9" fmla="*/ 3518823 h 3590779"/>
                    <a:gd name="connsiteX10" fmla="*/ 2283704 w 3235570"/>
                    <a:gd name="connsiteY10" fmla="*/ 3590779 h 3590779"/>
                    <a:gd name="connsiteX11" fmla="*/ 952291 w 3235570"/>
                    <a:gd name="connsiteY11" fmla="*/ 3590779 h 3590779"/>
                    <a:gd name="connsiteX12" fmla="*/ 940840 w 3235570"/>
                    <a:gd name="connsiteY12" fmla="*/ 3538160 h 3590779"/>
                    <a:gd name="connsiteX13" fmla="*/ 622349 w 3235570"/>
                    <a:gd name="connsiteY13" fmla="*/ 2913408 h 3590779"/>
                    <a:gd name="connsiteX14" fmla="*/ 535105 w 3235570"/>
                    <a:gd name="connsiteY14" fmla="*/ 2817415 h 3590779"/>
                    <a:gd name="connsiteX15" fmla="*/ 473838 w 3235570"/>
                    <a:gd name="connsiteY15" fmla="*/ 2761732 h 3590779"/>
                    <a:gd name="connsiteX16" fmla="*/ 456667 w 3235570"/>
                    <a:gd name="connsiteY16" fmla="*/ 2742839 h 3590779"/>
                    <a:gd name="connsiteX17" fmla="*/ 369423 w 3235570"/>
                    <a:gd name="connsiteY17" fmla="*/ 2646846 h 3590779"/>
                    <a:gd name="connsiteX18" fmla="*/ 0 w 3235570"/>
                    <a:gd name="connsiteY18" fmla="*/ 1617785 h 3590779"/>
                    <a:gd name="connsiteX19" fmla="*/ 0 w 3235570"/>
                    <a:gd name="connsiteY19" fmla="*/ 1617784 h 3590779"/>
                    <a:gd name="connsiteX20" fmla="*/ 8352 w 3235570"/>
                    <a:gd name="connsiteY20" fmla="*/ 1452376 h 3590779"/>
                    <a:gd name="connsiteX21" fmla="*/ 1617785 w 3235570"/>
                    <a:gd name="connsiteY21" fmla="*/ 0 h 359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35570" h="3590779">
                      <a:moveTo>
                        <a:pt x="1617785" y="0"/>
                      </a:moveTo>
                      <a:cubicBezTo>
                        <a:pt x="2455421" y="0"/>
                        <a:pt x="3144371" y="636598"/>
                        <a:pt x="3227218" y="1452376"/>
                      </a:cubicBezTo>
                      <a:lnTo>
                        <a:pt x="3235570" y="1617784"/>
                      </a:lnTo>
                      <a:lnTo>
                        <a:pt x="3235570" y="1617785"/>
                      </a:lnTo>
                      <a:cubicBezTo>
                        <a:pt x="3235570" y="2008682"/>
                        <a:pt x="3096933" y="2367198"/>
                        <a:pt x="2866147" y="2646846"/>
                      </a:cubicBezTo>
                      <a:lnTo>
                        <a:pt x="2778913" y="2742829"/>
                      </a:lnTo>
                      <a:lnTo>
                        <a:pt x="2761732" y="2761732"/>
                      </a:lnTo>
                      <a:lnTo>
                        <a:pt x="2700454" y="2817426"/>
                      </a:lnTo>
                      <a:lnTo>
                        <a:pt x="2613219" y="2913408"/>
                      </a:lnTo>
                      <a:cubicBezTo>
                        <a:pt x="2468978" y="3088188"/>
                        <a:pt x="2360732" y="3293776"/>
                        <a:pt x="2299832" y="3518823"/>
                      </a:cubicBezTo>
                      <a:lnTo>
                        <a:pt x="2283704" y="3590779"/>
                      </a:lnTo>
                      <a:lnTo>
                        <a:pt x="952291" y="3590779"/>
                      </a:lnTo>
                      <a:lnTo>
                        <a:pt x="940840" y="3538160"/>
                      </a:lnTo>
                      <a:cubicBezTo>
                        <a:pt x="880992" y="3305549"/>
                        <a:pt x="770712" y="3093182"/>
                        <a:pt x="622349" y="2913408"/>
                      </a:cubicBezTo>
                      <a:lnTo>
                        <a:pt x="535105" y="2817415"/>
                      </a:lnTo>
                      <a:lnTo>
                        <a:pt x="473838" y="2761732"/>
                      </a:lnTo>
                      <a:lnTo>
                        <a:pt x="456667" y="2742839"/>
                      </a:lnTo>
                      <a:lnTo>
                        <a:pt x="369423" y="2646846"/>
                      </a:lnTo>
                      <a:cubicBezTo>
                        <a:pt x="138637" y="2367198"/>
                        <a:pt x="0" y="2008682"/>
                        <a:pt x="0" y="1617785"/>
                      </a:cubicBezTo>
                      <a:lnTo>
                        <a:pt x="0" y="1617784"/>
                      </a:lnTo>
                      <a:lnTo>
                        <a:pt x="8352" y="1452376"/>
                      </a:lnTo>
                      <a:cubicBezTo>
                        <a:pt x="91199" y="636598"/>
                        <a:pt x="780150" y="0"/>
                        <a:pt x="1617785" y="0"/>
                      </a:cubicBezTo>
                      <a:close/>
                    </a:path>
                  </a:pathLst>
                </a:custGeom>
                <a:gradFill flip="none" rotWithShape="1">
                  <a:gsLst>
                    <a:gs pos="24000">
                      <a:srgbClr val="FFFFFF">
                        <a:alpha val="52000"/>
                      </a:srgbClr>
                    </a:gs>
                    <a:gs pos="90000">
                      <a:schemeClr val="bg1">
                        <a:alpha val="12000"/>
                      </a:schemeClr>
                    </a:gs>
                    <a:gs pos="8000">
                      <a:schemeClr val="bg1">
                        <a:alpha val="83000"/>
                      </a:schemeClr>
                    </a:gs>
                  </a:gsLst>
                  <a:lin ang="12000000" scaled="0"/>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47" name="Freeform: Shape 46">
                  <a:extLst>
                    <a:ext uri="{FF2B5EF4-FFF2-40B4-BE49-F238E27FC236}">
                      <a16:creationId xmlns:a16="http://schemas.microsoft.com/office/drawing/2014/main" id="{94BEFE28-544C-98BA-252C-F0C610E29FB2}"/>
                    </a:ext>
                  </a:extLst>
                </p:cNvPr>
                <p:cNvSpPr/>
                <p:nvPr/>
              </p:nvSpPr>
              <p:spPr>
                <a:xfrm rot="10800000">
                  <a:off x="6252971" y="2772498"/>
                  <a:ext cx="1113025" cy="169210"/>
                </a:xfrm>
                <a:custGeom>
                  <a:avLst/>
                  <a:gdLst>
                    <a:gd name="connsiteX0" fmla="*/ 0 w 1262015"/>
                    <a:gd name="connsiteY0" fmla="*/ 0 h 182880"/>
                    <a:gd name="connsiteX1" fmla="*/ 1262015 w 1262015"/>
                    <a:gd name="connsiteY1" fmla="*/ 0 h 182880"/>
                    <a:gd name="connsiteX2" fmla="*/ 1257351 w 1262015"/>
                    <a:gd name="connsiteY2" fmla="*/ 105507 h 182880"/>
                    <a:gd name="connsiteX3" fmla="*/ 1260903 w 1262015"/>
                    <a:gd name="connsiteY3" fmla="*/ 175847 h 182880"/>
                    <a:gd name="connsiteX4" fmla="*/ 1257351 w 1262015"/>
                    <a:gd name="connsiteY4" fmla="*/ 175847 h 182880"/>
                    <a:gd name="connsiteX5" fmla="*/ 1257351 w 1262015"/>
                    <a:gd name="connsiteY5" fmla="*/ 182880 h 182880"/>
                    <a:gd name="connsiteX6" fmla="*/ 5326 w 1262015"/>
                    <a:gd name="connsiteY6" fmla="*/ 182880 h 182880"/>
                    <a:gd name="connsiteX7" fmla="*/ 5326 w 1262015"/>
                    <a:gd name="connsiteY7" fmla="*/ 175847 h 182880"/>
                    <a:gd name="connsiteX8" fmla="*/ 1776 w 1262015"/>
                    <a:gd name="connsiteY8" fmla="*/ 175847 h 182880"/>
                    <a:gd name="connsiteX9" fmla="*/ 5326 w 1262015"/>
                    <a:gd name="connsiteY9" fmla="*/ 105527 h 182880"/>
                    <a:gd name="connsiteX10" fmla="*/ 5327 w 1262015"/>
                    <a:gd name="connsiteY10" fmla="*/ 105507 h 182880"/>
                    <a:gd name="connsiteX11" fmla="*/ 5326 w 1262015"/>
                    <a:gd name="connsiteY11" fmla="*/ 105487 h 182880"/>
                    <a:gd name="connsiteX12" fmla="*/ 0 w 1262015"/>
                    <a:gd name="connsiteY12" fmla="*/ 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2015" h="182880">
                      <a:moveTo>
                        <a:pt x="0" y="0"/>
                      </a:moveTo>
                      <a:lnTo>
                        <a:pt x="1262015" y="0"/>
                      </a:lnTo>
                      <a:lnTo>
                        <a:pt x="1257351" y="105507"/>
                      </a:lnTo>
                      <a:lnTo>
                        <a:pt x="1260903" y="175847"/>
                      </a:lnTo>
                      <a:lnTo>
                        <a:pt x="1257351" y="175847"/>
                      </a:lnTo>
                      <a:lnTo>
                        <a:pt x="1257351" y="182880"/>
                      </a:lnTo>
                      <a:lnTo>
                        <a:pt x="5326" y="182880"/>
                      </a:lnTo>
                      <a:lnTo>
                        <a:pt x="5326" y="175847"/>
                      </a:lnTo>
                      <a:lnTo>
                        <a:pt x="1776" y="175847"/>
                      </a:lnTo>
                      <a:lnTo>
                        <a:pt x="5326" y="105527"/>
                      </a:lnTo>
                      <a:lnTo>
                        <a:pt x="5327" y="105507"/>
                      </a:lnTo>
                      <a:lnTo>
                        <a:pt x="5326" y="105487"/>
                      </a:ln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48" name="Freeform: Shape 47">
                  <a:extLst>
                    <a:ext uri="{FF2B5EF4-FFF2-40B4-BE49-F238E27FC236}">
                      <a16:creationId xmlns:a16="http://schemas.microsoft.com/office/drawing/2014/main" id="{BC55D86B-111B-00BC-CF7D-B4528AAAFAC0}"/>
                    </a:ext>
                  </a:extLst>
                </p:cNvPr>
                <p:cNvSpPr/>
                <p:nvPr/>
              </p:nvSpPr>
              <p:spPr>
                <a:xfrm rot="10800000">
                  <a:off x="6258128" y="2583762"/>
                  <a:ext cx="1102127" cy="146434"/>
                </a:xfrm>
                <a:custGeom>
                  <a:avLst/>
                  <a:gdLst>
                    <a:gd name="connsiteX0" fmla="*/ 0 w 1249658"/>
                    <a:gd name="connsiteY0" fmla="*/ 0 h 158263"/>
                    <a:gd name="connsiteX1" fmla="*/ 1249658 w 1249658"/>
                    <a:gd name="connsiteY1" fmla="*/ 0 h 158263"/>
                    <a:gd name="connsiteX2" fmla="*/ 1237943 w 1249658"/>
                    <a:gd name="connsiteY2" fmla="*/ 58023 h 158263"/>
                    <a:gd name="connsiteX3" fmla="*/ 1086716 w 1249658"/>
                    <a:gd name="connsiteY3" fmla="*/ 158263 h 158263"/>
                    <a:gd name="connsiteX4" fmla="*/ 162941 w 1249658"/>
                    <a:gd name="connsiteY4" fmla="*/ 158263 h 158263"/>
                    <a:gd name="connsiteX5" fmla="*/ 11714 w 1249658"/>
                    <a:gd name="connsiteY5" fmla="*/ 58023 h 158263"/>
                    <a:gd name="connsiteX6" fmla="*/ 0 w 1249658"/>
                    <a:gd name="connsiteY6" fmla="*/ 0 h 15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9658" h="158263">
                      <a:moveTo>
                        <a:pt x="0" y="0"/>
                      </a:moveTo>
                      <a:lnTo>
                        <a:pt x="1249658" y="0"/>
                      </a:lnTo>
                      <a:lnTo>
                        <a:pt x="1237943" y="58023"/>
                      </a:lnTo>
                      <a:cubicBezTo>
                        <a:pt x="1213028" y="116930"/>
                        <a:pt x="1154699" y="158263"/>
                        <a:pt x="1086716" y="158263"/>
                      </a:cubicBezTo>
                      <a:lnTo>
                        <a:pt x="162941" y="158263"/>
                      </a:lnTo>
                      <a:cubicBezTo>
                        <a:pt x="94958" y="158263"/>
                        <a:pt x="36629" y="116930"/>
                        <a:pt x="11714" y="58023"/>
                      </a:cubicBez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49" name="Freeform: Shape 48">
                  <a:extLst>
                    <a:ext uri="{FF2B5EF4-FFF2-40B4-BE49-F238E27FC236}">
                      <a16:creationId xmlns:a16="http://schemas.microsoft.com/office/drawing/2014/main" id="{113D77C2-B419-BA09-7E8A-41B897D2FB78}"/>
                    </a:ext>
                  </a:extLst>
                </p:cNvPr>
                <p:cNvSpPr/>
                <p:nvPr/>
              </p:nvSpPr>
              <p:spPr>
                <a:xfrm rot="10800000">
                  <a:off x="5389511" y="5142778"/>
                  <a:ext cx="2830053" cy="1349086"/>
                </a:xfrm>
                <a:custGeom>
                  <a:avLst/>
                  <a:gdLst>
                    <a:gd name="connsiteX0" fmla="*/ 3208888 w 3208888"/>
                    <a:gd name="connsiteY0" fmla="*/ 1686316 h 1686316"/>
                    <a:gd name="connsiteX1" fmla="*/ 3084690 w 3208888"/>
                    <a:gd name="connsiteY1" fmla="*/ 1614968 h 1686316"/>
                    <a:gd name="connsiteX2" fmla="*/ 1526595 w 3208888"/>
                    <a:gd name="connsiteY2" fmla="*/ 1249343 h 1686316"/>
                    <a:gd name="connsiteX3" fmla="*/ 198268 w 3208888"/>
                    <a:gd name="connsiteY3" fmla="*/ 1507733 h 1686316"/>
                    <a:gd name="connsiteX4" fmla="*/ 0 w 3208888"/>
                    <a:gd name="connsiteY4" fmla="*/ 1600267 h 1686316"/>
                    <a:gd name="connsiteX5" fmla="*/ 12259 w 3208888"/>
                    <a:gd name="connsiteY5" fmla="*/ 1505382 h 1686316"/>
                    <a:gd name="connsiteX6" fmla="*/ 1599167 w 3208888"/>
                    <a:gd name="connsiteY6" fmla="*/ 0 h 1686316"/>
                    <a:gd name="connsiteX7" fmla="*/ 3208600 w 3208888"/>
                    <a:gd name="connsiteY7" fmla="*/ 1679726 h 168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8888" h="1686316">
                      <a:moveTo>
                        <a:pt x="3208888" y="1686316"/>
                      </a:moveTo>
                      <a:lnTo>
                        <a:pt x="3084690" y="1614968"/>
                      </a:lnTo>
                      <a:cubicBezTo>
                        <a:pt x="2639923" y="1384132"/>
                        <a:pt x="2103749" y="1249343"/>
                        <a:pt x="1526595" y="1249343"/>
                      </a:cubicBezTo>
                      <a:cubicBezTo>
                        <a:pt x="1045634" y="1249343"/>
                        <a:pt x="593131" y="1342946"/>
                        <a:pt x="198268" y="1507733"/>
                      </a:cubicBezTo>
                      <a:lnTo>
                        <a:pt x="0" y="1600267"/>
                      </a:lnTo>
                      <a:lnTo>
                        <a:pt x="12259" y="1505382"/>
                      </a:lnTo>
                      <a:cubicBezTo>
                        <a:pt x="159281" y="647094"/>
                        <a:pt x="813884" y="0"/>
                        <a:pt x="1599167" y="0"/>
                      </a:cubicBezTo>
                      <a:cubicBezTo>
                        <a:pt x="2436803" y="0"/>
                        <a:pt x="3125753" y="736249"/>
                        <a:pt x="3208600" y="1679726"/>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50" name="Oval 49">
                  <a:extLst>
                    <a:ext uri="{FF2B5EF4-FFF2-40B4-BE49-F238E27FC236}">
                      <a16:creationId xmlns:a16="http://schemas.microsoft.com/office/drawing/2014/main" id="{D2A02E56-9D6B-DCFC-3B89-8A29E668FF01}"/>
                    </a:ext>
                  </a:extLst>
                </p:cNvPr>
                <p:cNvSpPr/>
                <p:nvPr/>
              </p:nvSpPr>
              <p:spPr>
                <a:xfrm>
                  <a:off x="5391418" y="4938219"/>
                  <a:ext cx="2830055" cy="55562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grpSp>
        </p:grpSp>
        <p:sp>
          <p:nvSpPr>
            <p:cNvPr id="77" name="TextBox 76">
              <a:extLst>
                <a:ext uri="{FF2B5EF4-FFF2-40B4-BE49-F238E27FC236}">
                  <a16:creationId xmlns:a16="http://schemas.microsoft.com/office/drawing/2014/main" id="{DB5FFB14-1721-F9A0-C170-258FBA311997}"/>
                </a:ext>
              </a:extLst>
            </p:cNvPr>
            <p:cNvSpPr txBox="1"/>
            <p:nvPr/>
          </p:nvSpPr>
          <p:spPr>
            <a:xfrm>
              <a:off x="4203646" y="5470291"/>
              <a:ext cx="1771252" cy="646331"/>
            </a:xfrm>
            <a:prstGeom prst="rect">
              <a:avLst/>
            </a:prstGeom>
            <a:noFill/>
          </p:spPr>
          <p:txBody>
            <a:bodyPr wrap="square">
              <a:spAutoFit/>
            </a:bodyPr>
            <a:lstStyle/>
            <a:p>
              <a:pPr lvl="0" algn="ctr"/>
              <a:r>
                <a:rPr lang="en-US" sz="1800">
                  <a:latin typeface="#9Slide03 Montserrat Light" panose="00000400000000000000" pitchFamily="2" charset="0"/>
                  <a:cs typeface="#9Slide03 Arima Madurai Light" panose="00000400000000000000" pitchFamily="2" charset="0"/>
                </a:rPr>
                <a:t>Chiếc lư đồng mắt cua</a:t>
              </a:r>
              <a:endParaRPr lang="en-US" sz="1800"/>
            </a:p>
          </p:txBody>
        </p:sp>
        <p:sp>
          <p:nvSpPr>
            <p:cNvPr id="79" name="TextBox 78">
              <a:extLst>
                <a:ext uri="{FF2B5EF4-FFF2-40B4-BE49-F238E27FC236}">
                  <a16:creationId xmlns:a16="http://schemas.microsoft.com/office/drawing/2014/main" id="{3399BC3E-14DF-6664-FD11-AD0A1FEF371F}"/>
                </a:ext>
              </a:extLst>
            </p:cNvPr>
            <p:cNvSpPr txBox="1"/>
            <p:nvPr/>
          </p:nvSpPr>
          <p:spPr>
            <a:xfrm>
              <a:off x="4567749" y="6043877"/>
              <a:ext cx="980627" cy="523220"/>
            </a:xfrm>
            <a:prstGeom prst="rect">
              <a:avLst/>
            </a:prstGeom>
            <a:noFill/>
          </p:spPr>
          <p:txBody>
            <a:bodyPr wrap="square">
              <a:spAutoFit/>
            </a:bodyPr>
            <a:lstStyle/>
            <a:p>
              <a:pPr lvl="0" algn="ctr"/>
              <a:r>
                <a:rPr lang="en-US" sz="1400" i="1">
                  <a:solidFill>
                    <a:schemeClr val="bg1"/>
                  </a:solidFill>
                  <a:latin typeface="#9Slide03 Montserrat Light" panose="00000400000000000000" pitchFamily="2" charset="0"/>
                  <a:cs typeface="#9Slide03 Arima Madurai Light" panose="00000400000000000000" pitchFamily="2" charset="0"/>
                </a:rPr>
                <a:t>Đời sống trụy lạc</a:t>
              </a:r>
            </a:p>
          </p:txBody>
        </p:sp>
      </p:grpSp>
      <p:sp>
        <p:nvSpPr>
          <p:cNvPr id="93" name="Flowchart: Manual Operation 92">
            <a:extLst>
              <a:ext uri="{FF2B5EF4-FFF2-40B4-BE49-F238E27FC236}">
                <a16:creationId xmlns:a16="http://schemas.microsoft.com/office/drawing/2014/main" id="{331C130D-AF4C-20A6-B410-D8F7C5E52023}"/>
              </a:ext>
            </a:extLst>
          </p:cNvPr>
          <p:cNvSpPr/>
          <p:nvPr/>
        </p:nvSpPr>
        <p:spPr>
          <a:xfrm>
            <a:off x="6361577" y="3378664"/>
            <a:ext cx="5339120" cy="2086880"/>
          </a:xfrm>
          <a:prstGeom prst="flowChartManualOperation">
            <a:avLst/>
          </a:prstGeom>
          <a:gradFill flip="none" rotWithShape="1">
            <a:gsLst>
              <a:gs pos="100000">
                <a:srgbClr val="FFFF00">
                  <a:alpha val="26000"/>
                </a:srgbClr>
              </a:gs>
              <a:gs pos="34000">
                <a:schemeClr val="bg1">
                  <a:alpha val="16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ộp Văn bản 4">
            <a:extLst>
              <a:ext uri="{FF2B5EF4-FFF2-40B4-BE49-F238E27FC236}">
                <a16:creationId xmlns:a16="http://schemas.microsoft.com/office/drawing/2014/main" id="{A0F48355-D3E2-D11A-A1DA-B46E9A9DE338}"/>
              </a:ext>
            </a:extLst>
          </p:cNvPr>
          <p:cNvSpPr txBox="1"/>
          <p:nvPr/>
        </p:nvSpPr>
        <p:spPr>
          <a:xfrm>
            <a:off x="-621" y="252422"/>
            <a:ext cx="4584390" cy="707886"/>
          </a:xfrm>
          <a:prstGeom prst="rect">
            <a:avLst/>
          </a:prstGeom>
          <a:noFill/>
        </p:spPr>
        <p:txBody>
          <a:bodyPr wrap="none" rtlCol="0">
            <a:spAutoFit/>
          </a:bodyPr>
          <a:lstStyle/>
          <a:p>
            <a:pPr algn="r"/>
            <a:r>
              <a:rPr lang="vi-VN" sz="4000" b="1">
                <a:latin typeface="+mj-lt"/>
              </a:rPr>
              <a:t>I. Tìm hiểu chung</a:t>
            </a:r>
          </a:p>
        </p:txBody>
      </p:sp>
      <p:sp>
        <p:nvSpPr>
          <p:cNvPr id="6" name="Hộp Văn bản 5">
            <a:extLst>
              <a:ext uri="{FF2B5EF4-FFF2-40B4-BE49-F238E27FC236}">
                <a16:creationId xmlns:a16="http://schemas.microsoft.com/office/drawing/2014/main" id="{7F0F5C1D-FCE5-BFEC-E6E7-85A6EC0C5BF6}"/>
              </a:ext>
            </a:extLst>
          </p:cNvPr>
          <p:cNvSpPr txBox="1"/>
          <p:nvPr/>
        </p:nvSpPr>
        <p:spPr>
          <a:xfrm>
            <a:off x="417550" y="1101736"/>
            <a:ext cx="2048959" cy="615553"/>
          </a:xfrm>
          <a:prstGeom prst="rect">
            <a:avLst/>
          </a:prstGeom>
          <a:noFill/>
        </p:spPr>
        <p:txBody>
          <a:bodyPr wrap="none" rtlCol="0">
            <a:spAutoFit/>
          </a:bodyPr>
          <a:lstStyle/>
          <a:p>
            <a:pPr algn="l"/>
            <a:r>
              <a:rPr lang="vi-VN" sz="3400" b="1">
                <a:latin typeface="+mj-lt"/>
              </a:rPr>
              <a:t>1. Tác giả</a:t>
            </a:r>
          </a:p>
        </p:txBody>
      </p:sp>
      <p:sp>
        <p:nvSpPr>
          <p:cNvPr id="4" name="TextBox 3">
            <a:extLst>
              <a:ext uri="{FF2B5EF4-FFF2-40B4-BE49-F238E27FC236}">
                <a16:creationId xmlns:a16="http://schemas.microsoft.com/office/drawing/2014/main" id="{F46A2397-BA6C-398D-25A0-6414E7114E21}"/>
              </a:ext>
            </a:extLst>
          </p:cNvPr>
          <p:cNvSpPr txBox="1"/>
          <p:nvPr/>
        </p:nvSpPr>
        <p:spPr>
          <a:xfrm>
            <a:off x="417550" y="1672243"/>
            <a:ext cx="3985386" cy="553357"/>
          </a:xfrm>
          <a:prstGeom prst="rect">
            <a:avLst/>
          </a:prstGeom>
          <a:noFill/>
        </p:spPr>
        <p:txBody>
          <a:bodyPr wrap="none">
            <a:spAutoFit/>
          </a:bodyPr>
          <a:lstStyle/>
          <a:p>
            <a:pPr marL="342900" marR="0" lvl="0" indent="-342900">
              <a:lnSpc>
                <a:spcPct val="107000"/>
              </a:lnSpc>
              <a:spcBef>
                <a:spcPts val="0"/>
              </a:spcBef>
              <a:spcAft>
                <a:spcPts val="800"/>
              </a:spcAft>
              <a:buFont typeface="+mj-lt"/>
              <a:buAutoNum type="alphaLcPeriod"/>
            </a:pPr>
            <a:r>
              <a:rPr lang="en-US" sz="2800" b="1">
                <a:latin typeface="+mj-lt"/>
              </a:rPr>
              <a:t>Cuộc đời con người</a:t>
            </a:r>
          </a:p>
        </p:txBody>
      </p:sp>
      <p:sp>
        <p:nvSpPr>
          <p:cNvPr id="52" name="TextBox 51">
            <a:extLst>
              <a:ext uri="{FF2B5EF4-FFF2-40B4-BE49-F238E27FC236}">
                <a16:creationId xmlns:a16="http://schemas.microsoft.com/office/drawing/2014/main" id="{2ADB3D70-9FB9-2C25-BB8D-E35B64D5065A}"/>
              </a:ext>
            </a:extLst>
          </p:cNvPr>
          <p:cNvSpPr txBox="1"/>
          <p:nvPr/>
        </p:nvSpPr>
        <p:spPr>
          <a:xfrm>
            <a:off x="993290" y="2446101"/>
            <a:ext cx="4289957" cy="421654"/>
          </a:xfrm>
          <a:prstGeom prst="rect">
            <a:avLst/>
          </a:prstGeom>
          <a:noFill/>
        </p:spPr>
        <p:txBody>
          <a:bodyPr wrap="none">
            <a:spAutoFit/>
          </a:bodyPr>
          <a:lstStyle/>
          <a:p>
            <a:pPr marL="0" marR="0">
              <a:lnSpc>
                <a:spcPct val="107000"/>
              </a:lnSpc>
              <a:spcBef>
                <a:spcPts val="0"/>
              </a:spcBef>
              <a:spcAft>
                <a:spcPts val="800"/>
              </a:spcAft>
              <a:tabLst>
                <a:tab pos="3496310" algn="l"/>
              </a:tabLst>
            </a:pPr>
            <a:r>
              <a:rPr lang="en-US" sz="2000" b="1" i="1">
                <a:effectLst/>
                <a:latin typeface="#9Slide03 Montserrat Light" panose="00000400000000000000" pitchFamily="2" charset="0"/>
                <a:ea typeface="Calibri" panose="020F0502020204030204" pitchFamily="34" charset="0"/>
                <a:cs typeface="#9Slide03 Arima Madurai Light" panose="00000400000000000000" pitchFamily="2" charset="0"/>
              </a:rPr>
              <a:t>-</a:t>
            </a:r>
            <a:r>
              <a:rPr lang="en-US" sz="2000" b="1">
                <a:effectLst/>
                <a:latin typeface="#9Slide03 Montserrat Light" panose="00000400000000000000" pitchFamily="2" charset="0"/>
                <a:ea typeface="Calibri" panose="020F0502020204030204" pitchFamily="34" charset="0"/>
                <a:cs typeface="#9Slide03 Arima Madurai Light" panose="00000400000000000000" pitchFamily="2" charset="0"/>
              </a:rPr>
              <a:t> Trước cách mạng: viết ba đề tài</a:t>
            </a:r>
          </a:p>
        </p:txBody>
      </p:sp>
      <p:sp>
        <p:nvSpPr>
          <p:cNvPr id="57" name="Freeform: Shape 56">
            <a:extLst>
              <a:ext uri="{FF2B5EF4-FFF2-40B4-BE49-F238E27FC236}">
                <a16:creationId xmlns:a16="http://schemas.microsoft.com/office/drawing/2014/main" id="{19020F7A-3CC3-BA9C-437D-812DDA9EB244}"/>
              </a:ext>
            </a:extLst>
          </p:cNvPr>
          <p:cNvSpPr/>
          <p:nvPr/>
        </p:nvSpPr>
        <p:spPr>
          <a:xfrm rot="10800000" flipV="1">
            <a:off x="349971" y="2966768"/>
            <a:ext cx="11554622" cy="329512"/>
          </a:xfrm>
          <a:custGeom>
            <a:avLst/>
            <a:gdLst>
              <a:gd name="connsiteX0" fmla="*/ 0 w 1262015"/>
              <a:gd name="connsiteY0" fmla="*/ 0 h 182880"/>
              <a:gd name="connsiteX1" fmla="*/ 1262015 w 1262015"/>
              <a:gd name="connsiteY1" fmla="*/ 0 h 182880"/>
              <a:gd name="connsiteX2" fmla="*/ 1257351 w 1262015"/>
              <a:gd name="connsiteY2" fmla="*/ 105507 h 182880"/>
              <a:gd name="connsiteX3" fmla="*/ 1260903 w 1262015"/>
              <a:gd name="connsiteY3" fmla="*/ 175847 h 182880"/>
              <a:gd name="connsiteX4" fmla="*/ 1257351 w 1262015"/>
              <a:gd name="connsiteY4" fmla="*/ 175847 h 182880"/>
              <a:gd name="connsiteX5" fmla="*/ 1257351 w 1262015"/>
              <a:gd name="connsiteY5" fmla="*/ 182880 h 182880"/>
              <a:gd name="connsiteX6" fmla="*/ 5326 w 1262015"/>
              <a:gd name="connsiteY6" fmla="*/ 182880 h 182880"/>
              <a:gd name="connsiteX7" fmla="*/ 5326 w 1262015"/>
              <a:gd name="connsiteY7" fmla="*/ 175847 h 182880"/>
              <a:gd name="connsiteX8" fmla="*/ 1776 w 1262015"/>
              <a:gd name="connsiteY8" fmla="*/ 175847 h 182880"/>
              <a:gd name="connsiteX9" fmla="*/ 5326 w 1262015"/>
              <a:gd name="connsiteY9" fmla="*/ 105527 h 182880"/>
              <a:gd name="connsiteX10" fmla="*/ 5327 w 1262015"/>
              <a:gd name="connsiteY10" fmla="*/ 105507 h 182880"/>
              <a:gd name="connsiteX11" fmla="*/ 5326 w 1262015"/>
              <a:gd name="connsiteY11" fmla="*/ 105487 h 182880"/>
              <a:gd name="connsiteX12" fmla="*/ 0 w 1262015"/>
              <a:gd name="connsiteY12" fmla="*/ 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2015" h="182880">
                <a:moveTo>
                  <a:pt x="0" y="0"/>
                </a:moveTo>
                <a:lnTo>
                  <a:pt x="1262015" y="0"/>
                </a:lnTo>
                <a:lnTo>
                  <a:pt x="1257351" y="105507"/>
                </a:lnTo>
                <a:lnTo>
                  <a:pt x="1260903" y="175847"/>
                </a:lnTo>
                <a:lnTo>
                  <a:pt x="1257351" y="175847"/>
                </a:lnTo>
                <a:lnTo>
                  <a:pt x="1257351" y="182880"/>
                </a:lnTo>
                <a:lnTo>
                  <a:pt x="5326" y="182880"/>
                </a:lnTo>
                <a:lnTo>
                  <a:pt x="5326" y="175847"/>
                </a:lnTo>
                <a:lnTo>
                  <a:pt x="1776" y="175847"/>
                </a:lnTo>
                <a:lnTo>
                  <a:pt x="5326" y="105527"/>
                </a:lnTo>
                <a:lnTo>
                  <a:pt x="5327" y="105507"/>
                </a:lnTo>
                <a:lnTo>
                  <a:pt x="5326" y="105487"/>
                </a:ln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59" name="TextBox 58">
            <a:extLst>
              <a:ext uri="{FF2B5EF4-FFF2-40B4-BE49-F238E27FC236}">
                <a16:creationId xmlns:a16="http://schemas.microsoft.com/office/drawing/2014/main" id="{4AF8A312-5714-5452-E5EE-AA065F83EAAA}"/>
              </a:ext>
            </a:extLst>
          </p:cNvPr>
          <p:cNvSpPr txBox="1"/>
          <p:nvPr/>
        </p:nvSpPr>
        <p:spPr>
          <a:xfrm>
            <a:off x="535461" y="2127497"/>
            <a:ext cx="2204450" cy="421654"/>
          </a:xfrm>
          <a:prstGeom prst="rect">
            <a:avLst/>
          </a:prstGeom>
          <a:noFill/>
        </p:spPr>
        <p:txBody>
          <a:bodyPr wrap="none">
            <a:spAutoFit/>
          </a:bodyPr>
          <a:lstStyle/>
          <a:p>
            <a:pPr marL="0" marR="0">
              <a:lnSpc>
                <a:spcPct val="107000"/>
              </a:lnSpc>
              <a:spcBef>
                <a:spcPts val="0"/>
              </a:spcBef>
              <a:spcAft>
                <a:spcPts val="800"/>
              </a:spcAft>
              <a:tabLst>
                <a:tab pos="3496310" algn="l"/>
              </a:tabLst>
            </a:pPr>
            <a:r>
              <a:rPr lang="en-US" sz="2000" b="1" i="1">
                <a:effectLst/>
                <a:latin typeface="#9Slide03 Montserrat Light" panose="00000400000000000000" pitchFamily="2" charset="0"/>
                <a:ea typeface="Calibri" panose="020F0502020204030204" pitchFamily="34" charset="0"/>
                <a:cs typeface="#9Slide03 Arima Madurai Light" panose="00000400000000000000" pitchFamily="2" charset="0"/>
              </a:rPr>
              <a:t>* Đề tài sáng tác</a:t>
            </a:r>
            <a:endParaRPr lang="en-US" sz="2000">
              <a:effectLst/>
              <a:latin typeface="#9Slide03 Montserrat Light" panose="00000400000000000000" pitchFamily="2" charset="0"/>
              <a:ea typeface="Calibri" panose="020F0502020204030204" pitchFamily="34" charset="0"/>
              <a:cs typeface="#9Slide03 Arima Madurai Light" panose="00000400000000000000" pitchFamily="2" charset="0"/>
            </a:endParaRPr>
          </a:p>
        </p:txBody>
      </p:sp>
      <p:sp>
        <p:nvSpPr>
          <p:cNvPr id="65" name="TextBox 64">
            <a:extLst>
              <a:ext uri="{FF2B5EF4-FFF2-40B4-BE49-F238E27FC236}">
                <a16:creationId xmlns:a16="http://schemas.microsoft.com/office/drawing/2014/main" id="{8D811210-DFD1-AA7D-FA95-3138A7AC4D01}"/>
              </a:ext>
            </a:extLst>
          </p:cNvPr>
          <p:cNvSpPr txBox="1"/>
          <p:nvPr/>
        </p:nvSpPr>
        <p:spPr>
          <a:xfrm>
            <a:off x="1020114" y="2948108"/>
            <a:ext cx="697627" cy="369332"/>
          </a:xfrm>
          <a:prstGeom prst="rect">
            <a:avLst/>
          </a:prstGeom>
          <a:noFill/>
        </p:spPr>
        <p:txBody>
          <a:bodyPr wrap="none">
            <a:spAutoFit/>
          </a:bodyPr>
          <a:lstStyle/>
          <a:p>
            <a:pPr lvl="0"/>
            <a:r>
              <a:rPr lang="en-US" sz="1800">
                <a:latin typeface="#9Slide03 Montserrat Light" panose="00000400000000000000" pitchFamily="2" charset="0"/>
                <a:cs typeface="#9Slide03 Arima Madurai Light" panose="00000400000000000000" pitchFamily="2" charset="0"/>
              </a:rPr>
              <a:t>1938</a:t>
            </a:r>
            <a:endParaRPr lang="en-US"/>
          </a:p>
        </p:txBody>
      </p:sp>
      <p:sp>
        <p:nvSpPr>
          <p:cNvPr id="67" name="TextBox 66">
            <a:extLst>
              <a:ext uri="{FF2B5EF4-FFF2-40B4-BE49-F238E27FC236}">
                <a16:creationId xmlns:a16="http://schemas.microsoft.com/office/drawing/2014/main" id="{9C266049-F121-06F7-782D-3EB025CF5031}"/>
              </a:ext>
            </a:extLst>
          </p:cNvPr>
          <p:cNvSpPr txBox="1"/>
          <p:nvPr/>
        </p:nvSpPr>
        <p:spPr>
          <a:xfrm>
            <a:off x="2855438" y="2959544"/>
            <a:ext cx="715260" cy="369332"/>
          </a:xfrm>
          <a:prstGeom prst="rect">
            <a:avLst/>
          </a:prstGeom>
          <a:noFill/>
        </p:spPr>
        <p:txBody>
          <a:bodyPr wrap="none">
            <a:spAutoFit/>
          </a:bodyPr>
          <a:lstStyle/>
          <a:p>
            <a:pPr lvl="0"/>
            <a:r>
              <a:rPr lang="en-US" sz="1800">
                <a:latin typeface="#9Slide03 Montserrat Light" panose="00000400000000000000" pitchFamily="2" charset="0"/>
                <a:cs typeface="#9Slide03 Arima Madurai Light" panose="00000400000000000000" pitchFamily="2" charset="0"/>
              </a:rPr>
              <a:t>1940</a:t>
            </a:r>
            <a:endParaRPr lang="en-US"/>
          </a:p>
        </p:txBody>
      </p:sp>
      <p:sp>
        <p:nvSpPr>
          <p:cNvPr id="69" name="TextBox 68">
            <a:extLst>
              <a:ext uri="{FF2B5EF4-FFF2-40B4-BE49-F238E27FC236}">
                <a16:creationId xmlns:a16="http://schemas.microsoft.com/office/drawing/2014/main" id="{C5E3BDE6-ECE4-4B5C-45F3-1420848E1836}"/>
              </a:ext>
            </a:extLst>
          </p:cNvPr>
          <p:cNvSpPr txBox="1"/>
          <p:nvPr/>
        </p:nvSpPr>
        <p:spPr>
          <a:xfrm>
            <a:off x="4757795" y="2970936"/>
            <a:ext cx="646331" cy="369332"/>
          </a:xfrm>
          <a:prstGeom prst="rect">
            <a:avLst/>
          </a:prstGeom>
          <a:noFill/>
        </p:spPr>
        <p:txBody>
          <a:bodyPr wrap="none">
            <a:spAutoFit/>
          </a:bodyPr>
          <a:lstStyle/>
          <a:p>
            <a:pPr lvl="0"/>
            <a:r>
              <a:rPr lang="en-US" sz="1800">
                <a:latin typeface="#9Slide03 Montserrat Light" panose="00000400000000000000" pitchFamily="2" charset="0"/>
                <a:cs typeface="#9Slide03 Arima Madurai Light" panose="00000400000000000000" pitchFamily="2" charset="0"/>
              </a:rPr>
              <a:t>1941</a:t>
            </a:r>
            <a:endParaRPr lang="en-US"/>
          </a:p>
        </p:txBody>
      </p:sp>
      <p:grpSp>
        <p:nvGrpSpPr>
          <p:cNvPr id="96" name="Group 95">
            <a:extLst>
              <a:ext uri="{FF2B5EF4-FFF2-40B4-BE49-F238E27FC236}">
                <a16:creationId xmlns:a16="http://schemas.microsoft.com/office/drawing/2014/main" id="{796DA8C4-1203-2EAA-6199-5EAE69CE2474}"/>
              </a:ext>
            </a:extLst>
          </p:cNvPr>
          <p:cNvGrpSpPr/>
          <p:nvPr/>
        </p:nvGrpSpPr>
        <p:grpSpPr>
          <a:xfrm>
            <a:off x="2329376" y="3269387"/>
            <a:ext cx="1659773" cy="3543253"/>
            <a:chOff x="2329376" y="3269387"/>
            <a:chExt cx="1659773" cy="3543253"/>
          </a:xfrm>
        </p:grpSpPr>
        <p:grpSp>
          <p:nvGrpSpPr>
            <p:cNvPr id="54" name="Group 53">
              <a:extLst>
                <a:ext uri="{FF2B5EF4-FFF2-40B4-BE49-F238E27FC236}">
                  <a16:creationId xmlns:a16="http://schemas.microsoft.com/office/drawing/2014/main" id="{6143389D-AE8B-F2CA-974C-92ACAC65166A}"/>
                </a:ext>
              </a:extLst>
            </p:cNvPr>
            <p:cNvGrpSpPr/>
            <p:nvPr/>
          </p:nvGrpSpPr>
          <p:grpSpPr>
            <a:xfrm>
              <a:off x="2329376" y="3269387"/>
              <a:ext cx="1659773" cy="3543253"/>
              <a:chOff x="3877036" y="2389294"/>
              <a:chExt cx="1659773" cy="3543253"/>
            </a:xfrm>
          </p:grpSpPr>
          <p:sp>
            <p:nvSpPr>
              <p:cNvPr id="18" name="Freeform: Shape 17">
                <a:extLst>
                  <a:ext uri="{FF2B5EF4-FFF2-40B4-BE49-F238E27FC236}">
                    <a16:creationId xmlns:a16="http://schemas.microsoft.com/office/drawing/2014/main" id="{A47DAAC3-4B16-3416-419B-3D4F314EA472}"/>
                  </a:ext>
                </a:extLst>
              </p:cNvPr>
              <p:cNvSpPr/>
              <p:nvPr/>
            </p:nvSpPr>
            <p:spPr>
              <a:xfrm rot="5400000">
                <a:off x="3999570" y="3051494"/>
                <a:ext cx="1428282" cy="103882"/>
              </a:xfrm>
              <a:custGeom>
                <a:avLst/>
                <a:gdLst>
                  <a:gd name="connsiteX0" fmla="*/ 0 w 1262015"/>
                  <a:gd name="connsiteY0" fmla="*/ 0 h 182880"/>
                  <a:gd name="connsiteX1" fmla="*/ 1262015 w 1262015"/>
                  <a:gd name="connsiteY1" fmla="*/ 0 h 182880"/>
                  <a:gd name="connsiteX2" fmla="*/ 1257351 w 1262015"/>
                  <a:gd name="connsiteY2" fmla="*/ 105507 h 182880"/>
                  <a:gd name="connsiteX3" fmla="*/ 1260903 w 1262015"/>
                  <a:gd name="connsiteY3" fmla="*/ 175847 h 182880"/>
                  <a:gd name="connsiteX4" fmla="*/ 1257351 w 1262015"/>
                  <a:gd name="connsiteY4" fmla="*/ 175847 h 182880"/>
                  <a:gd name="connsiteX5" fmla="*/ 1257351 w 1262015"/>
                  <a:gd name="connsiteY5" fmla="*/ 182880 h 182880"/>
                  <a:gd name="connsiteX6" fmla="*/ 5326 w 1262015"/>
                  <a:gd name="connsiteY6" fmla="*/ 182880 h 182880"/>
                  <a:gd name="connsiteX7" fmla="*/ 5326 w 1262015"/>
                  <a:gd name="connsiteY7" fmla="*/ 175847 h 182880"/>
                  <a:gd name="connsiteX8" fmla="*/ 1776 w 1262015"/>
                  <a:gd name="connsiteY8" fmla="*/ 175847 h 182880"/>
                  <a:gd name="connsiteX9" fmla="*/ 5326 w 1262015"/>
                  <a:gd name="connsiteY9" fmla="*/ 105527 h 182880"/>
                  <a:gd name="connsiteX10" fmla="*/ 5327 w 1262015"/>
                  <a:gd name="connsiteY10" fmla="*/ 105507 h 182880"/>
                  <a:gd name="connsiteX11" fmla="*/ 5326 w 1262015"/>
                  <a:gd name="connsiteY11" fmla="*/ 105487 h 182880"/>
                  <a:gd name="connsiteX12" fmla="*/ 0 w 1262015"/>
                  <a:gd name="connsiteY12" fmla="*/ 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2015" h="182880">
                    <a:moveTo>
                      <a:pt x="0" y="0"/>
                    </a:moveTo>
                    <a:lnTo>
                      <a:pt x="1262015" y="0"/>
                    </a:lnTo>
                    <a:lnTo>
                      <a:pt x="1257351" y="105507"/>
                    </a:lnTo>
                    <a:lnTo>
                      <a:pt x="1260903" y="175847"/>
                    </a:lnTo>
                    <a:lnTo>
                      <a:pt x="1257351" y="175847"/>
                    </a:lnTo>
                    <a:lnTo>
                      <a:pt x="1257351" y="182880"/>
                    </a:lnTo>
                    <a:lnTo>
                      <a:pt x="5326" y="182880"/>
                    </a:lnTo>
                    <a:lnTo>
                      <a:pt x="5326" y="175847"/>
                    </a:lnTo>
                    <a:lnTo>
                      <a:pt x="1776" y="175847"/>
                    </a:lnTo>
                    <a:lnTo>
                      <a:pt x="5326" y="105527"/>
                    </a:lnTo>
                    <a:lnTo>
                      <a:pt x="5327" y="105507"/>
                    </a:lnTo>
                    <a:lnTo>
                      <a:pt x="5326" y="105487"/>
                    </a:ln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grpSp>
            <p:nvGrpSpPr>
              <p:cNvPr id="19" name="Group 18">
                <a:extLst>
                  <a:ext uri="{FF2B5EF4-FFF2-40B4-BE49-F238E27FC236}">
                    <a16:creationId xmlns:a16="http://schemas.microsoft.com/office/drawing/2014/main" id="{BA6B122A-999C-6FF8-61DF-328F0E7100AB}"/>
                  </a:ext>
                </a:extLst>
              </p:cNvPr>
              <p:cNvGrpSpPr/>
              <p:nvPr/>
            </p:nvGrpSpPr>
            <p:grpSpPr>
              <a:xfrm>
                <a:off x="3877036" y="3825013"/>
                <a:ext cx="1659773" cy="2107534"/>
                <a:chOff x="5382397" y="2583762"/>
                <a:chExt cx="2877118" cy="3912844"/>
              </a:xfrm>
            </p:grpSpPr>
            <p:sp>
              <p:nvSpPr>
                <p:cNvPr id="20" name="Freeform: Shape 19">
                  <a:extLst>
                    <a:ext uri="{FF2B5EF4-FFF2-40B4-BE49-F238E27FC236}">
                      <a16:creationId xmlns:a16="http://schemas.microsoft.com/office/drawing/2014/main" id="{CD91D20A-0F98-5092-B2E7-100C11B1EFA2}"/>
                    </a:ext>
                  </a:extLst>
                </p:cNvPr>
                <p:cNvSpPr/>
                <p:nvPr/>
              </p:nvSpPr>
              <p:spPr>
                <a:xfrm rot="10800000">
                  <a:off x="5405930" y="3174229"/>
                  <a:ext cx="2853585" cy="3322377"/>
                </a:xfrm>
                <a:custGeom>
                  <a:avLst/>
                  <a:gdLst>
                    <a:gd name="connsiteX0" fmla="*/ 1617785 w 3235570"/>
                    <a:gd name="connsiteY0" fmla="*/ 0 h 3590779"/>
                    <a:gd name="connsiteX1" fmla="*/ 3227218 w 3235570"/>
                    <a:gd name="connsiteY1" fmla="*/ 1452376 h 3590779"/>
                    <a:gd name="connsiteX2" fmla="*/ 3235570 w 3235570"/>
                    <a:gd name="connsiteY2" fmla="*/ 1617784 h 3590779"/>
                    <a:gd name="connsiteX3" fmla="*/ 3235570 w 3235570"/>
                    <a:gd name="connsiteY3" fmla="*/ 1617785 h 3590779"/>
                    <a:gd name="connsiteX4" fmla="*/ 2866147 w 3235570"/>
                    <a:gd name="connsiteY4" fmla="*/ 2646846 h 3590779"/>
                    <a:gd name="connsiteX5" fmla="*/ 2778913 w 3235570"/>
                    <a:gd name="connsiteY5" fmla="*/ 2742829 h 3590779"/>
                    <a:gd name="connsiteX6" fmla="*/ 2761732 w 3235570"/>
                    <a:gd name="connsiteY6" fmla="*/ 2761732 h 3590779"/>
                    <a:gd name="connsiteX7" fmla="*/ 2700454 w 3235570"/>
                    <a:gd name="connsiteY7" fmla="*/ 2817426 h 3590779"/>
                    <a:gd name="connsiteX8" fmla="*/ 2613219 w 3235570"/>
                    <a:gd name="connsiteY8" fmla="*/ 2913408 h 3590779"/>
                    <a:gd name="connsiteX9" fmla="*/ 2299832 w 3235570"/>
                    <a:gd name="connsiteY9" fmla="*/ 3518823 h 3590779"/>
                    <a:gd name="connsiteX10" fmla="*/ 2283704 w 3235570"/>
                    <a:gd name="connsiteY10" fmla="*/ 3590779 h 3590779"/>
                    <a:gd name="connsiteX11" fmla="*/ 952291 w 3235570"/>
                    <a:gd name="connsiteY11" fmla="*/ 3590779 h 3590779"/>
                    <a:gd name="connsiteX12" fmla="*/ 940840 w 3235570"/>
                    <a:gd name="connsiteY12" fmla="*/ 3538160 h 3590779"/>
                    <a:gd name="connsiteX13" fmla="*/ 622349 w 3235570"/>
                    <a:gd name="connsiteY13" fmla="*/ 2913408 h 3590779"/>
                    <a:gd name="connsiteX14" fmla="*/ 535105 w 3235570"/>
                    <a:gd name="connsiteY14" fmla="*/ 2817415 h 3590779"/>
                    <a:gd name="connsiteX15" fmla="*/ 473838 w 3235570"/>
                    <a:gd name="connsiteY15" fmla="*/ 2761732 h 3590779"/>
                    <a:gd name="connsiteX16" fmla="*/ 456667 w 3235570"/>
                    <a:gd name="connsiteY16" fmla="*/ 2742839 h 3590779"/>
                    <a:gd name="connsiteX17" fmla="*/ 369423 w 3235570"/>
                    <a:gd name="connsiteY17" fmla="*/ 2646846 h 3590779"/>
                    <a:gd name="connsiteX18" fmla="*/ 0 w 3235570"/>
                    <a:gd name="connsiteY18" fmla="*/ 1617785 h 3590779"/>
                    <a:gd name="connsiteX19" fmla="*/ 0 w 3235570"/>
                    <a:gd name="connsiteY19" fmla="*/ 1617784 h 3590779"/>
                    <a:gd name="connsiteX20" fmla="*/ 8352 w 3235570"/>
                    <a:gd name="connsiteY20" fmla="*/ 1452376 h 3590779"/>
                    <a:gd name="connsiteX21" fmla="*/ 1617785 w 3235570"/>
                    <a:gd name="connsiteY21" fmla="*/ 0 h 359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35570" h="3590779">
                      <a:moveTo>
                        <a:pt x="1617785" y="0"/>
                      </a:moveTo>
                      <a:cubicBezTo>
                        <a:pt x="2455421" y="0"/>
                        <a:pt x="3144371" y="636598"/>
                        <a:pt x="3227218" y="1452376"/>
                      </a:cubicBezTo>
                      <a:lnTo>
                        <a:pt x="3235570" y="1617784"/>
                      </a:lnTo>
                      <a:lnTo>
                        <a:pt x="3235570" y="1617785"/>
                      </a:lnTo>
                      <a:cubicBezTo>
                        <a:pt x="3235570" y="2008682"/>
                        <a:pt x="3096933" y="2367198"/>
                        <a:pt x="2866147" y="2646846"/>
                      </a:cubicBezTo>
                      <a:lnTo>
                        <a:pt x="2778913" y="2742829"/>
                      </a:lnTo>
                      <a:lnTo>
                        <a:pt x="2761732" y="2761732"/>
                      </a:lnTo>
                      <a:lnTo>
                        <a:pt x="2700454" y="2817426"/>
                      </a:lnTo>
                      <a:lnTo>
                        <a:pt x="2613219" y="2913408"/>
                      </a:lnTo>
                      <a:cubicBezTo>
                        <a:pt x="2468978" y="3088188"/>
                        <a:pt x="2360732" y="3293776"/>
                        <a:pt x="2299832" y="3518823"/>
                      </a:cubicBezTo>
                      <a:lnTo>
                        <a:pt x="2283704" y="3590779"/>
                      </a:lnTo>
                      <a:lnTo>
                        <a:pt x="952291" y="3590779"/>
                      </a:lnTo>
                      <a:lnTo>
                        <a:pt x="940840" y="3538160"/>
                      </a:lnTo>
                      <a:cubicBezTo>
                        <a:pt x="880992" y="3305549"/>
                        <a:pt x="770712" y="3093182"/>
                        <a:pt x="622349" y="2913408"/>
                      </a:cubicBezTo>
                      <a:lnTo>
                        <a:pt x="535105" y="2817415"/>
                      </a:lnTo>
                      <a:lnTo>
                        <a:pt x="473838" y="2761732"/>
                      </a:lnTo>
                      <a:lnTo>
                        <a:pt x="456667" y="2742839"/>
                      </a:lnTo>
                      <a:lnTo>
                        <a:pt x="369423" y="2646846"/>
                      </a:lnTo>
                      <a:cubicBezTo>
                        <a:pt x="138637" y="2367198"/>
                        <a:pt x="0" y="2008682"/>
                        <a:pt x="0" y="1617785"/>
                      </a:cubicBezTo>
                      <a:lnTo>
                        <a:pt x="0" y="1617784"/>
                      </a:lnTo>
                      <a:lnTo>
                        <a:pt x="8352" y="1452376"/>
                      </a:lnTo>
                      <a:cubicBezTo>
                        <a:pt x="91199" y="636598"/>
                        <a:pt x="780150" y="0"/>
                        <a:pt x="1617785" y="0"/>
                      </a:cubicBezTo>
                      <a:close/>
                    </a:path>
                  </a:pathLst>
                </a:custGeom>
                <a:gradFill flip="none" rotWithShape="1">
                  <a:gsLst>
                    <a:gs pos="23000">
                      <a:schemeClr val="bg1">
                        <a:alpha val="0"/>
                      </a:schemeClr>
                    </a:gs>
                    <a:gs pos="17000">
                      <a:schemeClr val="bg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21" name="Freeform: Shape 20">
                  <a:extLst>
                    <a:ext uri="{FF2B5EF4-FFF2-40B4-BE49-F238E27FC236}">
                      <a16:creationId xmlns:a16="http://schemas.microsoft.com/office/drawing/2014/main" id="{5F8C869B-556E-8FFC-EF81-F669EEA57589}"/>
                    </a:ext>
                  </a:extLst>
                </p:cNvPr>
                <p:cNvSpPr/>
                <p:nvPr/>
              </p:nvSpPr>
              <p:spPr>
                <a:xfrm rot="10800000">
                  <a:off x="6230925" y="2984009"/>
                  <a:ext cx="1156416" cy="143177"/>
                </a:xfrm>
                <a:custGeom>
                  <a:avLst/>
                  <a:gdLst>
                    <a:gd name="connsiteX0" fmla="*/ 0 w 1311217"/>
                    <a:gd name="connsiteY0" fmla="*/ 0 h 154745"/>
                    <a:gd name="connsiteX1" fmla="*/ 1311217 w 1311217"/>
                    <a:gd name="connsiteY1" fmla="*/ 0 h 154745"/>
                    <a:gd name="connsiteX2" fmla="*/ 1306824 w 1311217"/>
                    <a:gd name="connsiteY2" fmla="*/ 19596 h 154745"/>
                    <a:gd name="connsiteX3" fmla="*/ 1288798 w 1311217"/>
                    <a:gd name="connsiteY3" fmla="*/ 154745 h 154745"/>
                    <a:gd name="connsiteX4" fmla="*/ 21896 w 1311217"/>
                    <a:gd name="connsiteY4" fmla="*/ 154745 h 154745"/>
                    <a:gd name="connsiteX5" fmla="*/ 21180 w 1311217"/>
                    <a:gd name="connsiteY5" fmla="*/ 140562 h 154745"/>
                    <a:gd name="connsiteX6" fmla="*/ 4264 w 1311217"/>
                    <a:gd name="connsiteY6" fmla="*/ 19596 h 154745"/>
                    <a:gd name="connsiteX7" fmla="*/ 0 w 1311217"/>
                    <a:gd name="connsiteY7" fmla="*/ 0 h 1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1217" h="154745">
                      <a:moveTo>
                        <a:pt x="0" y="0"/>
                      </a:moveTo>
                      <a:lnTo>
                        <a:pt x="1311217" y="0"/>
                      </a:lnTo>
                      <a:lnTo>
                        <a:pt x="1306824" y="19596"/>
                      </a:lnTo>
                      <a:lnTo>
                        <a:pt x="1288798" y="154745"/>
                      </a:lnTo>
                      <a:lnTo>
                        <a:pt x="21896" y="154745"/>
                      </a:lnTo>
                      <a:lnTo>
                        <a:pt x="21180" y="140562"/>
                      </a:lnTo>
                      <a:cubicBezTo>
                        <a:pt x="17038" y="99773"/>
                        <a:pt x="11380" y="59432"/>
                        <a:pt x="4264" y="19596"/>
                      </a:cubicBez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22" name="Freeform: Shape 21">
                  <a:extLst>
                    <a:ext uri="{FF2B5EF4-FFF2-40B4-BE49-F238E27FC236}">
                      <a16:creationId xmlns:a16="http://schemas.microsoft.com/office/drawing/2014/main" id="{34927896-CB36-542D-638F-0BCCEE851347}"/>
                    </a:ext>
                  </a:extLst>
                </p:cNvPr>
                <p:cNvSpPr/>
                <p:nvPr/>
              </p:nvSpPr>
              <p:spPr>
                <a:xfrm rot="10800000">
                  <a:off x="5382397" y="3169489"/>
                  <a:ext cx="2853585" cy="3322375"/>
                </a:xfrm>
                <a:custGeom>
                  <a:avLst/>
                  <a:gdLst>
                    <a:gd name="connsiteX0" fmla="*/ 1617785 w 3235570"/>
                    <a:gd name="connsiteY0" fmla="*/ 0 h 3590779"/>
                    <a:gd name="connsiteX1" fmla="*/ 3227218 w 3235570"/>
                    <a:gd name="connsiteY1" fmla="*/ 1452376 h 3590779"/>
                    <a:gd name="connsiteX2" fmla="*/ 3235570 w 3235570"/>
                    <a:gd name="connsiteY2" fmla="*/ 1617784 h 3590779"/>
                    <a:gd name="connsiteX3" fmla="*/ 3235570 w 3235570"/>
                    <a:gd name="connsiteY3" fmla="*/ 1617785 h 3590779"/>
                    <a:gd name="connsiteX4" fmla="*/ 2866147 w 3235570"/>
                    <a:gd name="connsiteY4" fmla="*/ 2646846 h 3590779"/>
                    <a:gd name="connsiteX5" fmla="*/ 2778913 w 3235570"/>
                    <a:gd name="connsiteY5" fmla="*/ 2742829 h 3590779"/>
                    <a:gd name="connsiteX6" fmla="*/ 2761732 w 3235570"/>
                    <a:gd name="connsiteY6" fmla="*/ 2761732 h 3590779"/>
                    <a:gd name="connsiteX7" fmla="*/ 2700454 w 3235570"/>
                    <a:gd name="connsiteY7" fmla="*/ 2817426 h 3590779"/>
                    <a:gd name="connsiteX8" fmla="*/ 2613219 w 3235570"/>
                    <a:gd name="connsiteY8" fmla="*/ 2913408 h 3590779"/>
                    <a:gd name="connsiteX9" fmla="*/ 2299832 w 3235570"/>
                    <a:gd name="connsiteY9" fmla="*/ 3518823 h 3590779"/>
                    <a:gd name="connsiteX10" fmla="*/ 2283704 w 3235570"/>
                    <a:gd name="connsiteY10" fmla="*/ 3590779 h 3590779"/>
                    <a:gd name="connsiteX11" fmla="*/ 952291 w 3235570"/>
                    <a:gd name="connsiteY11" fmla="*/ 3590779 h 3590779"/>
                    <a:gd name="connsiteX12" fmla="*/ 940840 w 3235570"/>
                    <a:gd name="connsiteY12" fmla="*/ 3538160 h 3590779"/>
                    <a:gd name="connsiteX13" fmla="*/ 622349 w 3235570"/>
                    <a:gd name="connsiteY13" fmla="*/ 2913408 h 3590779"/>
                    <a:gd name="connsiteX14" fmla="*/ 535105 w 3235570"/>
                    <a:gd name="connsiteY14" fmla="*/ 2817415 h 3590779"/>
                    <a:gd name="connsiteX15" fmla="*/ 473838 w 3235570"/>
                    <a:gd name="connsiteY15" fmla="*/ 2761732 h 3590779"/>
                    <a:gd name="connsiteX16" fmla="*/ 456667 w 3235570"/>
                    <a:gd name="connsiteY16" fmla="*/ 2742839 h 3590779"/>
                    <a:gd name="connsiteX17" fmla="*/ 369423 w 3235570"/>
                    <a:gd name="connsiteY17" fmla="*/ 2646846 h 3590779"/>
                    <a:gd name="connsiteX18" fmla="*/ 0 w 3235570"/>
                    <a:gd name="connsiteY18" fmla="*/ 1617785 h 3590779"/>
                    <a:gd name="connsiteX19" fmla="*/ 0 w 3235570"/>
                    <a:gd name="connsiteY19" fmla="*/ 1617784 h 3590779"/>
                    <a:gd name="connsiteX20" fmla="*/ 8352 w 3235570"/>
                    <a:gd name="connsiteY20" fmla="*/ 1452376 h 3590779"/>
                    <a:gd name="connsiteX21" fmla="*/ 1617785 w 3235570"/>
                    <a:gd name="connsiteY21" fmla="*/ 0 h 359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35570" h="3590779">
                      <a:moveTo>
                        <a:pt x="1617785" y="0"/>
                      </a:moveTo>
                      <a:cubicBezTo>
                        <a:pt x="2455421" y="0"/>
                        <a:pt x="3144371" y="636598"/>
                        <a:pt x="3227218" y="1452376"/>
                      </a:cubicBezTo>
                      <a:lnTo>
                        <a:pt x="3235570" y="1617784"/>
                      </a:lnTo>
                      <a:lnTo>
                        <a:pt x="3235570" y="1617785"/>
                      </a:lnTo>
                      <a:cubicBezTo>
                        <a:pt x="3235570" y="2008682"/>
                        <a:pt x="3096933" y="2367198"/>
                        <a:pt x="2866147" y="2646846"/>
                      </a:cubicBezTo>
                      <a:lnTo>
                        <a:pt x="2778913" y="2742829"/>
                      </a:lnTo>
                      <a:lnTo>
                        <a:pt x="2761732" y="2761732"/>
                      </a:lnTo>
                      <a:lnTo>
                        <a:pt x="2700454" y="2817426"/>
                      </a:lnTo>
                      <a:lnTo>
                        <a:pt x="2613219" y="2913408"/>
                      </a:lnTo>
                      <a:cubicBezTo>
                        <a:pt x="2468978" y="3088188"/>
                        <a:pt x="2360732" y="3293776"/>
                        <a:pt x="2299832" y="3518823"/>
                      </a:cubicBezTo>
                      <a:lnTo>
                        <a:pt x="2283704" y="3590779"/>
                      </a:lnTo>
                      <a:lnTo>
                        <a:pt x="952291" y="3590779"/>
                      </a:lnTo>
                      <a:lnTo>
                        <a:pt x="940840" y="3538160"/>
                      </a:lnTo>
                      <a:cubicBezTo>
                        <a:pt x="880992" y="3305549"/>
                        <a:pt x="770712" y="3093182"/>
                        <a:pt x="622349" y="2913408"/>
                      </a:cubicBezTo>
                      <a:lnTo>
                        <a:pt x="535105" y="2817415"/>
                      </a:lnTo>
                      <a:lnTo>
                        <a:pt x="473838" y="2761732"/>
                      </a:lnTo>
                      <a:lnTo>
                        <a:pt x="456667" y="2742839"/>
                      </a:lnTo>
                      <a:lnTo>
                        <a:pt x="369423" y="2646846"/>
                      </a:lnTo>
                      <a:cubicBezTo>
                        <a:pt x="138637" y="2367198"/>
                        <a:pt x="0" y="2008682"/>
                        <a:pt x="0" y="1617785"/>
                      </a:cubicBezTo>
                      <a:lnTo>
                        <a:pt x="0" y="1617784"/>
                      </a:lnTo>
                      <a:lnTo>
                        <a:pt x="8352" y="1452376"/>
                      </a:lnTo>
                      <a:cubicBezTo>
                        <a:pt x="91199" y="636598"/>
                        <a:pt x="780150" y="0"/>
                        <a:pt x="1617785" y="0"/>
                      </a:cubicBezTo>
                      <a:close/>
                    </a:path>
                  </a:pathLst>
                </a:custGeom>
                <a:gradFill flip="none" rotWithShape="1">
                  <a:gsLst>
                    <a:gs pos="24000">
                      <a:srgbClr val="FFFFFF">
                        <a:alpha val="52000"/>
                      </a:srgbClr>
                    </a:gs>
                    <a:gs pos="90000">
                      <a:schemeClr val="bg1">
                        <a:alpha val="12000"/>
                      </a:schemeClr>
                    </a:gs>
                    <a:gs pos="8000">
                      <a:schemeClr val="bg1">
                        <a:alpha val="83000"/>
                      </a:schemeClr>
                    </a:gs>
                  </a:gsLst>
                  <a:lin ang="12000000" scaled="0"/>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23" name="Freeform: Shape 22">
                  <a:extLst>
                    <a:ext uri="{FF2B5EF4-FFF2-40B4-BE49-F238E27FC236}">
                      <a16:creationId xmlns:a16="http://schemas.microsoft.com/office/drawing/2014/main" id="{87116AAD-63F8-F65B-6622-C16A08DCE50A}"/>
                    </a:ext>
                  </a:extLst>
                </p:cNvPr>
                <p:cNvSpPr/>
                <p:nvPr/>
              </p:nvSpPr>
              <p:spPr>
                <a:xfrm rot="10800000">
                  <a:off x="6252971" y="2772498"/>
                  <a:ext cx="1113025" cy="169210"/>
                </a:xfrm>
                <a:custGeom>
                  <a:avLst/>
                  <a:gdLst>
                    <a:gd name="connsiteX0" fmla="*/ 0 w 1262015"/>
                    <a:gd name="connsiteY0" fmla="*/ 0 h 182880"/>
                    <a:gd name="connsiteX1" fmla="*/ 1262015 w 1262015"/>
                    <a:gd name="connsiteY1" fmla="*/ 0 h 182880"/>
                    <a:gd name="connsiteX2" fmla="*/ 1257351 w 1262015"/>
                    <a:gd name="connsiteY2" fmla="*/ 105507 h 182880"/>
                    <a:gd name="connsiteX3" fmla="*/ 1260903 w 1262015"/>
                    <a:gd name="connsiteY3" fmla="*/ 175847 h 182880"/>
                    <a:gd name="connsiteX4" fmla="*/ 1257351 w 1262015"/>
                    <a:gd name="connsiteY4" fmla="*/ 175847 h 182880"/>
                    <a:gd name="connsiteX5" fmla="*/ 1257351 w 1262015"/>
                    <a:gd name="connsiteY5" fmla="*/ 182880 h 182880"/>
                    <a:gd name="connsiteX6" fmla="*/ 5326 w 1262015"/>
                    <a:gd name="connsiteY6" fmla="*/ 182880 h 182880"/>
                    <a:gd name="connsiteX7" fmla="*/ 5326 w 1262015"/>
                    <a:gd name="connsiteY7" fmla="*/ 175847 h 182880"/>
                    <a:gd name="connsiteX8" fmla="*/ 1776 w 1262015"/>
                    <a:gd name="connsiteY8" fmla="*/ 175847 h 182880"/>
                    <a:gd name="connsiteX9" fmla="*/ 5326 w 1262015"/>
                    <a:gd name="connsiteY9" fmla="*/ 105527 h 182880"/>
                    <a:gd name="connsiteX10" fmla="*/ 5327 w 1262015"/>
                    <a:gd name="connsiteY10" fmla="*/ 105507 h 182880"/>
                    <a:gd name="connsiteX11" fmla="*/ 5326 w 1262015"/>
                    <a:gd name="connsiteY11" fmla="*/ 105487 h 182880"/>
                    <a:gd name="connsiteX12" fmla="*/ 0 w 1262015"/>
                    <a:gd name="connsiteY12" fmla="*/ 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2015" h="182880">
                      <a:moveTo>
                        <a:pt x="0" y="0"/>
                      </a:moveTo>
                      <a:lnTo>
                        <a:pt x="1262015" y="0"/>
                      </a:lnTo>
                      <a:lnTo>
                        <a:pt x="1257351" y="105507"/>
                      </a:lnTo>
                      <a:lnTo>
                        <a:pt x="1260903" y="175847"/>
                      </a:lnTo>
                      <a:lnTo>
                        <a:pt x="1257351" y="175847"/>
                      </a:lnTo>
                      <a:lnTo>
                        <a:pt x="1257351" y="182880"/>
                      </a:lnTo>
                      <a:lnTo>
                        <a:pt x="5326" y="182880"/>
                      </a:lnTo>
                      <a:lnTo>
                        <a:pt x="5326" y="175847"/>
                      </a:lnTo>
                      <a:lnTo>
                        <a:pt x="1776" y="175847"/>
                      </a:lnTo>
                      <a:lnTo>
                        <a:pt x="5326" y="105527"/>
                      </a:lnTo>
                      <a:lnTo>
                        <a:pt x="5327" y="105507"/>
                      </a:lnTo>
                      <a:lnTo>
                        <a:pt x="5326" y="105487"/>
                      </a:ln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24" name="Freeform: Shape 23">
                  <a:extLst>
                    <a:ext uri="{FF2B5EF4-FFF2-40B4-BE49-F238E27FC236}">
                      <a16:creationId xmlns:a16="http://schemas.microsoft.com/office/drawing/2014/main" id="{4CEF16BE-1E1A-E29A-37F3-EBE49D6320E8}"/>
                    </a:ext>
                  </a:extLst>
                </p:cNvPr>
                <p:cNvSpPr/>
                <p:nvPr/>
              </p:nvSpPr>
              <p:spPr>
                <a:xfrm rot="10800000">
                  <a:off x="6258128" y="2583762"/>
                  <a:ext cx="1102127" cy="146434"/>
                </a:xfrm>
                <a:custGeom>
                  <a:avLst/>
                  <a:gdLst>
                    <a:gd name="connsiteX0" fmla="*/ 0 w 1249658"/>
                    <a:gd name="connsiteY0" fmla="*/ 0 h 158263"/>
                    <a:gd name="connsiteX1" fmla="*/ 1249658 w 1249658"/>
                    <a:gd name="connsiteY1" fmla="*/ 0 h 158263"/>
                    <a:gd name="connsiteX2" fmla="*/ 1237943 w 1249658"/>
                    <a:gd name="connsiteY2" fmla="*/ 58023 h 158263"/>
                    <a:gd name="connsiteX3" fmla="*/ 1086716 w 1249658"/>
                    <a:gd name="connsiteY3" fmla="*/ 158263 h 158263"/>
                    <a:gd name="connsiteX4" fmla="*/ 162941 w 1249658"/>
                    <a:gd name="connsiteY4" fmla="*/ 158263 h 158263"/>
                    <a:gd name="connsiteX5" fmla="*/ 11714 w 1249658"/>
                    <a:gd name="connsiteY5" fmla="*/ 58023 h 158263"/>
                    <a:gd name="connsiteX6" fmla="*/ 0 w 1249658"/>
                    <a:gd name="connsiteY6" fmla="*/ 0 h 15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9658" h="158263">
                      <a:moveTo>
                        <a:pt x="0" y="0"/>
                      </a:moveTo>
                      <a:lnTo>
                        <a:pt x="1249658" y="0"/>
                      </a:lnTo>
                      <a:lnTo>
                        <a:pt x="1237943" y="58023"/>
                      </a:lnTo>
                      <a:cubicBezTo>
                        <a:pt x="1213028" y="116930"/>
                        <a:pt x="1154699" y="158263"/>
                        <a:pt x="1086716" y="158263"/>
                      </a:cubicBezTo>
                      <a:lnTo>
                        <a:pt x="162941" y="158263"/>
                      </a:lnTo>
                      <a:cubicBezTo>
                        <a:pt x="94958" y="158263"/>
                        <a:pt x="36629" y="116930"/>
                        <a:pt x="11714" y="58023"/>
                      </a:cubicBez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25" name="Freeform: Shape 24">
                  <a:extLst>
                    <a:ext uri="{FF2B5EF4-FFF2-40B4-BE49-F238E27FC236}">
                      <a16:creationId xmlns:a16="http://schemas.microsoft.com/office/drawing/2014/main" id="{125A0FE9-A677-75E3-5DB0-A3A10C46D84A}"/>
                    </a:ext>
                  </a:extLst>
                </p:cNvPr>
                <p:cNvSpPr/>
                <p:nvPr/>
              </p:nvSpPr>
              <p:spPr>
                <a:xfrm rot="10800000">
                  <a:off x="5389511" y="5142778"/>
                  <a:ext cx="2830053" cy="1349086"/>
                </a:xfrm>
                <a:custGeom>
                  <a:avLst/>
                  <a:gdLst>
                    <a:gd name="connsiteX0" fmla="*/ 3208888 w 3208888"/>
                    <a:gd name="connsiteY0" fmla="*/ 1686316 h 1686316"/>
                    <a:gd name="connsiteX1" fmla="*/ 3084690 w 3208888"/>
                    <a:gd name="connsiteY1" fmla="*/ 1614968 h 1686316"/>
                    <a:gd name="connsiteX2" fmla="*/ 1526595 w 3208888"/>
                    <a:gd name="connsiteY2" fmla="*/ 1249343 h 1686316"/>
                    <a:gd name="connsiteX3" fmla="*/ 198268 w 3208888"/>
                    <a:gd name="connsiteY3" fmla="*/ 1507733 h 1686316"/>
                    <a:gd name="connsiteX4" fmla="*/ 0 w 3208888"/>
                    <a:gd name="connsiteY4" fmla="*/ 1600267 h 1686316"/>
                    <a:gd name="connsiteX5" fmla="*/ 12259 w 3208888"/>
                    <a:gd name="connsiteY5" fmla="*/ 1505382 h 1686316"/>
                    <a:gd name="connsiteX6" fmla="*/ 1599167 w 3208888"/>
                    <a:gd name="connsiteY6" fmla="*/ 0 h 1686316"/>
                    <a:gd name="connsiteX7" fmla="*/ 3208600 w 3208888"/>
                    <a:gd name="connsiteY7" fmla="*/ 1679726 h 168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8888" h="1686316">
                      <a:moveTo>
                        <a:pt x="3208888" y="1686316"/>
                      </a:moveTo>
                      <a:lnTo>
                        <a:pt x="3084690" y="1614968"/>
                      </a:lnTo>
                      <a:cubicBezTo>
                        <a:pt x="2639923" y="1384132"/>
                        <a:pt x="2103749" y="1249343"/>
                        <a:pt x="1526595" y="1249343"/>
                      </a:cubicBezTo>
                      <a:cubicBezTo>
                        <a:pt x="1045634" y="1249343"/>
                        <a:pt x="593131" y="1342946"/>
                        <a:pt x="198268" y="1507733"/>
                      </a:cubicBezTo>
                      <a:lnTo>
                        <a:pt x="0" y="1600267"/>
                      </a:lnTo>
                      <a:lnTo>
                        <a:pt x="12259" y="1505382"/>
                      </a:lnTo>
                      <a:cubicBezTo>
                        <a:pt x="159281" y="647094"/>
                        <a:pt x="813884" y="0"/>
                        <a:pt x="1599167" y="0"/>
                      </a:cubicBezTo>
                      <a:cubicBezTo>
                        <a:pt x="2436803" y="0"/>
                        <a:pt x="3125753" y="736249"/>
                        <a:pt x="3208600" y="1679726"/>
                      </a:cubicBezTo>
                      <a:close/>
                    </a:path>
                  </a:pathLst>
                </a:custGeom>
                <a:solidFill>
                  <a:srgbClr val="009BD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26" name="Oval 25">
                  <a:extLst>
                    <a:ext uri="{FF2B5EF4-FFF2-40B4-BE49-F238E27FC236}">
                      <a16:creationId xmlns:a16="http://schemas.microsoft.com/office/drawing/2014/main" id="{A8530A16-2C40-EE2B-63B4-B42176893266}"/>
                    </a:ext>
                  </a:extLst>
                </p:cNvPr>
                <p:cNvSpPr/>
                <p:nvPr/>
              </p:nvSpPr>
              <p:spPr>
                <a:xfrm>
                  <a:off x="5391418" y="4938219"/>
                  <a:ext cx="2830055" cy="55562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grpSp>
        </p:grpSp>
        <p:sp>
          <p:nvSpPr>
            <p:cNvPr id="75" name="TextBox 74">
              <a:extLst>
                <a:ext uri="{FF2B5EF4-FFF2-40B4-BE49-F238E27FC236}">
                  <a16:creationId xmlns:a16="http://schemas.microsoft.com/office/drawing/2014/main" id="{D11F56A2-86E8-6276-9762-82DC59FB8819}"/>
                </a:ext>
              </a:extLst>
            </p:cNvPr>
            <p:cNvSpPr txBox="1"/>
            <p:nvPr/>
          </p:nvSpPr>
          <p:spPr>
            <a:xfrm>
              <a:off x="2499553" y="5565867"/>
              <a:ext cx="1455103" cy="646331"/>
            </a:xfrm>
            <a:prstGeom prst="rect">
              <a:avLst/>
            </a:prstGeom>
            <a:noFill/>
          </p:spPr>
          <p:txBody>
            <a:bodyPr wrap="square">
              <a:spAutoFit/>
            </a:bodyPr>
            <a:lstStyle/>
            <a:p>
              <a:pPr lvl="0" algn="ctr"/>
              <a:r>
                <a:rPr lang="en-US" sz="1800">
                  <a:latin typeface="#9Slide03 Montserrat Light" panose="00000400000000000000" pitchFamily="2" charset="0"/>
                  <a:cs typeface="#9Slide03 Arima Madurai Light" panose="00000400000000000000" pitchFamily="2" charset="0"/>
                </a:rPr>
                <a:t>Vang bóng một thời</a:t>
              </a:r>
            </a:p>
          </p:txBody>
        </p:sp>
        <p:sp>
          <p:nvSpPr>
            <p:cNvPr id="80" name="TextBox 79">
              <a:extLst>
                <a:ext uri="{FF2B5EF4-FFF2-40B4-BE49-F238E27FC236}">
                  <a16:creationId xmlns:a16="http://schemas.microsoft.com/office/drawing/2014/main" id="{B84A7828-B40F-00AB-9EDA-6545D8488885}"/>
                </a:ext>
              </a:extLst>
            </p:cNvPr>
            <p:cNvSpPr txBox="1"/>
            <p:nvPr/>
          </p:nvSpPr>
          <p:spPr>
            <a:xfrm>
              <a:off x="2434424" y="6260699"/>
              <a:ext cx="1455103" cy="523220"/>
            </a:xfrm>
            <a:prstGeom prst="rect">
              <a:avLst/>
            </a:prstGeom>
            <a:noFill/>
          </p:spPr>
          <p:txBody>
            <a:bodyPr wrap="square">
              <a:spAutoFit/>
            </a:bodyPr>
            <a:lstStyle/>
            <a:p>
              <a:pPr lvl="0" algn="ctr"/>
              <a:r>
                <a:rPr lang="en-US" sz="1400" i="1">
                  <a:solidFill>
                    <a:schemeClr val="bg1"/>
                  </a:solidFill>
                  <a:latin typeface="#9Slide03 Montserrat Light" panose="00000400000000000000" pitchFamily="2" charset="0"/>
                  <a:cs typeface="#9Slide03 Arima Madurai Light" panose="00000400000000000000" pitchFamily="2" charset="0"/>
                </a:rPr>
                <a:t>Vang bóng một thời</a:t>
              </a:r>
            </a:p>
          </p:txBody>
        </p:sp>
      </p:grpSp>
      <p:sp>
        <p:nvSpPr>
          <p:cNvPr id="82" name="Freeform: Shape 81">
            <a:extLst>
              <a:ext uri="{FF2B5EF4-FFF2-40B4-BE49-F238E27FC236}">
                <a16:creationId xmlns:a16="http://schemas.microsoft.com/office/drawing/2014/main" id="{BE216137-F504-3D59-0C35-BFD5430BEADC}"/>
              </a:ext>
            </a:extLst>
          </p:cNvPr>
          <p:cNvSpPr/>
          <p:nvPr/>
        </p:nvSpPr>
        <p:spPr>
          <a:xfrm rot="5400000">
            <a:off x="5937794" y="3045147"/>
            <a:ext cx="316410" cy="175255"/>
          </a:xfrm>
          <a:custGeom>
            <a:avLst/>
            <a:gdLst>
              <a:gd name="connsiteX0" fmla="*/ 0 w 1262015"/>
              <a:gd name="connsiteY0" fmla="*/ 0 h 182880"/>
              <a:gd name="connsiteX1" fmla="*/ 1262015 w 1262015"/>
              <a:gd name="connsiteY1" fmla="*/ 0 h 182880"/>
              <a:gd name="connsiteX2" fmla="*/ 1257351 w 1262015"/>
              <a:gd name="connsiteY2" fmla="*/ 105507 h 182880"/>
              <a:gd name="connsiteX3" fmla="*/ 1260903 w 1262015"/>
              <a:gd name="connsiteY3" fmla="*/ 175847 h 182880"/>
              <a:gd name="connsiteX4" fmla="*/ 1257351 w 1262015"/>
              <a:gd name="connsiteY4" fmla="*/ 175847 h 182880"/>
              <a:gd name="connsiteX5" fmla="*/ 1257351 w 1262015"/>
              <a:gd name="connsiteY5" fmla="*/ 182880 h 182880"/>
              <a:gd name="connsiteX6" fmla="*/ 5326 w 1262015"/>
              <a:gd name="connsiteY6" fmla="*/ 182880 h 182880"/>
              <a:gd name="connsiteX7" fmla="*/ 5326 w 1262015"/>
              <a:gd name="connsiteY7" fmla="*/ 175847 h 182880"/>
              <a:gd name="connsiteX8" fmla="*/ 1776 w 1262015"/>
              <a:gd name="connsiteY8" fmla="*/ 175847 h 182880"/>
              <a:gd name="connsiteX9" fmla="*/ 5326 w 1262015"/>
              <a:gd name="connsiteY9" fmla="*/ 105527 h 182880"/>
              <a:gd name="connsiteX10" fmla="*/ 5327 w 1262015"/>
              <a:gd name="connsiteY10" fmla="*/ 105507 h 182880"/>
              <a:gd name="connsiteX11" fmla="*/ 5326 w 1262015"/>
              <a:gd name="connsiteY11" fmla="*/ 105487 h 182880"/>
              <a:gd name="connsiteX12" fmla="*/ 0 w 1262015"/>
              <a:gd name="connsiteY12" fmla="*/ 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2015" h="182880">
                <a:moveTo>
                  <a:pt x="0" y="0"/>
                </a:moveTo>
                <a:lnTo>
                  <a:pt x="1262015" y="0"/>
                </a:lnTo>
                <a:lnTo>
                  <a:pt x="1257351" y="105507"/>
                </a:lnTo>
                <a:lnTo>
                  <a:pt x="1260903" y="175847"/>
                </a:lnTo>
                <a:lnTo>
                  <a:pt x="1257351" y="175847"/>
                </a:lnTo>
                <a:lnTo>
                  <a:pt x="1257351" y="182880"/>
                </a:lnTo>
                <a:lnTo>
                  <a:pt x="5326" y="182880"/>
                </a:lnTo>
                <a:lnTo>
                  <a:pt x="5326" y="175847"/>
                </a:lnTo>
                <a:lnTo>
                  <a:pt x="1776" y="175847"/>
                </a:lnTo>
                <a:lnTo>
                  <a:pt x="5326" y="105527"/>
                </a:lnTo>
                <a:lnTo>
                  <a:pt x="5327" y="105507"/>
                </a:lnTo>
                <a:lnTo>
                  <a:pt x="5326" y="105487"/>
                </a:ln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pic>
        <p:nvPicPr>
          <p:cNvPr id="84" name="Picture 83" descr="An open book with a black background&#10;&#10;Description automatically generated with medium confidence">
            <a:extLst>
              <a:ext uri="{FF2B5EF4-FFF2-40B4-BE49-F238E27FC236}">
                <a16:creationId xmlns:a16="http://schemas.microsoft.com/office/drawing/2014/main" id="{A6BA9778-39D7-6346-303C-9EA4F05282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2853" y="4528580"/>
            <a:ext cx="5097790" cy="2286005"/>
          </a:xfrm>
          <a:prstGeom prst="rect">
            <a:avLst/>
          </a:prstGeom>
        </p:spPr>
      </p:pic>
      <p:sp>
        <p:nvSpPr>
          <p:cNvPr id="89" name="TextBox 88">
            <a:extLst>
              <a:ext uri="{FF2B5EF4-FFF2-40B4-BE49-F238E27FC236}">
                <a16:creationId xmlns:a16="http://schemas.microsoft.com/office/drawing/2014/main" id="{C738A853-4827-0555-EED9-72C7229ABE9E}"/>
              </a:ext>
            </a:extLst>
          </p:cNvPr>
          <p:cNvSpPr txBox="1"/>
          <p:nvPr/>
        </p:nvSpPr>
        <p:spPr>
          <a:xfrm>
            <a:off x="5974898" y="2269944"/>
            <a:ext cx="6163518" cy="707886"/>
          </a:xfrm>
          <a:prstGeom prst="rect">
            <a:avLst/>
          </a:prstGeom>
          <a:noFill/>
        </p:spPr>
        <p:txBody>
          <a:bodyPr wrap="square">
            <a:spAutoFit/>
          </a:bodyPr>
          <a:lstStyle/>
          <a:p>
            <a:pPr algn="ctr"/>
            <a:r>
              <a:rPr lang="en-US" sz="2000" b="1" i="1">
                <a:effectLst/>
                <a:latin typeface="#9Slide03 Montserrat Light" panose="00000400000000000000" pitchFamily="2" charset="0"/>
                <a:ea typeface="Calibri" panose="020F0502020204030204" pitchFamily="34" charset="0"/>
                <a:cs typeface="Times New Roman" panose="02020603050405020304" pitchFamily="18" charset="0"/>
              </a:rPr>
              <a:t>-</a:t>
            </a:r>
            <a:r>
              <a:rPr lang="en-US" sz="2000" b="1">
                <a:effectLst/>
                <a:latin typeface="#9Slide03 Montserrat Light" panose="00000400000000000000" pitchFamily="2" charset="0"/>
                <a:ea typeface="Calibri" panose="020F0502020204030204" pitchFamily="34" charset="0"/>
                <a:cs typeface="Times New Roman" panose="02020603050405020304" pitchFamily="18" charset="0"/>
              </a:rPr>
              <a:t> Sau cách mạng: dùng ngòi bút phục vụ kháng chiến trên cương vị của một nhà văn</a:t>
            </a:r>
            <a:endParaRPr lang="en-US" sz="2000" b="1"/>
          </a:p>
        </p:txBody>
      </p:sp>
      <p:sp>
        <p:nvSpPr>
          <p:cNvPr id="91" name="TextBox 90">
            <a:extLst>
              <a:ext uri="{FF2B5EF4-FFF2-40B4-BE49-F238E27FC236}">
                <a16:creationId xmlns:a16="http://schemas.microsoft.com/office/drawing/2014/main" id="{E692CED3-A699-185D-EE27-E056DD17E71D}"/>
              </a:ext>
            </a:extLst>
          </p:cNvPr>
          <p:cNvSpPr txBox="1"/>
          <p:nvPr/>
        </p:nvSpPr>
        <p:spPr>
          <a:xfrm>
            <a:off x="7055417" y="3782391"/>
            <a:ext cx="4002479" cy="1200329"/>
          </a:xfrm>
          <a:prstGeom prst="rect">
            <a:avLst/>
          </a:prstGeom>
          <a:noFill/>
        </p:spPr>
        <p:txBody>
          <a:bodyPr wrap="square">
            <a:spAutoFit/>
          </a:bodyPr>
          <a:lstStyle/>
          <a:p>
            <a:pPr lvl="0" algn="just"/>
            <a:r>
              <a:rPr lang="en-US">
                <a:latin typeface="#9Slide03 Montserrat Light" panose="00000400000000000000" pitchFamily="2" charset="0"/>
                <a:cs typeface="#9Slide03 Arima Madurai Light" panose="00000400000000000000" pitchFamily="2" charset="0"/>
              </a:rPr>
              <a:t>Hiện thực cuộc sống rộng lớn của nhân dân, của cách mạng, của kháng chiến. Tiếp tục đi tìm cái đẹp để ngợi ca vẻ đẹp cuộc sống.</a:t>
            </a:r>
          </a:p>
        </p:txBody>
      </p:sp>
      <p:pic>
        <p:nvPicPr>
          <p:cNvPr id="94" name="Picture 2" descr="Nguyễn Tuân: Người suốt đời đi tìm cái đẹp - Revelogue">
            <a:extLst>
              <a:ext uri="{FF2B5EF4-FFF2-40B4-BE49-F238E27FC236}">
                <a16:creationId xmlns:a16="http://schemas.microsoft.com/office/drawing/2014/main" id="{594B0FF7-C53E-814C-F260-A567F8ADDC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3767" y="7188547"/>
            <a:ext cx="4772282" cy="240791"/>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4" descr="Nguyễn Tuân đuổi học trò khỏi lớp với lý do không giống ai | NHÀ XUẤT BẢN  VĂN HỌC">
            <a:extLst>
              <a:ext uri="{FF2B5EF4-FFF2-40B4-BE49-F238E27FC236}">
                <a16:creationId xmlns:a16="http://schemas.microsoft.com/office/drawing/2014/main" id="{860F52CE-F7FE-6A5F-516F-CB658C001C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8648"/>
          <a:stretch/>
        </p:blipFill>
        <p:spPr bwMode="auto">
          <a:xfrm>
            <a:off x="6352285" y="7188548"/>
            <a:ext cx="5037204" cy="240791"/>
          </a:xfrm>
          <a:prstGeom prst="rect">
            <a:avLst/>
          </a:prstGeom>
          <a:noFill/>
          <a:extLst>
            <a:ext uri="{909E8E84-426E-40DD-AFC4-6F175D3DCCD1}">
              <a14:hiddenFill xmlns:a14="http://schemas.microsoft.com/office/drawing/2010/main">
                <a:solidFill>
                  <a:srgbClr val="FFFFFF"/>
                </a:solidFill>
              </a14:hiddenFill>
            </a:ext>
          </a:extLst>
        </p:spPr>
      </p:pic>
      <p:sp>
        <p:nvSpPr>
          <p:cNvPr id="99" name="TextBox 98">
            <a:extLst>
              <a:ext uri="{FF2B5EF4-FFF2-40B4-BE49-F238E27FC236}">
                <a16:creationId xmlns:a16="http://schemas.microsoft.com/office/drawing/2014/main" id="{0B2C1D79-31E1-8248-6FB7-08EE915A7FB0}"/>
              </a:ext>
            </a:extLst>
          </p:cNvPr>
          <p:cNvSpPr txBox="1"/>
          <p:nvPr/>
        </p:nvSpPr>
        <p:spPr>
          <a:xfrm>
            <a:off x="-8953896" y="2253427"/>
            <a:ext cx="8764564" cy="1779333"/>
          </a:xfrm>
          <a:prstGeom prst="rect">
            <a:avLst/>
          </a:prstGeom>
          <a:noFill/>
        </p:spPr>
        <p:txBody>
          <a:bodyPr wrap="square">
            <a:spAutoFit/>
          </a:bodyPr>
          <a:lstStyle/>
          <a:p>
            <a:pPr marL="0" marR="0">
              <a:lnSpc>
                <a:spcPct val="107000"/>
              </a:lnSpc>
              <a:spcBef>
                <a:spcPts val="0"/>
              </a:spcBef>
              <a:spcAft>
                <a:spcPts val="800"/>
              </a:spcAft>
            </a:pPr>
            <a:r>
              <a:rPr lang="en-US" sz="1800" b="1">
                <a:effectLst/>
                <a:latin typeface="#9Slide03 Montserrat Light" panose="00000400000000000000" pitchFamily="2" charset="0"/>
                <a:ea typeface="Calibri" panose="020F0502020204030204" pitchFamily="34" charset="0"/>
                <a:cs typeface="Times New Roman" panose="02020603050405020304" pitchFamily="18" charset="0"/>
              </a:rPr>
              <a:t>-Phong cách nghệ thuật : TÀI HOA- ĐỘC ĐÁO- UYÊN BÁC</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a:effectLst/>
                <a:latin typeface="#9Slide03 Montserrat Light" panose="00000400000000000000" pitchFamily="2" charset="0"/>
                <a:ea typeface="Calibri" panose="020F0502020204030204" pitchFamily="34" charset="0"/>
                <a:cs typeface="Times New Roman" panose="02020603050405020304" pitchFamily="18" charset="0"/>
              </a:rPr>
              <a:t>-Các tác phẩm chính: một chuyến đi (1938), vang bóng một thời (1940), thiếu quê hương (1940),…</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a:effectLst/>
                <a:latin typeface="#9Slide03 Montserrat Light" panose="00000400000000000000" pitchFamily="2" charset="0"/>
                <a:ea typeface="Calibri" panose="020F0502020204030204" pitchFamily="34" charset="0"/>
                <a:cs typeface="Times New Roman" panose="02020603050405020304" pitchFamily="18" charset="0"/>
              </a:rPr>
              <a:t>-1966 được nhà nước trao tặng giải thưởng hồ chí minh về văn học nghệ thuật</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0" name="Hình ảnh 19">
            <a:extLst>
              <a:ext uri="{FF2B5EF4-FFF2-40B4-BE49-F238E27FC236}">
                <a16:creationId xmlns:a16="http://schemas.microsoft.com/office/drawing/2014/main" id="{D29EAE52-258F-70AB-2EA8-C8E4BD9937DC}"/>
              </a:ext>
            </a:extLst>
          </p:cNvPr>
          <p:cNvPicPr>
            <a:picLocks noChangeAspect="1"/>
          </p:cNvPicPr>
          <p:nvPr/>
        </p:nvPicPr>
        <p:blipFill>
          <a:blip r:embed="rId5"/>
          <a:stretch>
            <a:fillRect/>
          </a:stretch>
        </p:blipFill>
        <p:spPr>
          <a:xfrm>
            <a:off x="9637603" y="7059009"/>
            <a:ext cx="2436076" cy="469898"/>
          </a:xfrm>
          <a:prstGeom prst="rect">
            <a:avLst/>
          </a:prstGeom>
        </p:spPr>
      </p:pic>
      <p:pic>
        <p:nvPicPr>
          <p:cNvPr id="101" name="Hình ảnh 21">
            <a:extLst>
              <a:ext uri="{FF2B5EF4-FFF2-40B4-BE49-F238E27FC236}">
                <a16:creationId xmlns:a16="http://schemas.microsoft.com/office/drawing/2014/main" id="{11F5562A-C04D-3FE8-5DB5-17B90587EAF2}"/>
              </a:ext>
            </a:extLst>
          </p:cNvPr>
          <p:cNvPicPr>
            <a:picLocks noChangeAspect="1"/>
          </p:cNvPicPr>
          <p:nvPr/>
        </p:nvPicPr>
        <p:blipFill>
          <a:blip r:embed="rId6"/>
          <a:stretch>
            <a:fillRect/>
          </a:stretch>
        </p:blipFill>
        <p:spPr>
          <a:xfrm>
            <a:off x="8049844" y="7119032"/>
            <a:ext cx="1806130" cy="397538"/>
          </a:xfrm>
          <a:prstGeom prst="rect">
            <a:avLst/>
          </a:prstGeom>
        </p:spPr>
      </p:pic>
      <p:pic>
        <p:nvPicPr>
          <p:cNvPr id="102" name="Hình ảnh 11">
            <a:extLst>
              <a:ext uri="{FF2B5EF4-FFF2-40B4-BE49-F238E27FC236}">
                <a16:creationId xmlns:a16="http://schemas.microsoft.com/office/drawing/2014/main" id="{0BB97F4E-37A6-BFE1-C97D-21CE3310A0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72853" y="7183700"/>
            <a:ext cx="1818550" cy="377017"/>
          </a:xfrm>
          <a:prstGeom prst="rect">
            <a:avLst/>
          </a:prstGeom>
        </p:spPr>
      </p:pic>
      <p:pic>
        <p:nvPicPr>
          <p:cNvPr id="103" name="Hình ảnh 23">
            <a:extLst>
              <a:ext uri="{FF2B5EF4-FFF2-40B4-BE49-F238E27FC236}">
                <a16:creationId xmlns:a16="http://schemas.microsoft.com/office/drawing/2014/main" id="{F1C6D5BE-0676-8A2E-2EF6-10A02CA63922}"/>
              </a:ext>
            </a:extLst>
          </p:cNvPr>
          <p:cNvPicPr>
            <a:picLocks noChangeAspect="1"/>
          </p:cNvPicPr>
          <p:nvPr/>
        </p:nvPicPr>
        <p:blipFill>
          <a:blip r:embed="rId8"/>
          <a:stretch>
            <a:fillRect/>
          </a:stretch>
        </p:blipFill>
        <p:spPr>
          <a:xfrm>
            <a:off x="4589719" y="7242445"/>
            <a:ext cx="1888568" cy="358449"/>
          </a:xfrm>
          <a:prstGeom prst="rect">
            <a:avLst/>
          </a:prstGeom>
        </p:spPr>
      </p:pic>
      <p:sp>
        <p:nvSpPr>
          <p:cNvPr id="104" name="TextBox 103">
            <a:extLst>
              <a:ext uri="{FF2B5EF4-FFF2-40B4-BE49-F238E27FC236}">
                <a16:creationId xmlns:a16="http://schemas.microsoft.com/office/drawing/2014/main" id="{972D422B-5857-C3CC-F400-7E79ABA53AB0}"/>
              </a:ext>
            </a:extLst>
          </p:cNvPr>
          <p:cNvSpPr txBox="1"/>
          <p:nvPr/>
        </p:nvSpPr>
        <p:spPr>
          <a:xfrm>
            <a:off x="13043306" y="2378001"/>
            <a:ext cx="9457137" cy="853567"/>
          </a:xfrm>
          <a:prstGeom prst="rect">
            <a:avLst/>
          </a:prstGeom>
          <a:noFill/>
        </p:spPr>
        <p:txBody>
          <a:bodyPr wrap="square">
            <a:spAutoFit/>
          </a:bodyPr>
          <a:lstStyle/>
          <a:p>
            <a:pPr marL="276225">
              <a:lnSpc>
                <a:spcPct val="107000"/>
              </a:lnSpc>
              <a:spcAft>
                <a:spcPts val="800"/>
              </a:spcAft>
            </a:pPr>
            <a:r>
              <a:rPr lang="en-US" sz="2000" b="1">
                <a:latin typeface="+mj-lt"/>
              </a:rPr>
              <a:t>- Sáng tác trước và sau cách mạng tháng 8</a:t>
            </a:r>
          </a:p>
          <a:p>
            <a:pPr marL="276225">
              <a:lnSpc>
                <a:spcPct val="107000"/>
              </a:lnSpc>
              <a:spcAft>
                <a:spcPts val="800"/>
              </a:spcAft>
              <a:tabLst>
                <a:tab pos="3496310" algn="l"/>
              </a:tabLst>
            </a:pPr>
            <a:r>
              <a:rPr lang="en-US" sz="2000" b="1">
                <a:latin typeface="+mj-lt"/>
              </a:rPr>
              <a:t>- Một nhà văn lớn, một nghệ sĩ suốt đời đi tìm cái đẹp.</a:t>
            </a:r>
          </a:p>
        </p:txBody>
      </p:sp>
    </p:spTree>
    <p:extLst>
      <p:ext uri="{BB962C8B-B14F-4D97-AF65-F5344CB8AC3E}">
        <p14:creationId xmlns:p14="http://schemas.microsoft.com/office/powerpoint/2010/main" val="12482515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arn(inVertical)">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wipe(down)">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wipe(down)">
                                      <p:cBhvr>
                                        <p:cTn id="17" dur="500"/>
                                        <p:tgtEl>
                                          <p:spTgt spid="57"/>
                                        </p:tgtEl>
                                      </p:cBhvr>
                                    </p:animEffect>
                                  </p:childTnLst>
                                </p:cTn>
                              </p:par>
                              <p:par>
                                <p:cTn id="18" presetID="2" presetClass="entr" presetSubtype="2" fill="hold" grpId="0" nodeType="withEffect">
                                  <p:stCondLst>
                                    <p:cond delay="0"/>
                                  </p:stCondLst>
                                  <p:childTnLst>
                                    <p:set>
                                      <p:cBhvr>
                                        <p:cTn id="19" dur="1" fill="hold">
                                          <p:stCondLst>
                                            <p:cond delay="0"/>
                                          </p:stCondLst>
                                        </p:cTn>
                                        <p:tgtEl>
                                          <p:spTgt spid="65"/>
                                        </p:tgtEl>
                                        <p:attrNameLst>
                                          <p:attrName>style.visibility</p:attrName>
                                        </p:attrNameLst>
                                      </p:cBhvr>
                                      <p:to>
                                        <p:strVal val="visible"/>
                                      </p:to>
                                    </p:set>
                                    <p:anim calcmode="lin" valueType="num">
                                      <p:cBhvr additive="base">
                                        <p:cTn id="20" dur="500" fill="hold"/>
                                        <p:tgtEl>
                                          <p:spTgt spid="65"/>
                                        </p:tgtEl>
                                        <p:attrNameLst>
                                          <p:attrName>ppt_x</p:attrName>
                                        </p:attrNameLst>
                                      </p:cBhvr>
                                      <p:tavLst>
                                        <p:tav tm="0">
                                          <p:val>
                                            <p:strVal val="1+#ppt_w/2"/>
                                          </p:val>
                                        </p:tav>
                                        <p:tav tm="100000">
                                          <p:val>
                                            <p:strVal val="#ppt_x"/>
                                          </p:val>
                                        </p:tav>
                                      </p:tavLst>
                                    </p:anim>
                                    <p:anim calcmode="lin" valueType="num">
                                      <p:cBhvr additive="base">
                                        <p:cTn id="21" dur="500" fill="hold"/>
                                        <p:tgtEl>
                                          <p:spTgt spid="65"/>
                                        </p:tgtEl>
                                        <p:attrNameLst>
                                          <p:attrName>ppt_y</p:attrName>
                                        </p:attrNameLst>
                                      </p:cBhvr>
                                      <p:tavLst>
                                        <p:tav tm="0">
                                          <p:val>
                                            <p:strVal val="#ppt_y"/>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98"/>
                                        </p:tgtEl>
                                        <p:attrNameLst>
                                          <p:attrName>style.visibility</p:attrName>
                                        </p:attrNameLst>
                                      </p:cBhvr>
                                      <p:to>
                                        <p:strVal val="visible"/>
                                      </p:to>
                                    </p:set>
                                    <p:anim calcmode="lin" valueType="num">
                                      <p:cBhvr additive="base">
                                        <p:cTn id="24" dur="500" fill="hold"/>
                                        <p:tgtEl>
                                          <p:spTgt spid="98"/>
                                        </p:tgtEl>
                                        <p:attrNameLst>
                                          <p:attrName>ppt_x</p:attrName>
                                        </p:attrNameLst>
                                      </p:cBhvr>
                                      <p:tavLst>
                                        <p:tav tm="0">
                                          <p:val>
                                            <p:strVal val="#ppt_x"/>
                                          </p:val>
                                        </p:tav>
                                        <p:tav tm="100000">
                                          <p:val>
                                            <p:strVal val="#ppt_x"/>
                                          </p:val>
                                        </p:tav>
                                      </p:tavLst>
                                    </p:anim>
                                    <p:anim calcmode="lin" valueType="num">
                                      <p:cBhvr additive="base">
                                        <p:cTn id="25" dur="500" fill="hold"/>
                                        <p:tgtEl>
                                          <p:spTgt spid="9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67"/>
                                        </p:tgtEl>
                                        <p:attrNameLst>
                                          <p:attrName>style.visibility</p:attrName>
                                        </p:attrNameLst>
                                      </p:cBhvr>
                                      <p:to>
                                        <p:strVal val="visible"/>
                                      </p:to>
                                    </p:set>
                                    <p:anim calcmode="lin" valueType="num">
                                      <p:cBhvr additive="base">
                                        <p:cTn id="30" dur="500" fill="hold"/>
                                        <p:tgtEl>
                                          <p:spTgt spid="67"/>
                                        </p:tgtEl>
                                        <p:attrNameLst>
                                          <p:attrName>ppt_x</p:attrName>
                                        </p:attrNameLst>
                                      </p:cBhvr>
                                      <p:tavLst>
                                        <p:tav tm="0">
                                          <p:val>
                                            <p:strVal val="1+#ppt_w/2"/>
                                          </p:val>
                                        </p:tav>
                                        <p:tav tm="100000">
                                          <p:val>
                                            <p:strVal val="#ppt_x"/>
                                          </p:val>
                                        </p:tav>
                                      </p:tavLst>
                                    </p:anim>
                                    <p:anim calcmode="lin" valueType="num">
                                      <p:cBhvr additive="base">
                                        <p:cTn id="31" dur="500" fill="hold"/>
                                        <p:tgtEl>
                                          <p:spTgt spid="67"/>
                                        </p:tgtEl>
                                        <p:attrNameLst>
                                          <p:attrName>ppt_y</p:attrName>
                                        </p:attrNameLst>
                                      </p:cBhvr>
                                      <p:tavLst>
                                        <p:tav tm="0">
                                          <p:val>
                                            <p:strVal val="#ppt_y"/>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6"/>
                                        </p:tgtEl>
                                        <p:attrNameLst>
                                          <p:attrName>style.visibility</p:attrName>
                                        </p:attrNameLst>
                                      </p:cBhvr>
                                      <p:to>
                                        <p:strVal val="visible"/>
                                      </p:to>
                                    </p:set>
                                    <p:anim calcmode="lin" valueType="num">
                                      <p:cBhvr additive="base">
                                        <p:cTn id="34" dur="500" fill="hold"/>
                                        <p:tgtEl>
                                          <p:spTgt spid="96"/>
                                        </p:tgtEl>
                                        <p:attrNameLst>
                                          <p:attrName>ppt_x</p:attrName>
                                        </p:attrNameLst>
                                      </p:cBhvr>
                                      <p:tavLst>
                                        <p:tav tm="0">
                                          <p:val>
                                            <p:strVal val="#ppt_x"/>
                                          </p:val>
                                        </p:tav>
                                        <p:tav tm="100000">
                                          <p:val>
                                            <p:strVal val="#ppt_x"/>
                                          </p:val>
                                        </p:tav>
                                      </p:tavLst>
                                    </p:anim>
                                    <p:anim calcmode="lin" valueType="num">
                                      <p:cBhvr additive="base">
                                        <p:cTn id="35"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grpId="0" nodeType="clickEffect">
                                  <p:stCondLst>
                                    <p:cond delay="0"/>
                                  </p:stCondLst>
                                  <p:childTnLst>
                                    <p:set>
                                      <p:cBhvr>
                                        <p:cTn id="39" dur="1" fill="hold">
                                          <p:stCondLst>
                                            <p:cond delay="0"/>
                                          </p:stCondLst>
                                        </p:cTn>
                                        <p:tgtEl>
                                          <p:spTgt spid="69"/>
                                        </p:tgtEl>
                                        <p:attrNameLst>
                                          <p:attrName>style.visibility</p:attrName>
                                        </p:attrNameLst>
                                      </p:cBhvr>
                                      <p:to>
                                        <p:strVal val="visible"/>
                                      </p:to>
                                    </p:set>
                                    <p:anim calcmode="lin" valueType="num">
                                      <p:cBhvr additive="base">
                                        <p:cTn id="40" dur="500" fill="hold"/>
                                        <p:tgtEl>
                                          <p:spTgt spid="69"/>
                                        </p:tgtEl>
                                        <p:attrNameLst>
                                          <p:attrName>ppt_x</p:attrName>
                                        </p:attrNameLst>
                                      </p:cBhvr>
                                      <p:tavLst>
                                        <p:tav tm="0">
                                          <p:val>
                                            <p:strVal val="1+#ppt_w/2"/>
                                          </p:val>
                                        </p:tav>
                                        <p:tav tm="100000">
                                          <p:val>
                                            <p:strVal val="#ppt_x"/>
                                          </p:val>
                                        </p:tav>
                                      </p:tavLst>
                                    </p:anim>
                                    <p:anim calcmode="lin" valueType="num">
                                      <p:cBhvr additive="base">
                                        <p:cTn id="41" dur="500" fill="hold"/>
                                        <p:tgtEl>
                                          <p:spTgt spid="69"/>
                                        </p:tgtEl>
                                        <p:attrNameLst>
                                          <p:attrName>ppt_y</p:attrName>
                                        </p:attrNameLst>
                                      </p:cBhvr>
                                      <p:tavLst>
                                        <p:tav tm="0">
                                          <p:val>
                                            <p:strVal val="#ppt_y"/>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97"/>
                                        </p:tgtEl>
                                        <p:attrNameLst>
                                          <p:attrName>style.visibility</p:attrName>
                                        </p:attrNameLst>
                                      </p:cBhvr>
                                      <p:to>
                                        <p:strVal val="visible"/>
                                      </p:to>
                                    </p:set>
                                    <p:anim calcmode="lin" valueType="num">
                                      <p:cBhvr additive="base">
                                        <p:cTn id="44" dur="500" fill="hold"/>
                                        <p:tgtEl>
                                          <p:spTgt spid="97"/>
                                        </p:tgtEl>
                                        <p:attrNameLst>
                                          <p:attrName>ppt_x</p:attrName>
                                        </p:attrNameLst>
                                      </p:cBhvr>
                                      <p:tavLst>
                                        <p:tav tm="0">
                                          <p:val>
                                            <p:strVal val="#ppt_x"/>
                                          </p:val>
                                        </p:tav>
                                        <p:tav tm="100000">
                                          <p:val>
                                            <p:strVal val="#ppt_x"/>
                                          </p:val>
                                        </p:tav>
                                      </p:tavLst>
                                    </p:anim>
                                    <p:anim calcmode="lin" valueType="num">
                                      <p:cBhvr additive="base">
                                        <p:cTn id="45"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89"/>
                                        </p:tgtEl>
                                        <p:attrNameLst>
                                          <p:attrName>style.visibility</p:attrName>
                                        </p:attrNameLst>
                                      </p:cBhvr>
                                      <p:to>
                                        <p:strVal val="visible"/>
                                      </p:to>
                                    </p:set>
                                    <p:animEffect transition="in" filter="wipe(down)">
                                      <p:cBhvr>
                                        <p:cTn id="50" dur="500"/>
                                        <p:tgtEl>
                                          <p:spTgt spid="8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82"/>
                                        </p:tgtEl>
                                        <p:attrNameLst>
                                          <p:attrName>style.visibility</p:attrName>
                                        </p:attrNameLst>
                                      </p:cBhvr>
                                      <p:to>
                                        <p:strVal val="visible"/>
                                      </p:to>
                                    </p:set>
                                    <p:animEffect transition="in" filter="fade">
                                      <p:cBhvr>
                                        <p:cTn id="53" dur="500"/>
                                        <p:tgtEl>
                                          <p:spTgt spid="82"/>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84"/>
                                        </p:tgtEl>
                                        <p:attrNameLst>
                                          <p:attrName>style.visibility</p:attrName>
                                        </p:attrNameLst>
                                      </p:cBhvr>
                                      <p:to>
                                        <p:strVal val="visible"/>
                                      </p:to>
                                    </p:set>
                                    <p:anim calcmode="lin" valueType="num">
                                      <p:cBhvr additive="base">
                                        <p:cTn id="58" dur="500" fill="hold"/>
                                        <p:tgtEl>
                                          <p:spTgt spid="84"/>
                                        </p:tgtEl>
                                        <p:attrNameLst>
                                          <p:attrName>ppt_x</p:attrName>
                                        </p:attrNameLst>
                                      </p:cBhvr>
                                      <p:tavLst>
                                        <p:tav tm="0">
                                          <p:val>
                                            <p:strVal val="#ppt_x"/>
                                          </p:val>
                                        </p:tav>
                                        <p:tav tm="100000">
                                          <p:val>
                                            <p:strVal val="#ppt_x"/>
                                          </p:val>
                                        </p:tav>
                                      </p:tavLst>
                                    </p:anim>
                                    <p:anim calcmode="lin" valueType="num">
                                      <p:cBhvr additive="base">
                                        <p:cTn id="59" dur="500" fill="hold"/>
                                        <p:tgtEl>
                                          <p:spTgt spid="84"/>
                                        </p:tgtEl>
                                        <p:attrNameLst>
                                          <p:attrName>ppt_y</p:attrName>
                                        </p:attrNameLst>
                                      </p:cBhvr>
                                      <p:tavLst>
                                        <p:tav tm="0">
                                          <p:val>
                                            <p:strVal val="1+#ppt_h/2"/>
                                          </p:val>
                                        </p:tav>
                                        <p:tav tm="100000">
                                          <p:val>
                                            <p:strVal val="#ppt_y"/>
                                          </p:val>
                                        </p:tav>
                                      </p:tavLst>
                                    </p:anim>
                                  </p:childTnLst>
                                </p:cTn>
                              </p:par>
                            </p:childTnLst>
                          </p:cTn>
                        </p:par>
                        <p:par>
                          <p:cTn id="60" fill="hold">
                            <p:stCondLst>
                              <p:cond delay="500"/>
                            </p:stCondLst>
                            <p:childTnLst>
                              <p:par>
                                <p:cTn id="61" presetID="22" presetClass="entr" presetSubtype="4" fill="hold" grpId="0" nodeType="afterEffect">
                                  <p:stCondLst>
                                    <p:cond delay="0"/>
                                  </p:stCondLst>
                                  <p:childTnLst>
                                    <p:set>
                                      <p:cBhvr>
                                        <p:cTn id="62" dur="1" fill="hold">
                                          <p:stCondLst>
                                            <p:cond delay="0"/>
                                          </p:stCondLst>
                                        </p:cTn>
                                        <p:tgtEl>
                                          <p:spTgt spid="93"/>
                                        </p:tgtEl>
                                        <p:attrNameLst>
                                          <p:attrName>style.visibility</p:attrName>
                                        </p:attrNameLst>
                                      </p:cBhvr>
                                      <p:to>
                                        <p:strVal val="visible"/>
                                      </p:to>
                                    </p:set>
                                    <p:animEffect transition="in" filter="wipe(down)">
                                      <p:cBhvr>
                                        <p:cTn id="63" dur="500"/>
                                        <p:tgtEl>
                                          <p:spTgt spid="93"/>
                                        </p:tgtEl>
                                      </p:cBhvr>
                                    </p:animEffec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91"/>
                                        </p:tgtEl>
                                        <p:attrNameLst>
                                          <p:attrName>style.visibility</p:attrName>
                                        </p:attrNameLst>
                                      </p:cBhvr>
                                      <p:to>
                                        <p:strVal val="visible"/>
                                      </p:to>
                                    </p:set>
                                    <p:animEffect transition="in" filter="fade">
                                      <p:cBhvr>
                                        <p:cTn id="67"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52" grpId="0"/>
      <p:bldP spid="57" grpId="0" animBg="1"/>
      <p:bldP spid="59" grpId="0"/>
      <p:bldP spid="65" grpId="0"/>
      <p:bldP spid="67" grpId="0"/>
      <p:bldP spid="69" grpId="0"/>
      <p:bldP spid="82" grpId="0" animBg="1"/>
      <p:bldP spid="89" grpId="0"/>
      <p:bldP spid="9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A0F48355-D3E2-D11A-A1DA-B46E9A9DE338}"/>
              </a:ext>
            </a:extLst>
          </p:cNvPr>
          <p:cNvSpPr txBox="1"/>
          <p:nvPr/>
        </p:nvSpPr>
        <p:spPr>
          <a:xfrm>
            <a:off x="-621" y="252422"/>
            <a:ext cx="4584390" cy="707886"/>
          </a:xfrm>
          <a:prstGeom prst="rect">
            <a:avLst/>
          </a:prstGeom>
          <a:noFill/>
        </p:spPr>
        <p:txBody>
          <a:bodyPr wrap="none" rtlCol="0">
            <a:spAutoFit/>
          </a:bodyPr>
          <a:lstStyle/>
          <a:p>
            <a:pPr algn="r"/>
            <a:r>
              <a:rPr lang="vi-VN" sz="4000" b="1">
                <a:latin typeface="+mj-lt"/>
              </a:rPr>
              <a:t>I. Tìm hiểu chung</a:t>
            </a:r>
          </a:p>
        </p:txBody>
      </p:sp>
      <p:sp>
        <p:nvSpPr>
          <p:cNvPr id="6" name="Hộp Văn bản 5">
            <a:extLst>
              <a:ext uri="{FF2B5EF4-FFF2-40B4-BE49-F238E27FC236}">
                <a16:creationId xmlns:a16="http://schemas.microsoft.com/office/drawing/2014/main" id="{7F0F5C1D-FCE5-BFEC-E6E7-85A6EC0C5BF6}"/>
              </a:ext>
            </a:extLst>
          </p:cNvPr>
          <p:cNvSpPr txBox="1"/>
          <p:nvPr/>
        </p:nvSpPr>
        <p:spPr>
          <a:xfrm>
            <a:off x="417550" y="1101736"/>
            <a:ext cx="2048959" cy="615553"/>
          </a:xfrm>
          <a:prstGeom prst="rect">
            <a:avLst/>
          </a:prstGeom>
          <a:noFill/>
        </p:spPr>
        <p:txBody>
          <a:bodyPr wrap="none" rtlCol="0">
            <a:spAutoFit/>
          </a:bodyPr>
          <a:lstStyle/>
          <a:p>
            <a:pPr algn="l"/>
            <a:r>
              <a:rPr lang="vi-VN" sz="3400" b="1">
                <a:latin typeface="+mj-lt"/>
              </a:rPr>
              <a:t>1. Tác giả</a:t>
            </a:r>
          </a:p>
        </p:txBody>
      </p:sp>
      <p:sp>
        <p:nvSpPr>
          <p:cNvPr id="4" name="TextBox 3">
            <a:extLst>
              <a:ext uri="{FF2B5EF4-FFF2-40B4-BE49-F238E27FC236}">
                <a16:creationId xmlns:a16="http://schemas.microsoft.com/office/drawing/2014/main" id="{F46A2397-BA6C-398D-25A0-6414E7114E21}"/>
              </a:ext>
            </a:extLst>
          </p:cNvPr>
          <p:cNvSpPr txBox="1"/>
          <p:nvPr/>
        </p:nvSpPr>
        <p:spPr>
          <a:xfrm>
            <a:off x="417550" y="1672243"/>
            <a:ext cx="3985386" cy="553357"/>
          </a:xfrm>
          <a:prstGeom prst="rect">
            <a:avLst/>
          </a:prstGeom>
          <a:noFill/>
        </p:spPr>
        <p:txBody>
          <a:bodyPr wrap="none">
            <a:spAutoFit/>
          </a:bodyPr>
          <a:lstStyle/>
          <a:p>
            <a:pPr marL="342900" marR="0" lvl="0" indent="-342900">
              <a:lnSpc>
                <a:spcPct val="107000"/>
              </a:lnSpc>
              <a:spcBef>
                <a:spcPts val="0"/>
              </a:spcBef>
              <a:spcAft>
                <a:spcPts val="800"/>
              </a:spcAft>
              <a:buFont typeface="+mj-lt"/>
              <a:buAutoNum type="alphaLcPeriod"/>
            </a:pPr>
            <a:r>
              <a:rPr lang="en-US" sz="2800" b="1">
                <a:latin typeface="+mj-lt"/>
              </a:rPr>
              <a:t>Cuộc đời con người</a:t>
            </a:r>
          </a:p>
        </p:txBody>
      </p:sp>
      <p:sp>
        <p:nvSpPr>
          <p:cNvPr id="17" name="TextBox 16">
            <a:extLst>
              <a:ext uri="{FF2B5EF4-FFF2-40B4-BE49-F238E27FC236}">
                <a16:creationId xmlns:a16="http://schemas.microsoft.com/office/drawing/2014/main" id="{405E9E92-102A-6437-2DB5-0D550A1F5015}"/>
              </a:ext>
            </a:extLst>
          </p:cNvPr>
          <p:cNvSpPr txBox="1"/>
          <p:nvPr/>
        </p:nvSpPr>
        <p:spPr>
          <a:xfrm>
            <a:off x="422088" y="2253427"/>
            <a:ext cx="8764564" cy="1779333"/>
          </a:xfrm>
          <a:prstGeom prst="rect">
            <a:avLst/>
          </a:prstGeom>
          <a:noFill/>
        </p:spPr>
        <p:txBody>
          <a:bodyPr wrap="square">
            <a:spAutoFit/>
          </a:bodyPr>
          <a:lstStyle/>
          <a:p>
            <a:pPr marL="0" marR="0">
              <a:lnSpc>
                <a:spcPct val="107000"/>
              </a:lnSpc>
              <a:spcBef>
                <a:spcPts val="0"/>
              </a:spcBef>
              <a:spcAft>
                <a:spcPts val="800"/>
              </a:spcAft>
            </a:pPr>
            <a:r>
              <a:rPr lang="en-US" sz="1800" b="1">
                <a:effectLst/>
                <a:latin typeface="#9Slide03 Montserrat Light" panose="00000400000000000000" pitchFamily="2" charset="0"/>
                <a:ea typeface="Calibri" panose="020F0502020204030204" pitchFamily="34" charset="0"/>
                <a:cs typeface="Times New Roman" panose="02020603050405020304" pitchFamily="18" charset="0"/>
              </a:rPr>
              <a:t>-Phong cách nghệ thuật : TÀI HOA- ĐỘC ĐÁO- UYÊN BÁC</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a:effectLst/>
                <a:latin typeface="#9Slide03 Montserrat Light" panose="00000400000000000000" pitchFamily="2" charset="0"/>
                <a:ea typeface="Calibri" panose="020F0502020204030204" pitchFamily="34" charset="0"/>
                <a:cs typeface="Times New Roman" panose="02020603050405020304" pitchFamily="18" charset="0"/>
              </a:rPr>
              <a:t>-Các tác phẩm chính: một chuyến đi (1938), vang bóng một thời (1940), thiếu quê hương (1940),…</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a:effectLst/>
                <a:latin typeface="#9Slide03 Montserrat Light" panose="00000400000000000000" pitchFamily="2" charset="0"/>
                <a:ea typeface="Calibri" panose="020F0502020204030204" pitchFamily="34" charset="0"/>
                <a:cs typeface="Times New Roman" panose="02020603050405020304" pitchFamily="18" charset="0"/>
              </a:rPr>
              <a:t>-1966 được nhà nước trao tặng giải thưởng hồ chí minh về văn học nghệ thuật</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7" name="Hình ảnh 19">
            <a:extLst>
              <a:ext uri="{FF2B5EF4-FFF2-40B4-BE49-F238E27FC236}">
                <a16:creationId xmlns:a16="http://schemas.microsoft.com/office/drawing/2014/main" id="{13AACB24-A075-6C32-A9E5-117ACA6B6283}"/>
              </a:ext>
            </a:extLst>
          </p:cNvPr>
          <p:cNvPicPr>
            <a:picLocks noChangeAspect="1"/>
          </p:cNvPicPr>
          <p:nvPr/>
        </p:nvPicPr>
        <p:blipFill>
          <a:blip r:embed="rId2"/>
          <a:stretch>
            <a:fillRect/>
          </a:stretch>
        </p:blipFill>
        <p:spPr>
          <a:xfrm>
            <a:off x="9637603" y="3172700"/>
            <a:ext cx="2436076" cy="3509396"/>
          </a:xfrm>
          <a:prstGeom prst="rect">
            <a:avLst/>
          </a:prstGeom>
        </p:spPr>
      </p:pic>
      <p:pic>
        <p:nvPicPr>
          <p:cNvPr id="28" name="Hình ảnh 21">
            <a:extLst>
              <a:ext uri="{FF2B5EF4-FFF2-40B4-BE49-F238E27FC236}">
                <a16:creationId xmlns:a16="http://schemas.microsoft.com/office/drawing/2014/main" id="{58D4EBCE-3EC2-3D02-7AF4-AEB12E4FBE39}"/>
              </a:ext>
            </a:extLst>
          </p:cNvPr>
          <p:cNvPicPr>
            <a:picLocks noChangeAspect="1"/>
          </p:cNvPicPr>
          <p:nvPr/>
        </p:nvPicPr>
        <p:blipFill>
          <a:blip r:embed="rId3"/>
          <a:stretch>
            <a:fillRect/>
          </a:stretch>
        </p:blipFill>
        <p:spPr>
          <a:xfrm>
            <a:off x="8049844" y="3700779"/>
            <a:ext cx="1806130" cy="2968980"/>
          </a:xfrm>
          <a:prstGeom prst="rect">
            <a:avLst/>
          </a:prstGeom>
        </p:spPr>
      </p:pic>
      <p:pic>
        <p:nvPicPr>
          <p:cNvPr id="30" name="Hình ảnh 11">
            <a:extLst>
              <a:ext uri="{FF2B5EF4-FFF2-40B4-BE49-F238E27FC236}">
                <a16:creationId xmlns:a16="http://schemas.microsoft.com/office/drawing/2014/main" id="{3849FDAC-4A00-5202-8E5A-B5FA4FFEA9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2853" y="3898185"/>
            <a:ext cx="1818550" cy="2815722"/>
          </a:xfrm>
          <a:prstGeom prst="rect">
            <a:avLst/>
          </a:prstGeom>
        </p:spPr>
      </p:pic>
      <p:pic>
        <p:nvPicPr>
          <p:cNvPr id="29" name="Hình ảnh 23">
            <a:extLst>
              <a:ext uri="{FF2B5EF4-FFF2-40B4-BE49-F238E27FC236}">
                <a16:creationId xmlns:a16="http://schemas.microsoft.com/office/drawing/2014/main" id="{5F3178B3-95DA-8C3B-2799-571C3A903F1C}"/>
              </a:ext>
            </a:extLst>
          </p:cNvPr>
          <p:cNvPicPr>
            <a:picLocks noChangeAspect="1"/>
          </p:cNvPicPr>
          <p:nvPr/>
        </p:nvPicPr>
        <p:blipFill>
          <a:blip r:embed="rId5"/>
          <a:stretch>
            <a:fillRect/>
          </a:stretch>
        </p:blipFill>
        <p:spPr>
          <a:xfrm>
            <a:off x="4589719" y="4077038"/>
            <a:ext cx="1888568" cy="2677046"/>
          </a:xfrm>
          <a:prstGeom prst="rect">
            <a:avLst/>
          </a:prstGeom>
        </p:spPr>
      </p:pic>
      <p:sp>
        <p:nvSpPr>
          <p:cNvPr id="16" name="Hộp Văn bản 5">
            <a:extLst>
              <a:ext uri="{FF2B5EF4-FFF2-40B4-BE49-F238E27FC236}">
                <a16:creationId xmlns:a16="http://schemas.microsoft.com/office/drawing/2014/main" id="{A5EAD1AE-20A9-898A-535E-7A55BE8DBEA1}"/>
              </a:ext>
            </a:extLst>
          </p:cNvPr>
          <p:cNvSpPr txBox="1"/>
          <p:nvPr/>
        </p:nvSpPr>
        <p:spPr>
          <a:xfrm>
            <a:off x="-7890863" y="1101736"/>
            <a:ext cx="2938625" cy="1169551"/>
          </a:xfrm>
          <a:prstGeom prst="rect">
            <a:avLst/>
          </a:prstGeom>
          <a:noFill/>
        </p:spPr>
        <p:txBody>
          <a:bodyPr wrap="none" rtlCol="0">
            <a:spAutoFit/>
          </a:bodyPr>
          <a:lstStyle/>
          <a:p>
            <a:r>
              <a:rPr lang="en-US" sz="3600" b="1">
                <a:effectLst/>
                <a:latin typeface="#9Slide03 Montserrat Light" panose="00000400000000000000" pitchFamily="2" charset="0"/>
                <a:ea typeface="Calibri" panose="020F0502020204030204" pitchFamily="34" charset="0"/>
                <a:cs typeface="Times New Roman" panose="02020603050405020304" pitchFamily="18" charset="0"/>
              </a:rPr>
              <a:t>2. Tác phẩm</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p>
            <a:pPr algn="l"/>
            <a:endParaRPr lang="vi-VN" sz="3400" b="1">
              <a:latin typeface="+mj-lt"/>
            </a:endParaRPr>
          </a:p>
        </p:txBody>
      </p:sp>
      <p:sp>
        <p:nvSpPr>
          <p:cNvPr id="31" name="TextBox 30">
            <a:extLst>
              <a:ext uri="{FF2B5EF4-FFF2-40B4-BE49-F238E27FC236}">
                <a16:creationId xmlns:a16="http://schemas.microsoft.com/office/drawing/2014/main" id="{2AAA4CFE-8EDA-4638-3095-6830E489EF3A}"/>
              </a:ext>
            </a:extLst>
          </p:cNvPr>
          <p:cNvSpPr txBox="1"/>
          <p:nvPr/>
        </p:nvSpPr>
        <p:spPr>
          <a:xfrm>
            <a:off x="-7890863" y="1672243"/>
            <a:ext cx="6001964" cy="553357"/>
          </a:xfrm>
          <a:prstGeom prst="rect">
            <a:avLst/>
          </a:prstGeom>
          <a:noFill/>
        </p:spPr>
        <p:txBody>
          <a:bodyPr wrap="none">
            <a:spAutoFit/>
          </a:bodyPr>
          <a:lstStyle/>
          <a:p>
            <a:pPr marL="0" marR="0">
              <a:lnSpc>
                <a:spcPct val="107000"/>
              </a:lnSpc>
              <a:spcBef>
                <a:spcPts val="0"/>
              </a:spcBef>
              <a:spcAft>
                <a:spcPts val="800"/>
              </a:spcAft>
            </a:pPr>
            <a:r>
              <a:rPr lang="en-US" sz="2800" b="1">
                <a:effectLst/>
                <a:latin typeface="#9Slide03 Montserrat Light" panose="00000400000000000000" pitchFamily="2" charset="0"/>
                <a:ea typeface="Calibri" panose="020F0502020204030204" pitchFamily="34" charset="0"/>
                <a:cs typeface="Times New Roman" panose="02020603050405020304" pitchFamily="18" charset="0"/>
              </a:rPr>
              <a:t>a.Tập truyện Vang bóng một thời</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2" name="TextBox 31">
            <a:extLst>
              <a:ext uri="{FF2B5EF4-FFF2-40B4-BE49-F238E27FC236}">
                <a16:creationId xmlns:a16="http://schemas.microsoft.com/office/drawing/2014/main" id="{88628B77-C2A9-1716-F56D-A1A5B1D1D4EE}"/>
              </a:ext>
            </a:extLst>
          </p:cNvPr>
          <p:cNvSpPr txBox="1"/>
          <p:nvPr/>
        </p:nvSpPr>
        <p:spPr>
          <a:xfrm>
            <a:off x="-8115426" y="2443973"/>
            <a:ext cx="7386373" cy="3898503"/>
          </a:xfrm>
          <a:prstGeom prst="rect">
            <a:avLst/>
          </a:prstGeom>
          <a:noFill/>
        </p:spPr>
        <p:txBody>
          <a:bodyPr wrap="square">
            <a:spAutoFit/>
          </a:bodyPr>
          <a:lstStyle/>
          <a:p>
            <a:pPr marL="0" marR="0">
              <a:lnSpc>
                <a:spcPct val="107000"/>
              </a:lnSpc>
              <a:spcBef>
                <a:spcPts val="0"/>
              </a:spcBef>
              <a:spcAft>
                <a:spcPts val="800"/>
              </a:spcAft>
            </a:pPr>
            <a:r>
              <a:rPr lang="en-US" sz="2000" b="1">
                <a:effectLst/>
                <a:latin typeface="#9Slide03 Montserrat Light" panose="00000400000000000000" pitchFamily="2" charset="0"/>
                <a:ea typeface="Calibri" panose="020F0502020204030204" pitchFamily="34" charset="0"/>
                <a:cs typeface="Times New Roman" panose="02020603050405020304" pitchFamily="18" charset="0"/>
              </a:rPr>
              <a:t>+ Xuất bản: năm 1940</a:t>
            </a:r>
            <a:endParaRPr lang="en-US" sz="2000" b="1">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b="1">
                <a:effectLst/>
                <a:latin typeface="#9Slide03 Montserrat Light" panose="00000400000000000000" pitchFamily="2" charset="0"/>
                <a:ea typeface="Calibri" panose="020F0502020204030204" pitchFamily="34" charset="0"/>
                <a:cs typeface="Times New Roman" panose="02020603050405020304" pitchFamily="18" charset="0"/>
              </a:rPr>
              <a:t>+ Dung lượng: 11 truyện ngắn</a:t>
            </a:r>
            <a:endParaRPr lang="en-US" sz="2000" b="1">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b="1">
                <a:effectLst/>
                <a:latin typeface="#9Slide03 Montserrat Light" panose="00000400000000000000" pitchFamily="2" charset="0"/>
                <a:ea typeface="Calibri" panose="020F0502020204030204" pitchFamily="34" charset="0"/>
                <a:cs typeface="Times New Roman" panose="02020603050405020304" pitchFamily="18" charset="0"/>
              </a:rPr>
              <a:t>+ Đề tài: quá khứ - một thời đã qua</a:t>
            </a:r>
            <a:endParaRPr lang="en-US" sz="2000" b="1">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b="1">
                <a:effectLst/>
                <a:latin typeface="#9Slide03 Montserrat Light" panose="00000400000000000000" pitchFamily="2" charset="0"/>
                <a:ea typeface="Calibri" panose="020F0502020204030204" pitchFamily="34" charset="0"/>
                <a:cs typeface="Times New Roman" panose="02020603050405020304" pitchFamily="18" charset="0"/>
              </a:rPr>
              <a:t>+ Nội dung chính: viét về những cái tài, những thú vui tao nhã phong lưu đậm chất văn hoá</a:t>
            </a:r>
            <a:endParaRPr lang="en-US" sz="2000" b="1">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b="1">
                <a:effectLst/>
                <a:latin typeface="#9Slide03 Montserrat Light" panose="00000400000000000000" pitchFamily="2" charset="0"/>
                <a:ea typeface="Calibri" panose="020F0502020204030204" pitchFamily="34" charset="0"/>
                <a:cs typeface="Times New Roman" panose="02020603050405020304" pitchFamily="18" charset="0"/>
              </a:rPr>
              <a:t>+ Nhân vật chính: các nhà Nho lỡ vận nhưng vẫn giữ vững khí tiết với đạo sống của quân tử, những người có tài năng phi thường</a:t>
            </a:r>
            <a:endParaRPr lang="en-US" sz="2000" b="1">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b="1">
                <a:effectLst/>
                <a:latin typeface="#9Slide03 Montserrat Light" panose="00000400000000000000" pitchFamily="2" charset="0"/>
                <a:ea typeface="Calibri" panose="020F0502020204030204" pitchFamily="34" charset="0"/>
                <a:cs typeface="Times New Roman" panose="02020603050405020304" pitchFamily="18" charset="0"/>
              </a:rPr>
              <a:t>=&gt;tập truyện kết tinh tài năng của Nguyễn Tuân trước Cách Mạng</a:t>
            </a:r>
            <a:endParaRPr lang="en-US" sz="2000" b="1">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33" name="Group 32">
            <a:extLst>
              <a:ext uri="{FF2B5EF4-FFF2-40B4-BE49-F238E27FC236}">
                <a16:creationId xmlns:a16="http://schemas.microsoft.com/office/drawing/2014/main" id="{D19024BA-2AC2-036A-2B36-4ED81C79A8C4}"/>
              </a:ext>
            </a:extLst>
          </p:cNvPr>
          <p:cNvGrpSpPr/>
          <p:nvPr/>
        </p:nvGrpSpPr>
        <p:grpSpPr>
          <a:xfrm>
            <a:off x="535461" y="7967553"/>
            <a:ext cx="1643322" cy="2951340"/>
            <a:chOff x="535461" y="3027322"/>
            <a:chExt cx="1643322" cy="2951340"/>
          </a:xfrm>
        </p:grpSpPr>
        <p:grpSp>
          <p:nvGrpSpPr>
            <p:cNvPr id="34" name="Group 33">
              <a:extLst>
                <a:ext uri="{FF2B5EF4-FFF2-40B4-BE49-F238E27FC236}">
                  <a16:creationId xmlns:a16="http://schemas.microsoft.com/office/drawing/2014/main" id="{D36AC345-75DB-D5F1-74AA-0EF09A38B802}"/>
                </a:ext>
              </a:extLst>
            </p:cNvPr>
            <p:cNvGrpSpPr/>
            <p:nvPr/>
          </p:nvGrpSpPr>
          <p:grpSpPr>
            <a:xfrm>
              <a:off x="535461" y="3027322"/>
              <a:ext cx="1643322" cy="2951340"/>
              <a:chOff x="1560152" y="2978654"/>
              <a:chExt cx="1643322" cy="2951340"/>
            </a:xfrm>
          </p:grpSpPr>
          <p:grpSp>
            <p:nvGrpSpPr>
              <p:cNvPr id="37" name="Group 36">
                <a:extLst>
                  <a:ext uri="{FF2B5EF4-FFF2-40B4-BE49-F238E27FC236}">
                    <a16:creationId xmlns:a16="http://schemas.microsoft.com/office/drawing/2014/main" id="{2BE25FEF-05A1-4F14-CB5E-AC5F2A750B1C}"/>
                  </a:ext>
                </a:extLst>
              </p:cNvPr>
              <p:cNvGrpSpPr/>
              <p:nvPr/>
            </p:nvGrpSpPr>
            <p:grpSpPr>
              <a:xfrm>
                <a:off x="1560152" y="3839696"/>
                <a:ext cx="1643322" cy="2090298"/>
                <a:chOff x="537688" y="1534285"/>
                <a:chExt cx="2848601" cy="3880842"/>
              </a:xfrm>
            </p:grpSpPr>
            <p:sp>
              <p:nvSpPr>
                <p:cNvPr id="39" name="Freeform: Shape 38">
                  <a:extLst>
                    <a:ext uri="{FF2B5EF4-FFF2-40B4-BE49-F238E27FC236}">
                      <a16:creationId xmlns:a16="http://schemas.microsoft.com/office/drawing/2014/main" id="{C00748F8-E8D2-89BA-BD43-7CBA93ADF14E}"/>
                    </a:ext>
                  </a:extLst>
                </p:cNvPr>
                <p:cNvSpPr/>
                <p:nvPr/>
              </p:nvSpPr>
              <p:spPr>
                <a:xfrm rot="10800000">
                  <a:off x="560985" y="2119923"/>
                  <a:ext cx="2825304" cy="3295204"/>
                </a:xfrm>
                <a:custGeom>
                  <a:avLst/>
                  <a:gdLst>
                    <a:gd name="connsiteX0" fmla="*/ 1617785 w 3235570"/>
                    <a:gd name="connsiteY0" fmla="*/ 0 h 3590779"/>
                    <a:gd name="connsiteX1" fmla="*/ 3227218 w 3235570"/>
                    <a:gd name="connsiteY1" fmla="*/ 1452376 h 3590779"/>
                    <a:gd name="connsiteX2" fmla="*/ 3235570 w 3235570"/>
                    <a:gd name="connsiteY2" fmla="*/ 1617784 h 3590779"/>
                    <a:gd name="connsiteX3" fmla="*/ 3235570 w 3235570"/>
                    <a:gd name="connsiteY3" fmla="*/ 1617785 h 3590779"/>
                    <a:gd name="connsiteX4" fmla="*/ 2866147 w 3235570"/>
                    <a:gd name="connsiteY4" fmla="*/ 2646846 h 3590779"/>
                    <a:gd name="connsiteX5" fmla="*/ 2778913 w 3235570"/>
                    <a:gd name="connsiteY5" fmla="*/ 2742829 h 3590779"/>
                    <a:gd name="connsiteX6" fmla="*/ 2761732 w 3235570"/>
                    <a:gd name="connsiteY6" fmla="*/ 2761732 h 3590779"/>
                    <a:gd name="connsiteX7" fmla="*/ 2700454 w 3235570"/>
                    <a:gd name="connsiteY7" fmla="*/ 2817426 h 3590779"/>
                    <a:gd name="connsiteX8" fmla="*/ 2613219 w 3235570"/>
                    <a:gd name="connsiteY8" fmla="*/ 2913408 h 3590779"/>
                    <a:gd name="connsiteX9" fmla="*/ 2299832 w 3235570"/>
                    <a:gd name="connsiteY9" fmla="*/ 3518823 h 3590779"/>
                    <a:gd name="connsiteX10" fmla="*/ 2283704 w 3235570"/>
                    <a:gd name="connsiteY10" fmla="*/ 3590779 h 3590779"/>
                    <a:gd name="connsiteX11" fmla="*/ 952291 w 3235570"/>
                    <a:gd name="connsiteY11" fmla="*/ 3590779 h 3590779"/>
                    <a:gd name="connsiteX12" fmla="*/ 940840 w 3235570"/>
                    <a:gd name="connsiteY12" fmla="*/ 3538160 h 3590779"/>
                    <a:gd name="connsiteX13" fmla="*/ 622349 w 3235570"/>
                    <a:gd name="connsiteY13" fmla="*/ 2913408 h 3590779"/>
                    <a:gd name="connsiteX14" fmla="*/ 535105 w 3235570"/>
                    <a:gd name="connsiteY14" fmla="*/ 2817415 h 3590779"/>
                    <a:gd name="connsiteX15" fmla="*/ 473838 w 3235570"/>
                    <a:gd name="connsiteY15" fmla="*/ 2761732 h 3590779"/>
                    <a:gd name="connsiteX16" fmla="*/ 456667 w 3235570"/>
                    <a:gd name="connsiteY16" fmla="*/ 2742839 h 3590779"/>
                    <a:gd name="connsiteX17" fmla="*/ 369423 w 3235570"/>
                    <a:gd name="connsiteY17" fmla="*/ 2646846 h 3590779"/>
                    <a:gd name="connsiteX18" fmla="*/ 0 w 3235570"/>
                    <a:gd name="connsiteY18" fmla="*/ 1617785 h 3590779"/>
                    <a:gd name="connsiteX19" fmla="*/ 0 w 3235570"/>
                    <a:gd name="connsiteY19" fmla="*/ 1617784 h 3590779"/>
                    <a:gd name="connsiteX20" fmla="*/ 8352 w 3235570"/>
                    <a:gd name="connsiteY20" fmla="*/ 1452376 h 3590779"/>
                    <a:gd name="connsiteX21" fmla="*/ 1617785 w 3235570"/>
                    <a:gd name="connsiteY21" fmla="*/ 0 h 359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35570" h="3590779">
                      <a:moveTo>
                        <a:pt x="1617785" y="0"/>
                      </a:moveTo>
                      <a:cubicBezTo>
                        <a:pt x="2455421" y="0"/>
                        <a:pt x="3144371" y="636598"/>
                        <a:pt x="3227218" y="1452376"/>
                      </a:cubicBezTo>
                      <a:lnTo>
                        <a:pt x="3235570" y="1617784"/>
                      </a:lnTo>
                      <a:lnTo>
                        <a:pt x="3235570" y="1617785"/>
                      </a:lnTo>
                      <a:cubicBezTo>
                        <a:pt x="3235570" y="2008682"/>
                        <a:pt x="3096933" y="2367198"/>
                        <a:pt x="2866147" y="2646846"/>
                      </a:cubicBezTo>
                      <a:lnTo>
                        <a:pt x="2778913" y="2742829"/>
                      </a:lnTo>
                      <a:lnTo>
                        <a:pt x="2761732" y="2761732"/>
                      </a:lnTo>
                      <a:lnTo>
                        <a:pt x="2700454" y="2817426"/>
                      </a:lnTo>
                      <a:lnTo>
                        <a:pt x="2613219" y="2913408"/>
                      </a:lnTo>
                      <a:cubicBezTo>
                        <a:pt x="2468978" y="3088188"/>
                        <a:pt x="2360732" y="3293776"/>
                        <a:pt x="2299832" y="3518823"/>
                      </a:cubicBezTo>
                      <a:lnTo>
                        <a:pt x="2283704" y="3590779"/>
                      </a:lnTo>
                      <a:lnTo>
                        <a:pt x="952291" y="3590779"/>
                      </a:lnTo>
                      <a:lnTo>
                        <a:pt x="940840" y="3538160"/>
                      </a:lnTo>
                      <a:cubicBezTo>
                        <a:pt x="880992" y="3305549"/>
                        <a:pt x="770712" y="3093182"/>
                        <a:pt x="622349" y="2913408"/>
                      </a:cubicBezTo>
                      <a:lnTo>
                        <a:pt x="535105" y="2817415"/>
                      </a:lnTo>
                      <a:lnTo>
                        <a:pt x="473838" y="2761732"/>
                      </a:lnTo>
                      <a:lnTo>
                        <a:pt x="456667" y="2742839"/>
                      </a:lnTo>
                      <a:lnTo>
                        <a:pt x="369423" y="2646846"/>
                      </a:lnTo>
                      <a:cubicBezTo>
                        <a:pt x="138637" y="2367198"/>
                        <a:pt x="0" y="2008682"/>
                        <a:pt x="0" y="1617785"/>
                      </a:cubicBezTo>
                      <a:lnTo>
                        <a:pt x="0" y="1617784"/>
                      </a:lnTo>
                      <a:lnTo>
                        <a:pt x="8352" y="1452376"/>
                      </a:lnTo>
                      <a:cubicBezTo>
                        <a:pt x="91199" y="636598"/>
                        <a:pt x="780150" y="0"/>
                        <a:pt x="1617785" y="0"/>
                      </a:cubicBezTo>
                      <a:close/>
                    </a:path>
                  </a:pathLst>
                </a:custGeom>
                <a:gradFill flip="none" rotWithShape="1">
                  <a:gsLst>
                    <a:gs pos="23000">
                      <a:schemeClr val="bg1">
                        <a:alpha val="0"/>
                      </a:schemeClr>
                    </a:gs>
                    <a:gs pos="17000">
                      <a:schemeClr val="bg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40" name="Freeform: Shape 39">
                  <a:extLst>
                    <a:ext uri="{FF2B5EF4-FFF2-40B4-BE49-F238E27FC236}">
                      <a16:creationId xmlns:a16="http://schemas.microsoft.com/office/drawing/2014/main" id="{C92C408F-3404-C462-06DE-E136915AC500}"/>
                    </a:ext>
                  </a:extLst>
                </p:cNvPr>
                <p:cNvSpPr/>
                <p:nvPr/>
              </p:nvSpPr>
              <p:spPr>
                <a:xfrm rot="10800000">
                  <a:off x="1377805" y="1931259"/>
                  <a:ext cx="1144957" cy="142007"/>
                </a:xfrm>
                <a:custGeom>
                  <a:avLst/>
                  <a:gdLst>
                    <a:gd name="connsiteX0" fmla="*/ 0 w 1311217"/>
                    <a:gd name="connsiteY0" fmla="*/ 0 h 154745"/>
                    <a:gd name="connsiteX1" fmla="*/ 1311217 w 1311217"/>
                    <a:gd name="connsiteY1" fmla="*/ 0 h 154745"/>
                    <a:gd name="connsiteX2" fmla="*/ 1306824 w 1311217"/>
                    <a:gd name="connsiteY2" fmla="*/ 19596 h 154745"/>
                    <a:gd name="connsiteX3" fmla="*/ 1288798 w 1311217"/>
                    <a:gd name="connsiteY3" fmla="*/ 154745 h 154745"/>
                    <a:gd name="connsiteX4" fmla="*/ 21896 w 1311217"/>
                    <a:gd name="connsiteY4" fmla="*/ 154745 h 154745"/>
                    <a:gd name="connsiteX5" fmla="*/ 21180 w 1311217"/>
                    <a:gd name="connsiteY5" fmla="*/ 140562 h 154745"/>
                    <a:gd name="connsiteX6" fmla="*/ 4264 w 1311217"/>
                    <a:gd name="connsiteY6" fmla="*/ 19596 h 154745"/>
                    <a:gd name="connsiteX7" fmla="*/ 0 w 1311217"/>
                    <a:gd name="connsiteY7" fmla="*/ 0 h 1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1217" h="154745">
                      <a:moveTo>
                        <a:pt x="0" y="0"/>
                      </a:moveTo>
                      <a:lnTo>
                        <a:pt x="1311217" y="0"/>
                      </a:lnTo>
                      <a:lnTo>
                        <a:pt x="1306824" y="19596"/>
                      </a:lnTo>
                      <a:lnTo>
                        <a:pt x="1288798" y="154745"/>
                      </a:lnTo>
                      <a:lnTo>
                        <a:pt x="21896" y="154745"/>
                      </a:lnTo>
                      <a:lnTo>
                        <a:pt x="21180" y="140562"/>
                      </a:lnTo>
                      <a:cubicBezTo>
                        <a:pt x="17038" y="99773"/>
                        <a:pt x="11380" y="59432"/>
                        <a:pt x="4264" y="19596"/>
                      </a:cubicBez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41" name="Freeform: Shape 40">
                  <a:extLst>
                    <a:ext uri="{FF2B5EF4-FFF2-40B4-BE49-F238E27FC236}">
                      <a16:creationId xmlns:a16="http://schemas.microsoft.com/office/drawing/2014/main" id="{089D3934-C8F3-EFE5-6C73-507C24E568FC}"/>
                    </a:ext>
                  </a:extLst>
                </p:cNvPr>
                <p:cNvSpPr/>
                <p:nvPr/>
              </p:nvSpPr>
              <p:spPr>
                <a:xfrm rot="10800000">
                  <a:off x="537688" y="2115222"/>
                  <a:ext cx="2825304" cy="3295202"/>
                </a:xfrm>
                <a:custGeom>
                  <a:avLst/>
                  <a:gdLst>
                    <a:gd name="connsiteX0" fmla="*/ 1617785 w 3235570"/>
                    <a:gd name="connsiteY0" fmla="*/ 0 h 3590779"/>
                    <a:gd name="connsiteX1" fmla="*/ 3227218 w 3235570"/>
                    <a:gd name="connsiteY1" fmla="*/ 1452376 h 3590779"/>
                    <a:gd name="connsiteX2" fmla="*/ 3235570 w 3235570"/>
                    <a:gd name="connsiteY2" fmla="*/ 1617784 h 3590779"/>
                    <a:gd name="connsiteX3" fmla="*/ 3235570 w 3235570"/>
                    <a:gd name="connsiteY3" fmla="*/ 1617785 h 3590779"/>
                    <a:gd name="connsiteX4" fmla="*/ 2866147 w 3235570"/>
                    <a:gd name="connsiteY4" fmla="*/ 2646846 h 3590779"/>
                    <a:gd name="connsiteX5" fmla="*/ 2778913 w 3235570"/>
                    <a:gd name="connsiteY5" fmla="*/ 2742829 h 3590779"/>
                    <a:gd name="connsiteX6" fmla="*/ 2761732 w 3235570"/>
                    <a:gd name="connsiteY6" fmla="*/ 2761732 h 3590779"/>
                    <a:gd name="connsiteX7" fmla="*/ 2700454 w 3235570"/>
                    <a:gd name="connsiteY7" fmla="*/ 2817426 h 3590779"/>
                    <a:gd name="connsiteX8" fmla="*/ 2613219 w 3235570"/>
                    <a:gd name="connsiteY8" fmla="*/ 2913408 h 3590779"/>
                    <a:gd name="connsiteX9" fmla="*/ 2299832 w 3235570"/>
                    <a:gd name="connsiteY9" fmla="*/ 3518823 h 3590779"/>
                    <a:gd name="connsiteX10" fmla="*/ 2283704 w 3235570"/>
                    <a:gd name="connsiteY10" fmla="*/ 3590779 h 3590779"/>
                    <a:gd name="connsiteX11" fmla="*/ 952291 w 3235570"/>
                    <a:gd name="connsiteY11" fmla="*/ 3590779 h 3590779"/>
                    <a:gd name="connsiteX12" fmla="*/ 940840 w 3235570"/>
                    <a:gd name="connsiteY12" fmla="*/ 3538160 h 3590779"/>
                    <a:gd name="connsiteX13" fmla="*/ 622349 w 3235570"/>
                    <a:gd name="connsiteY13" fmla="*/ 2913408 h 3590779"/>
                    <a:gd name="connsiteX14" fmla="*/ 535105 w 3235570"/>
                    <a:gd name="connsiteY14" fmla="*/ 2817415 h 3590779"/>
                    <a:gd name="connsiteX15" fmla="*/ 473838 w 3235570"/>
                    <a:gd name="connsiteY15" fmla="*/ 2761732 h 3590779"/>
                    <a:gd name="connsiteX16" fmla="*/ 456667 w 3235570"/>
                    <a:gd name="connsiteY16" fmla="*/ 2742839 h 3590779"/>
                    <a:gd name="connsiteX17" fmla="*/ 369423 w 3235570"/>
                    <a:gd name="connsiteY17" fmla="*/ 2646846 h 3590779"/>
                    <a:gd name="connsiteX18" fmla="*/ 0 w 3235570"/>
                    <a:gd name="connsiteY18" fmla="*/ 1617785 h 3590779"/>
                    <a:gd name="connsiteX19" fmla="*/ 0 w 3235570"/>
                    <a:gd name="connsiteY19" fmla="*/ 1617784 h 3590779"/>
                    <a:gd name="connsiteX20" fmla="*/ 8352 w 3235570"/>
                    <a:gd name="connsiteY20" fmla="*/ 1452376 h 3590779"/>
                    <a:gd name="connsiteX21" fmla="*/ 1617785 w 3235570"/>
                    <a:gd name="connsiteY21" fmla="*/ 0 h 359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35570" h="3590779">
                      <a:moveTo>
                        <a:pt x="1617785" y="0"/>
                      </a:moveTo>
                      <a:cubicBezTo>
                        <a:pt x="2455421" y="0"/>
                        <a:pt x="3144371" y="636598"/>
                        <a:pt x="3227218" y="1452376"/>
                      </a:cubicBezTo>
                      <a:lnTo>
                        <a:pt x="3235570" y="1617784"/>
                      </a:lnTo>
                      <a:lnTo>
                        <a:pt x="3235570" y="1617785"/>
                      </a:lnTo>
                      <a:cubicBezTo>
                        <a:pt x="3235570" y="2008682"/>
                        <a:pt x="3096933" y="2367198"/>
                        <a:pt x="2866147" y="2646846"/>
                      </a:cubicBezTo>
                      <a:lnTo>
                        <a:pt x="2778913" y="2742829"/>
                      </a:lnTo>
                      <a:lnTo>
                        <a:pt x="2761732" y="2761732"/>
                      </a:lnTo>
                      <a:lnTo>
                        <a:pt x="2700454" y="2817426"/>
                      </a:lnTo>
                      <a:lnTo>
                        <a:pt x="2613219" y="2913408"/>
                      </a:lnTo>
                      <a:cubicBezTo>
                        <a:pt x="2468978" y="3088188"/>
                        <a:pt x="2360732" y="3293776"/>
                        <a:pt x="2299832" y="3518823"/>
                      </a:cubicBezTo>
                      <a:lnTo>
                        <a:pt x="2283704" y="3590779"/>
                      </a:lnTo>
                      <a:lnTo>
                        <a:pt x="952291" y="3590779"/>
                      </a:lnTo>
                      <a:lnTo>
                        <a:pt x="940840" y="3538160"/>
                      </a:lnTo>
                      <a:cubicBezTo>
                        <a:pt x="880992" y="3305549"/>
                        <a:pt x="770712" y="3093182"/>
                        <a:pt x="622349" y="2913408"/>
                      </a:cubicBezTo>
                      <a:lnTo>
                        <a:pt x="535105" y="2817415"/>
                      </a:lnTo>
                      <a:lnTo>
                        <a:pt x="473838" y="2761732"/>
                      </a:lnTo>
                      <a:lnTo>
                        <a:pt x="456667" y="2742839"/>
                      </a:lnTo>
                      <a:lnTo>
                        <a:pt x="369423" y="2646846"/>
                      </a:lnTo>
                      <a:cubicBezTo>
                        <a:pt x="138637" y="2367198"/>
                        <a:pt x="0" y="2008682"/>
                        <a:pt x="0" y="1617785"/>
                      </a:cubicBezTo>
                      <a:lnTo>
                        <a:pt x="0" y="1617784"/>
                      </a:lnTo>
                      <a:lnTo>
                        <a:pt x="8352" y="1452376"/>
                      </a:lnTo>
                      <a:cubicBezTo>
                        <a:pt x="91199" y="636598"/>
                        <a:pt x="780150" y="0"/>
                        <a:pt x="1617785" y="0"/>
                      </a:cubicBezTo>
                      <a:close/>
                    </a:path>
                  </a:pathLst>
                </a:custGeom>
                <a:gradFill flip="none" rotWithShape="1">
                  <a:gsLst>
                    <a:gs pos="24000">
                      <a:srgbClr val="FFFFFF">
                        <a:alpha val="52000"/>
                      </a:srgbClr>
                    </a:gs>
                    <a:gs pos="90000">
                      <a:schemeClr val="bg1">
                        <a:alpha val="12000"/>
                      </a:schemeClr>
                    </a:gs>
                    <a:gs pos="8000">
                      <a:schemeClr val="bg1">
                        <a:alpha val="83000"/>
                      </a:schemeClr>
                    </a:gs>
                  </a:gsLst>
                  <a:lin ang="12000000" scaled="0"/>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51" name="Freeform: Shape 50">
                  <a:extLst>
                    <a:ext uri="{FF2B5EF4-FFF2-40B4-BE49-F238E27FC236}">
                      <a16:creationId xmlns:a16="http://schemas.microsoft.com/office/drawing/2014/main" id="{B6B71A46-3DEA-B284-C71A-1FEFE9A649AC}"/>
                    </a:ext>
                  </a:extLst>
                </p:cNvPr>
                <p:cNvSpPr/>
                <p:nvPr/>
              </p:nvSpPr>
              <p:spPr>
                <a:xfrm rot="10800000">
                  <a:off x="1399633" y="1721477"/>
                  <a:ext cx="1101993" cy="167825"/>
                </a:xfrm>
                <a:custGeom>
                  <a:avLst/>
                  <a:gdLst>
                    <a:gd name="connsiteX0" fmla="*/ 0 w 1262015"/>
                    <a:gd name="connsiteY0" fmla="*/ 0 h 182880"/>
                    <a:gd name="connsiteX1" fmla="*/ 1262015 w 1262015"/>
                    <a:gd name="connsiteY1" fmla="*/ 0 h 182880"/>
                    <a:gd name="connsiteX2" fmla="*/ 1257351 w 1262015"/>
                    <a:gd name="connsiteY2" fmla="*/ 105507 h 182880"/>
                    <a:gd name="connsiteX3" fmla="*/ 1260903 w 1262015"/>
                    <a:gd name="connsiteY3" fmla="*/ 175847 h 182880"/>
                    <a:gd name="connsiteX4" fmla="*/ 1257351 w 1262015"/>
                    <a:gd name="connsiteY4" fmla="*/ 175847 h 182880"/>
                    <a:gd name="connsiteX5" fmla="*/ 1257351 w 1262015"/>
                    <a:gd name="connsiteY5" fmla="*/ 182880 h 182880"/>
                    <a:gd name="connsiteX6" fmla="*/ 5326 w 1262015"/>
                    <a:gd name="connsiteY6" fmla="*/ 182880 h 182880"/>
                    <a:gd name="connsiteX7" fmla="*/ 5326 w 1262015"/>
                    <a:gd name="connsiteY7" fmla="*/ 175847 h 182880"/>
                    <a:gd name="connsiteX8" fmla="*/ 1776 w 1262015"/>
                    <a:gd name="connsiteY8" fmla="*/ 175847 h 182880"/>
                    <a:gd name="connsiteX9" fmla="*/ 5326 w 1262015"/>
                    <a:gd name="connsiteY9" fmla="*/ 105527 h 182880"/>
                    <a:gd name="connsiteX10" fmla="*/ 5327 w 1262015"/>
                    <a:gd name="connsiteY10" fmla="*/ 105507 h 182880"/>
                    <a:gd name="connsiteX11" fmla="*/ 5326 w 1262015"/>
                    <a:gd name="connsiteY11" fmla="*/ 105487 h 182880"/>
                    <a:gd name="connsiteX12" fmla="*/ 0 w 1262015"/>
                    <a:gd name="connsiteY12" fmla="*/ 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2015" h="182880">
                      <a:moveTo>
                        <a:pt x="0" y="0"/>
                      </a:moveTo>
                      <a:lnTo>
                        <a:pt x="1262015" y="0"/>
                      </a:lnTo>
                      <a:lnTo>
                        <a:pt x="1257351" y="105507"/>
                      </a:lnTo>
                      <a:lnTo>
                        <a:pt x="1260903" y="175847"/>
                      </a:lnTo>
                      <a:lnTo>
                        <a:pt x="1257351" y="175847"/>
                      </a:lnTo>
                      <a:lnTo>
                        <a:pt x="1257351" y="182880"/>
                      </a:lnTo>
                      <a:lnTo>
                        <a:pt x="5326" y="182880"/>
                      </a:lnTo>
                      <a:lnTo>
                        <a:pt x="5326" y="175847"/>
                      </a:lnTo>
                      <a:lnTo>
                        <a:pt x="1776" y="175847"/>
                      </a:lnTo>
                      <a:lnTo>
                        <a:pt x="5326" y="105527"/>
                      </a:lnTo>
                      <a:lnTo>
                        <a:pt x="5327" y="105507"/>
                      </a:lnTo>
                      <a:lnTo>
                        <a:pt x="5326" y="105487"/>
                      </a:ln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53" name="Freeform: Shape 52">
                  <a:extLst>
                    <a:ext uri="{FF2B5EF4-FFF2-40B4-BE49-F238E27FC236}">
                      <a16:creationId xmlns:a16="http://schemas.microsoft.com/office/drawing/2014/main" id="{750D0299-041C-64B9-8D0F-2DF5103BE3D8}"/>
                    </a:ext>
                  </a:extLst>
                </p:cNvPr>
                <p:cNvSpPr/>
                <p:nvPr/>
              </p:nvSpPr>
              <p:spPr>
                <a:xfrm rot="10800000">
                  <a:off x="1404738" y="1534285"/>
                  <a:ext cx="1091203" cy="145236"/>
                </a:xfrm>
                <a:custGeom>
                  <a:avLst/>
                  <a:gdLst>
                    <a:gd name="connsiteX0" fmla="*/ 0 w 1249658"/>
                    <a:gd name="connsiteY0" fmla="*/ 0 h 158263"/>
                    <a:gd name="connsiteX1" fmla="*/ 1249658 w 1249658"/>
                    <a:gd name="connsiteY1" fmla="*/ 0 h 158263"/>
                    <a:gd name="connsiteX2" fmla="*/ 1237943 w 1249658"/>
                    <a:gd name="connsiteY2" fmla="*/ 58023 h 158263"/>
                    <a:gd name="connsiteX3" fmla="*/ 1086716 w 1249658"/>
                    <a:gd name="connsiteY3" fmla="*/ 158263 h 158263"/>
                    <a:gd name="connsiteX4" fmla="*/ 162941 w 1249658"/>
                    <a:gd name="connsiteY4" fmla="*/ 158263 h 158263"/>
                    <a:gd name="connsiteX5" fmla="*/ 11714 w 1249658"/>
                    <a:gd name="connsiteY5" fmla="*/ 58023 h 158263"/>
                    <a:gd name="connsiteX6" fmla="*/ 0 w 1249658"/>
                    <a:gd name="connsiteY6" fmla="*/ 0 h 15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9658" h="158263">
                      <a:moveTo>
                        <a:pt x="0" y="0"/>
                      </a:moveTo>
                      <a:lnTo>
                        <a:pt x="1249658" y="0"/>
                      </a:lnTo>
                      <a:lnTo>
                        <a:pt x="1237943" y="58023"/>
                      </a:lnTo>
                      <a:cubicBezTo>
                        <a:pt x="1213028" y="116930"/>
                        <a:pt x="1154699" y="158263"/>
                        <a:pt x="1086716" y="158263"/>
                      </a:cubicBezTo>
                      <a:lnTo>
                        <a:pt x="162941" y="158263"/>
                      </a:lnTo>
                      <a:cubicBezTo>
                        <a:pt x="94958" y="158263"/>
                        <a:pt x="36629" y="116930"/>
                        <a:pt x="11714" y="58023"/>
                      </a:cubicBez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58" name="Freeform: Shape 57">
                  <a:extLst>
                    <a:ext uri="{FF2B5EF4-FFF2-40B4-BE49-F238E27FC236}">
                      <a16:creationId xmlns:a16="http://schemas.microsoft.com/office/drawing/2014/main" id="{E77DFC3E-6ED2-516C-BCF2-801A079A6D4F}"/>
                    </a:ext>
                  </a:extLst>
                </p:cNvPr>
                <p:cNvSpPr/>
                <p:nvPr/>
              </p:nvSpPr>
              <p:spPr>
                <a:xfrm rot="10800000">
                  <a:off x="544729" y="4072371"/>
                  <a:ext cx="2802005" cy="1338051"/>
                </a:xfrm>
                <a:custGeom>
                  <a:avLst/>
                  <a:gdLst>
                    <a:gd name="connsiteX0" fmla="*/ 3208888 w 3208888"/>
                    <a:gd name="connsiteY0" fmla="*/ 1686316 h 1686316"/>
                    <a:gd name="connsiteX1" fmla="*/ 3084690 w 3208888"/>
                    <a:gd name="connsiteY1" fmla="*/ 1614968 h 1686316"/>
                    <a:gd name="connsiteX2" fmla="*/ 1526595 w 3208888"/>
                    <a:gd name="connsiteY2" fmla="*/ 1249343 h 1686316"/>
                    <a:gd name="connsiteX3" fmla="*/ 198268 w 3208888"/>
                    <a:gd name="connsiteY3" fmla="*/ 1507733 h 1686316"/>
                    <a:gd name="connsiteX4" fmla="*/ 0 w 3208888"/>
                    <a:gd name="connsiteY4" fmla="*/ 1600267 h 1686316"/>
                    <a:gd name="connsiteX5" fmla="*/ 12259 w 3208888"/>
                    <a:gd name="connsiteY5" fmla="*/ 1505382 h 1686316"/>
                    <a:gd name="connsiteX6" fmla="*/ 1599167 w 3208888"/>
                    <a:gd name="connsiteY6" fmla="*/ 0 h 1686316"/>
                    <a:gd name="connsiteX7" fmla="*/ 3208600 w 3208888"/>
                    <a:gd name="connsiteY7" fmla="*/ 1679726 h 168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8888" h="1686316">
                      <a:moveTo>
                        <a:pt x="3208888" y="1686316"/>
                      </a:moveTo>
                      <a:lnTo>
                        <a:pt x="3084690" y="1614968"/>
                      </a:lnTo>
                      <a:cubicBezTo>
                        <a:pt x="2639923" y="1384132"/>
                        <a:pt x="2103749" y="1249343"/>
                        <a:pt x="1526595" y="1249343"/>
                      </a:cubicBezTo>
                      <a:cubicBezTo>
                        <a:pt x="1045634" y="1249343"/>
                        <a:pt x="593131" y="1342946"/>
                        <a:pt x="198268" y="1507733"/>
                      </a:cubicBezTo>
                      <a:lnTo>
                        <a:pt x="0" y="1600267"/>
                      </a:lnTo>
                      <a:lnTo>
                        <a:pt x="12259" y="1505382"/>
                      </a:lnTo>
                      <a:cubicBezTo>
                        <a:pt x="159281" y="647094"/>
                        <a:pt x="813884" y="0"/>
                        <a:pt x="1599167" y="0"/>
                      </a:cubicBezTo>
                      <a:cubicBezTo>
                        <a:pt x="2436803" y="0"/>
                        <a:pt x="3125753" y="736249"/>
                        <a:pt x="3208600" y="1679726"/>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60" name="Oval 59">
                  <a:extLst>
                    <a:ext uri="{FF2B5EF4-FFF2-40B4-BE49-F238E27FC236}">
                      <a16:creationId xmlns:a16="http://schemas.microsoft.com/office/drawing/2014/main" id="{C49957BB-D612-DE72-7E73-46CACA7E5CCD}"/>
                    </a:ext>
                  </a:extLst>
                </p:cNvPr>
                <p:cNvSpPr/>
                <p:nvPr/>
              </p:nvSpPr>
              <p:spPr>
                <a:xfrm>
                  <a:off x="550936" y="3864460"/>
                  <a:ext cx="2802007" cy="55108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grpSp>
          <p:sp>
            <p:nvSpPr>
              <p:cNvPr id="38" name="Freeform: Shape 37">
                <a:extLst>
                  <a:ext uri="{FF2B5EF4-FFF2-40B4-BE49-F238E27FC236}">
                    <a16:creationId xmlns:a16="http://schemas.microsoft.com/office/drawing/2014/main" id="{26230468-6E99-EA32-DDD6-0179C7DD5669}"/>
                  </a:ext>
                </a:extLst>
              </p:cNvPr>
              <p:cNvSpPr/>
              <p:nvPr/>
            </p:nvSpPr>
            <p:spPr>
              <a:xfrm rot="5400000">
                <a:off x="1975336" y="3339909"/>
                <a:ext cx="826392" cy="103882"/>
              </a:xfrm>
              <a:custGeom>
                <a:avLst/>
                <a:gdLst>
                  <a:gd name="connsiteX0" fmla="*/ 0 w 1262015"/>
                  <a:gd name="connsiteY0" fmla="*/ 0 h 182880"/>
                  <a:gd name="connsiteX1" fmla="*/ 1262015 w 1262015"/>
                  <a:gd name="connsiteY1" fmla="*/ 0 h 182880"/>
                  <a:gd name="connsiteX2" fmla="*/ 1257351 w 1262015"/>
                  <a:gd name="connsiteY2" fmla="*/ 105507 h 182880"/>
                  <a:gd name="connsiteX3" fmla="*/ 1260903 w 1262015"/>
                  <a:gd name="connsiteY3" fmla="*/ 175847 h 182880"/>
                  <a:gd name="connsiteX4" fmla="*/ 1257351 w 1262015"/>
                  <a:gd name="connsiteY4" fmla="*/ 175847 h 182880"/>
                  <a:gd name="connsiteX5" fmla="*/ 1257351 w 1262015"/>
                  <a:gd name="connsiteY5" fmla="*/ 182880 h 182880"/>
                  <a:gd name="connsiteX6" fmla="*/ 5326 w 1262015"/>
                  <a:gd name="connsiteY6" fmla="*/ 182880 h 182880"/>
                  <a:gd name="connsiteX7" fmla="*/ 5326 w 1262015"/>
                  <a:gd name="connsiteY7" fmla="*/ 175847 h 182880"/>
                  <a:gd name="connsiteX8" fmla="*/ 1776 w 1262015"/>
                  <a:gd name="connsiteY8" fmla="*/ 175847 h 182880"/>
                  <a:gd name="connsiteX9" fmla="*/ 5326 w 1262015"/>
                  <a:gd name="connsiteY9" fmla="*/ 105527 h 182880"/>
                  <a:gd name="connsiteX10" fmla="*/ 5327 w 1262015"/>
                  <a:gd name="connsiteY10" fmla="*/ 105507 h 182880"/>
                  <a:gd name="connsiteX11" fmla="*/ 5326 w 1262015"/>
                  <a:gd name="connsiteY11" fmla="*/ 105487 h 182880"/>
                  <a:gd name="connsiteX12" fmla="*/ 0 w 1262015"/>
                  <a:gd name="connsiteY12" fmla="*/ 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2015" h="182880">
                    <a:moveTo>
                      <a:pt x="0" y="0"/>
                    </a:moveTo>
                    <a:lnTo>
                      <a:pt x="1262015" y="0"/>
                    </a:lnTo>
                    <a:lnTo>
                      <a:pt x="1257351" y="105507"/>
                    </a:lnTo>
                    <a:lnTo>
                      <a:pt x="1260903" y="175847"/>
                    </a:lnTo>
                    <a:lnTo>
                      <a:pt x="1257351" y="175847"/>
                    </a:lnTo>
                    <a:lnTo>
                      <a:pt x="1257351" y="182880"/>
                    </a:lnTo>
                    <a:lnTo>
                      <a:pt x="5326" y="182880"/>
                    </a:lnTo>
                    <a:lnTo>
                      <a:pt x="5326" y="175847"/>
                    </a:lnTo>
                    <a:lnTo>
                      <a:pt x="1776" y="175847"/>
                    </a:lnTo>
                    <a:lnTo>
                      <a:pt x="5326" y="105527"/>
                    </a:lnTo>
                    <a:lnTo>
                      <a:pt x="5327" y="105507"/>
                    </a:lnTo>
                    <a:lnTo>
                      <a:pt x="5326" y="105487"/>
                    </a:ln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grpSp>
        <p:sp>
          <p:nvSpPr>
            <p:cNvPr id="35" name="TextBox 34">
              <a:extLst>
                <a:ext uri="{FF2B5EF4-FFF2-40B4-BE49-F238E27FC236}">
                  <a16:creationId xmlns:a16="http://schemas.microsoft.com/office/drawing/2014/main" id="{4A8D90DB-7FDE-EDC5-B63A-659DC1644E57}"/>
                </a:ext>
              </a:extLst>
            </p:cNvPr>
            <p:cNvSpPr txBox="1"/>
            <p:nvPr/>
          </p:nvSpPr>
          <p:spPr>
            <a:xfrm>
              <a:off x="554992" y="4829878"/>
              <a:ext cx="1523898" cy="646331"/>
            </a:xfrm>
            <a:prstGeom prst="rect">
              <a:avLst/>
            </a:prstGeom>
            <a:noFill/>
          </p:spPr>
          <p:txBody>
            <a:bodyPr wrap="square">
              <a:spAutoFit/>
            </a:bodyPr>
            <a:lstStyle/>
            <a:p>
              <a:pPr lvl="0" algn="ctr"/>
              <a:r>
                <a:rPr lang="en-US" sz="1800" b="1" i="1">
                  <a:latin typeface="#9Slide03 Montserrat Light" panose="00000400000000000000" pitchFamily="2" charset="0"/>
                  <a:cs typeface="#9Slide03 Arima Madurai Light" panose="00000400000000000000" pitchFamily="2" charset="0"/>
                </a:rPr>
                <a:t>Một chuyến đi </a:t>
              </a:r>
              <a:endParaRPr lang="en-US" b="1"/>
            </a:p>
          </p:txBody>
        </p:sp>
        <p:sp>
          <p:nvSpPr>
            <p:cNvPr id="36" name="TextBox 35">
              <a:extLst>
                <a:ext uri="{FF2B5EF4-FFF2-40B4-BE49-F238E27FC236}">
                  <a16:creationId xmlns:a16="http://schemas.microsoft.com/office/drawing/2014/main" id="{FA38AF5B-3CA8-6011-556C-CACA421C5108}"/>
                </a:ext>
              </a:extLst>
            </p:cNvPr>
            <p:cNvSpPr txBox="1"/>
            <p:nvPr/>
          </p:nvSpPr>
          <p:spPr>
            <a:xfrm>
              <a:off x="685295" y="5441259"/>
              <a:ext cx="1300191" cy="523220"/>
            </a:xfrm>
            <a:prstGeom prst="rect">
              <a:avLst/>
            </a:prstGeom>
            <a:noFill/>
          </p:spPr>
          <p:txBody>
            <a:bodyPr wrap="square">
              <a:spAutoFit/>
            </a:bodyPr>
            <a:lstStyle/>
            <a:p>
              <a:pPr lvl="0" algn="ctr"/>
              <a:r>
                <a:rPr lang="en-US" sz="1400" i="1">
                  <a:solidFill>
                    <a:schemeClr val="bg1"/>
                  </a:solidFill>
                  <a:latin typeface="#9Slide03 Montserrat Light" panose="00000400000000000000" pitchFamily="2" charset="0"/>
                  <a:cs typeface="#9Slide03 Arima Madurai Light" panose="00000400000000000000" pitchFamily="2" charset="0"/>
                </a:rPr>
                <a:t>Chủ nghĩa xê dịch</a:t>
              </a:r>
            </a:p>
          </p:txBody>
        </p:sp>
      </p:grpSp>
      <p:grpSp>
        <p:nvGrpSpPr>
          <p:cNvPr id="61" name="Group 60">
            <a:extLst>
              <a:ext uri="{FF2B5EF4-FFF2-40B4-BE49-F238E27FC236}">
                <a16:creationId xmlns:a16="http://schemas.microsoft.com/office/drawing/2014/main" id="{C8CB76A7-AE34-34D6-5C53-641B72E3B663}"/>
              </a:ext>
            </a:extLst>
          </p:cNvPr>
          <p:cNvGrpSpPr/>
          <p:nvPr/>
        </p:nvGrpSpPr>
        <p:grpSpPr>
          <a:xfrm>
            <a:off x="4203646" y="7956610"/>
            <a:ext cx="1771252" cy="3550718"/>
            <a:chOff x="4203646" y="3016379"/>
            <a:chExt cx="1771252" cy="3550718"/>
          </a:xfrm>
        </p:grpSpPr>
        <p:grpSp>
          <p:nvGrpSpPr>
            <p:cNvPr id="62" name="Group 61">
              <a:extLst>
                <a:ext uri="{FF2B5EF4-FFF2-40B4-BE49-F238E27FC236}">
                  <a16:creationId xmlns:a16="http://schemas.microsoft.com/office/drawing/2014/main" id="{31F86BE3-ECAB-27BC-CE45-A09DB32CEEE8}"/>
                </a:ext>
              </a:extLst>
            </p:cNvPr>
            <p:cNvGrpSpPr/>
            <p:nvPr/>
          </p:nvGrpSpPr>
          <p:grpSpPr>
            <a:xfrm>
              <a:off x="4232587" y="3016379"/>
              <a:ext cx="1659773" cy="3529087"/>
              <a:chOff x="6077426" y="2354262"/>
              <a:chExt cx="1659773" cy="3529087"/>
            </a:xfrm>
          </p:grpSpPr>
          <p:sp>
            <p:nvSpPr>
              <p:cNvPr id="66" name="Freeform: Shape 65">
                <a:extLst>
                  <a:ext uri="{FF2B5EF4-FFF2-40B4-BE49-F238E27FC236}">
                    <a16:creationId xmlns:a16="http://schemas.microsoft.com/office/drawing/2014/main" id="{C37F7B1F-D9BC-6710-EC21-01CF5D606E4B}"/>
                  </a:ext>
                </a:extLst>
              </p:cNvPr>
              <p:cNvSpPr/>
              <p:nvPr/>
            </p:nvSpPr>
            <p:spPr>
              <a:xfrm rot="5400000">
                <a:off x="6183699" y="3016462"/>
                <a:ext cx="1428282" cy="103882"/>
              </a:xfrm>
              <a:custGeom>
                <a:avLst/>
                <a:gdLst>
                  <a:gd name="connsiteX0" fmla="*/ 0 w 1262015"/>
                  <a:gd name="connsiteY0" fmla="*/ 0 h 182880"/>
                  <a:gd name="connsiteX1" fmla="*/ 1262015 w 1262015"/>
                  <a:gd name="connsiteY1" fmla="*/ 0 h 182880"/>
                  <a:gd name="connsiteX2" fmla="*/ 1257351 w 1262015"/>
                  <a:gd name="connsiteY2" fmla="*/ 105507 h 182880"/>
                  <a:gd name="connsiteX3" fmla="*/ 1260903 w 1262015"/>
                  <a:gd name="connsiteY3" fmla="*/ 175847 h 182880"/>
                  <a:gd name="connsiteX4" fmla="*/ 1257351 w 1262015"/>
                  <a:gd name="connsiteY4" fmla="*/ 175847 h 182880"/>
                  <a:gd name="connsiteX5" fmla="*/ 1257351 w 1262015"/>
                  <a:gd name="connsiteY5" fmla="*/ 182880 h 182880"/>
                  <a:gd name="connsiteX6" fmla="*/ 5326 w 1262015"/>
                  <a:gd name="connsiteY6" fmla="*/ 182880 h 182880"/>
                  <a:gd name="connsiteX7" fmla="*/ 5326 w 1262015"/>
                  <a:gd name="connsiteY7" fmla="*/ 175847 h 182880"/>
                  <a:gd name="connsiteX8" fmla="*/ 1776 w 1262015"/>
                  <a:gd name="connsiteY8" fmla="*/ 175847 h 182880"/>
                  <a:gd name="connsiteX9" fmla="*/ 5326 w 1262015"/>
                  <a:gd name="connsiteY9" fmla="*/ 105527 h 182880"/>
                  <a:gd name="connsiteX10" fmla="*/ 5327 w 1262015"/>
                  <a:gd name="connsiteY10" fmla="*/ 105507 h 182880"/>
                  <a:gd name="connsiteX11" fmla="*/ 5326 w 1262015"/>
                  <a:gd name="connsiteY11" fmla="*/ 105487 h 182880"/>
                  <a:gd name="connsiteX12" fmla="*/ 0 w 1262015"/>
                  <a:gd name="connsiteY12" fmla="*/ 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2015" h="182880">
                    <a:moveTo>
                      <a:pt x="0" y="0"/>
                    </a:moveTo>
                    <a:lnTo>
                      <a:pt x="1262015" y="0"/>
                    </a:lnTo>
                    <a:lnTo>
                      <a:pt x="1257351" y="105507"/>
                    </a:lnTo>
                    <a:lnTo>
                      <a:pt x="1260903" y="175847"/>
                    </a:lnTo>
                    <a:lnTo>
                      <a:pt x="1257351" y="175847"/>
                    </a:lnTo>
                    <a:lnTo>
                      <a:pt x="1257351" y="182880"/>
                    </a:lnTo>
                    <a:lnTo>
                      <a:pt x="5326" y="182880"/>
                    </a:lnTo>
                    <a:lnTo>
                      <a:pt x="5326" y="175847"/>
                    </a:lnTo>
                    <a:lnTo>
                      <a:pt x="1776" y="175847"/>
                    </a:lnTo>
                    <a:lnTo>
                      <a:pt x="5326" y="105527"/>
                    </a:lnTo>
                    <a:lnTo>
                      <a:pt x="5327" y="105507"/>
                    </a:lnTo>
                    <a:lnTo>
                      <a:pt x="5326" y="105487"/>
                    </a:ln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grpSp>
            <p:nvGrpSpPr>
              <p:cNvPr id="68" name="Group 67">
                <a:extLst>
                  <a:ext uri="{FF2B5EF4-FFF2-40B4-BE49-F238E27FC236}">
                    <a16:creationId xmlns:a16="http://schemas.microsoft.com/office/drawing/2014/main" id="{7504299B-51A6-1D06-6263-26FB3B9F87BA}"/>
                  </a:ext>
                </a:extLst>
              </p:cNvPr>
              <p:cNvGrpSpPr/>
              <p:nvPr/>
            </p:nvGrpSpPr>
            <p:grpSpPr>
              <a:xfrm>
                <a:off x="6077426" y="3775815"/>
                <a:ext cx="1659773" cy="2107534"/>
                <a:chOff x="5382397" y="2583762"/>
                <a:chExt cx="2877118" cy="3912844"/>
              </a:xfrm>
            </p:grpSpPr>
            <p:sp>
              <p:nvSpPr>
                <p:cNvPr id="70" name="Freeform: Shape 69">
                  <a:extLst>
                    <a:ext uri="{FF2B5EF4-FFF2-40B4-BE49-F238E27FC236}">
                      <a16:creationId xmlns:a16="http://schemas.microsoft.com/office/drawing/2014/main" id="{04A8ED61-EC1A-1406-C421-5A235908882D}"/>
                    </a:ext>
                  </a:extLst>
                </p:cNvPr>
                <p:cNvSpPr/>
                <p:nvPr/>
              </p:nvSpPr>
              <p:spPr>
                <a:xfrm rot="10800000">
                  <a:off x="5405930" y="3174229"/>
                  <a:ext cx="2853585" cy="3322377"/>
                </a:xfrm>
                <a:custGeom>
                  <a:avLst/>
                  <a:gdLst>
                    <a:gd name="connsiteX0" fmla="*/ 1617785 w 3235570"/>
                    <a:gd name="connsiteY0" fmla="*/ 0 h 3590779"/>
                    <a:gd name="connsiteX1" fmla="*/ 3227218 w 3235570"/>
                    <a:gd name="connsiteY1" fmla="*/ 1452376 h 3590779"/>
                    <a:gd name="connsiteX2" fmla="*/ 3235570 w 3235570"/>
                    <a:gd name="connsiteY2" fmla="*/ 1617784 h 3590779"/>
                    <a:gd name="connsiteX3" fmla="*/ 3235570 w 3235570"/>
                    <a:gd name="connsiteY3" fmla="*/ 1617785 h 3590779"/>
                    <a:gd name="connsiteX4" fmla="*/ 2866147 w 3235570"/>
                    <a:gd name="connsiteY4" fmla="*/ 2646846 h 3590779"/>
                    <a:gd name="connsiteX5" fmla="*/ 2778913 w 3235570"/>
                    <a:gd name="connsiteY5" fmla="*/ 2742829 h 3590779"/>
                    <a:gd name="connsiteX6" fmla="*/ 2761732 w 3235570"/>
                    <a:gd name="connsiteY6" fmla="*/ 2761732 h 3590779"/>
                    <a:gd name="connsiteX7" fmla="*/ 2700454 w 3235570"/>
                    <a:gd name="connsiteY7" fmla="*/ 2817426 h 3590779"/>
                    <a:gd name="connsiteX8" fmla="*/ 2613219 w 3235570"/>
                    <a:gd name="connsiteY8" fmla="*/ 2913408 h 3590779"/>
                    <a:gd name="connsiteX9" fmla="*/ 2299832 w 3235570"/>
                    <a:gd name="connsiteY9" fmla="*/ 3518823 h 3590779"/>
                    <a:gd name="connsiteX10" fmla="*/ 2283704 w 3235570"/>
                    <a:gd name="connsiteY10" fmla="*/ 3590779 h 3590779"/>
                    <a:gd name="connsiteX11" fmla="*/ 952291 w 3235570"/>
                    <a:gd name="connsiteY11" fmla="*/ 3590779 h 3590779"/>
                    <a:gd name="connsiteX12" fmla="*/ 940840 w 3235570"/>
                    <a:gd name="connsiteY12" fmla="*/ 3538160 h 3590779"/>
                    <a:gd name="connsiteX13" fmla="*/ 622349 w 3235570"/>
                    <a:gd name="connsiteY13" fmla="*/ 2913408 h 3590779"/>
                    <a:gd name="connsiteX14" fmla="*/ 535105 w 3235570"/>
                    <a:gd name="connsiteY14" fmla="*/ 2817415 h 3590779"/>
                    <a:gd name="connsiteX15" fmla="*/ 473838 w 3235570"/>
                    <a:gd name="connsiteY15" fmla="*/ 2761732 h 3590779"/>
                    <a:gd name="connsiteX16" fmla="*/ 456667 w 3235570"/>
                    <a:gd name="connsiteY16" fmla="*/ 2742839 h 3590779"/>
                    <a:gd name="connsiteX17" fmla="*/ 369423 w 3235570"/>
                    <a:gd name="connsiteY17" fmla="*/ 2646846 h 3590779"/>
                    <a:gd name="connsiteX18" fmla="*/ 0 w 3235570"/>
                    <a:gd name="connsiteY18" fmla="*/ 1617785 h 3590779"/>
                    <a:gd name="connsiteX19" fmla="*/ 0 w 3235570"/>
                    <a:gd name="connsiteY19" fmla="*/ 1617784 h 3590779"/>
                    <a:gd name="connsiteX20" fmla="*/ 8352 w 3235570"/>
                    <a:gd name="connsiteY20" fmla="*/ 1452376 h 3590779"/>
                    <a:gd name="connsiteX21" fmla="*/ 1617785 w 3235570"/>
                    <a:gd name="connsiteY21" fmla="*/ 0 h 359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35570" h="3590779">
                      <a:moveTo>
                        <a:pt x="1617785" y="0"/>
                      </a:moveTo>
                      <a:cubicBezTo>
                        <a:pt x="2455421" y="0"/>
                        <a:pt x="3144371" y="636598"/>
                        <a:pt x="3227218" y="1452376"/>
                      </a:cubicBezTo>
                      <a:lnTo>
                        <a:pt x="3235570" y="1617784"/>
                      </a:lnTo>
                      <a:lnTo>
                        <a:pt x="3235570" y="1617785"/>
                      </a:lnTo>
                      <a:cubicBezTo>
                        <a:pt x="3235570" y="2008682"/>
                        <a:pt x="3096933" y="2367198"/>
                        <a:pt x="2866147" y="2646846"/>
                      </a:cubicBezTo>
                      <a:lnTo>
                        <a:pt x="2778913" y="2742829"/>
                      </a:lnTo>
                      <a:lnTo>
                        <a:pt x="2761732" y="2761732"/>
                      </a:lnTo>
                      <a:lnTo>
                        <a:pt x="2700454" y="2817426"/>
                      </a:lnTo>
                      <a:lnTo>
                        <a:pt x="2613219" y="2913408"/>
                      </a:lnTo>
                      <a:cubicBezTo>
                        <a:pt x="2468978" y="3088188"/>
                        <a:pt x="2360732" y="3293776"/>
                        <a:pt x="2299832" y="3518823"/>
                      </a:cubicBezTo>
                      <a:lnTo>
                        <a:pt x="2283704" y="3590779"/>
                      </a:lnTo>
                      <a:lnTo>
                        <a:pt x="952291" y="3590779"/>
                      </a:lnTo>
                      <a:lnTo>
                        <a:pt x="940840" y="3538160"/>
                      </a:lnTo>
                      <a:cubicBezTo>
                        <a:pt x="880992" y="3305549"/>
                        <a:pt x="770712" y="3093182"/>
                        <a:pt x="622349" y="2913408"/>
                      </a:cubicBezTo>
                      <a:lnTo>
                        <a:pt x="535105" y="2817415"/>
                      </a:lnTo>
                      <a:lnTo>
                        <a:pt x="473838" y="2761732"/>
                      </a:lnTo>
                      <a:lnTo>
                        <a:pt x="456667" y="2742839"/>
                      </a:lnTo>
                      <a:lnTo>
                        <a:pt x="369423" y="2646846"/>
                      </a:lnTo>
                      <a:cubicBezTo>
                        <a:pt x="138637" y="2367198"/>
                        <a:pt x="0" y="2008682"/>
                        <a:pt x="0" y="1617785"/>
                      </a:cubicBezTo>
                      <a:lnTo>
                        <a:pt x="0" y="1617784"/>
                      </a:lnTo>
                      <a:lnTo>
                        <a:pt x="8352" y="1452376"/>
                      </a:lnTo>
                      <a:cubicBezTo>
                        <a:pt x="91199" y="636598"/>
                        <a:pt x="780150" y="0"/>
                        <a:pt x="1617785" y="0"/>
                      </a:cubicBezTo>
                      <a:close/>
                    </a:path>
                  </a:pathLst>
                </a:custGeom>
                <a:gradFill flip="none" rotWithShape="1">
                  <a:gsLst>
                    <a:gs pos="23000">
                      <a:schemeClr val="bg1">
                        <a:alpha val="0"/>
                      </a:schemeClr>
                    </a:gs>
                    <a:gs pos="17000">
                      <a:schemeClr val="bg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72" name="Freeform: Shape 71">
                  <a:extLst>
                    <a:ext uri="{FF2B5EF4-FFF2-40B4-BE49-F238E27FC236}">
                      <a16:creationId xmlns:a16="http://schemas.microsoft.com/office/drawing/2014/main" id="{EA77BBC8-B0A7-B57B-D764-A0B400E5E9DF}"/>
                    </a:ext>
                  </a:extLst>
                </p:cNvPr>
                <p:cNvSpPr/>
                <p:nvPr/>
              </p:nvSpPr>
              <p:spPr>
                <a:xfrm rot="10800000">
                  <a:off x="6230925" y="2984009"/>
                  <a:ext cx="1156416" cy="143177"/>
                </a:xfrm>
                <a:custGeom>
                  <a:avLst/>
                  <a:gdLst>
                    <a:gd name="connsiteX0" fmla="*/ 0 w 1311217"/>
                    <a:gd name="connsiteY0" fmla="*/ 0 h 154745"/>
                    <a:gd name="connsiteX1" fmla="*/ 1311217 w 1311217"/>
                    <a:gd name="connsiteY1" fmla="*/ 0 h 154745"/>
                    <a:gd name="connsiteX2" fmla="*/ 1306824 w 1311217"/>
                    <a:gd name="connsiteY2" fmla="*/ 19596 h 154745"/>
                    <a:gd name="connsiteX3" fmla="*/ 1288798 w 1311217"/>
                    <a:gd name="connsiteY3" fmla="*/ 154745 h 154745"/>
                    <a:gd name="connsiteX4" fmla="*/ 21896 w 1311217"/>
                    <a:gd name="connsiteY4" fmla="*/ 154745 h 154745"/>
                    <a:gd name="connsiteX5" fmla="*/ 21180 w 1311217"/>
                    <a:gd name="connsiteY5" fmla="*/ 140562 h 154745"/>
                    <a:gd name="connsiteX6" fmla="*/ 4264 w 1311217"/>
                    <a:gd name="connsiteY6" fmla="*/ 19596 h 154745"/>
                    <a:gd name="connsiteX7" fmla="*/ 0 w 1311217"/>
                    <a:gd name="connsiteY7" fmla="*/ 0 h 1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1217" h="154745">
                      <a:moveTo>
                        <a:pt x="0" y="0"/>
                      </a:moveTo>
                      <a:lnTo>
                        <a:pt x="1311217" y="0"/>
                      </a:lnTo>
                      <a:lnTo>
                        <a:pt x="1306824" y="19596"/>
                      </a:lnTo>
                      <a:lnTo>
                        <a:pt x="1288798" y="154745"/>
                      </a:lnTo>
                      <a:lnTo>
                        <a:pt x="21896" y="154745"/>
                      </a:lnTo>
                      <a:lnTo>
                        <a:pt x="21180" y="140562"/>
                      </a:lnTo>
                      <a:cubicBezTo>
                        <a:pt x="17038" y="99773"/>
                        <a:pt x="11380" y="59432"/>
                        <a:pt x="4264" y="19596"/>
                      </a:cubicBez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74" name="Freeform: Shape 73">
                  <a:extLst>
                    <a:ext uri="{FF2B5EF4-FFF2-40B4-BE49-F238E27FC236}">
                      <a16:creationId xmlns:a16="http://schemas.microsoft.com/office/drawing/2014/main" id="{9DD5D149-3129-22CD-2DF8-167CBC48EB13}"/>
                    </a:ext>
                  </a:extLst>
                </p:cNvPr>
                <p:cNvSpPr/>
                <p:nvPr/>
              </p:nvSpPr>
              <p:spPr>
                <a:xfrm rot="10800000">
                  <a:off x="5382397" y="3169489"/>
                  <a:ext cx="2853585" cy="3322375"/>
                </a:xfrm>
                <a:custGeom>
                  <a:avLst/>
                  <a:gdLst>
                    <a:gd name="connsiteX0" fmla="*/ 1617785 w 3235570"/>
                    <a:gd name="connsiteY0" fmla="*/ 0 h 3590779"/>
                    <a:gd name="connsiteX1" fmla="*/ 3227218 w 3235570"/>
                    <a:gd name="connsiteY1" fmla="*/ 1452376 h 3590779"/>
                    <a:gd name="connsiteX2" fmla="*/ 3235570 w 3235570"/>
                    <a:gd name="connsiteY2" fmla="*/ 1617784 h 3590779"/>
                    <a:gd name="connsiteX3" fmla="*/ 3235570 w 3235570"/>
                    <a:gd name="connsiteY3" fmla="*/ 1617785 h 3590779"/>
                    <a:gd name="connsiteX4" fmla="*/ 2866147 w 3235570"/>
                    <a:gd name="connsiteY4" fmla="*/ 2646846 h 3590779"/>
                    <a:gd name="connsiteX5" fmla="*/ 2778913 w 3235570"/>
                    <a:gd name="connsiteY5" fmla="*/ 2742829 h 3590779"/>
                    <a:gd name="connsiteX6" fmla="*/ 2761732 w 3235570"/>
                    <a:gd name="connsiteY6" fmla="*/ 2761732 h 3590779"/>
                    <a:gd name="connsiteX7" fmla="*/ 2700454 w 3235570"/>
                    <a:gd name="connsiteY7" fmla="*/ 2817426 h 3590779"/>
                    <a:gd name="connsiteX8" fmla="*/ 2613219 w 3235570"/>
                    <a:gd name="connsiteY8" fmla="*/ 2913408 h 3590779"/>
                    <a:gd name="connsiteX9" fmla="*/ 2299832 w 3235570"/>
                    <a:gd name="connsiteY9" fmla="*/ 3518823 h 3590779"/>
                    <a:gd name="connsiteX10" fmla="*/ 2283704 w 3235570"/>
                    <a:gd name="connsiteY10" fmla="*/ 3590779 h 3590779"/>
                    <a:gd name="connsiteX11" fmla="*/ 952291 w 3235570"/>
                    <a:gd name="connsiteY11" fmla="*/ 3590779 h 3590779"/>
                    <a:gd name="connsiteX12" fmla="*/ 940840 w 3235570"/>
                    <a:gd name="connsiteY12" fmla="*/ 3538160 h 3590779"/>
                    <a:gd name="connsiteX13" fmla="*/ 622349 w 3235570"/>
                    <a:gd name="connsiteY13" fmla="*/ 2913408 h 3590779"/>
                    <a:gd name="connsiteX14" fmla="*/ 535105 w 3235570"/>
                    <a:gd name="connsiteY14" fmla="*/ 2817415 h 3590779"/>
                    <a:gd name="connsiteX15" fmla="*/ 473838 w 3235570"/>
                    <a:gd name="connsiteY15" fmla="*/ 2761732 h 3590779"/>
                    <a:gd name="connsiteX16" fmla="*/ 456667 w 3235570"/>
                    <a:gd name="connsiteY16" fmla="*/ 2742839 h 3590779"/>
                    <a:gd name="connsiteX17" fmla="*/ 369423 w 3235570"/>
                    <a:gd name="connsiteY17" fmla="*/ 2646846 h 3590779"/>
                    <a:gd name="connsiteX18" fmla="*/ 0 w 3235570"/>
                    <a:gd name="connsiteY18" fmla="*/ 1617785 h 3590779"/>
                    <a:gd name="connsiteX19" fmla="*/ 0 w 3235570"/>
                    <a:gd name="connsiteY19" fmla="*/ 1617784 h 3590779"/>
                    <a:gd name="connsiteX20" fmla="*/ 8352 w 3235570"/>
                    <a:gd name="connsiteY20" fmla="*/ 1452376 h 3590779"/>
                    <a:gd name="connsiteX21" fmla="*/ 1617785 w 3235570"/>
                    <a:gd name="connsiteY21" fmla="*/ 0 h 359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35570" h="3590779">
                      <a:moveTo>
                        <a:pt x="1617785" y="0"/>
                      </a:moveTo>
                      <a:cubicBezTo>
                        <a:pt x="2455421" y="0"/>
                        <a:pt x="3144371" y="636598"/>
                        <a:pt x="3227218" y="1452376"/>
                      </a:cubicBezTo>
                      <a:lnTo>
                        <a:pt x="3235570" y="1617784"/>
                      </a:lnTo>
                      <a:lnTo>
                        <a:pt x="3235570" y="1617785"/>
                      </a:lnTo>
                      <a:cubicBezTo>
                        <a:pt x="3235570" y="2008682"/>
                        <a:pt x="3096933" y="2367198"/>
                        <a:pt x="2866147" y="2646846"/>
                      </a:cubicBezTo>
                      <a:lnTo>
                        <a:pt x="2778913" y="2742829"/>
                      </a:lnTo>
                      <a:lnTo>
                        <a:pt x="2761732" y="2761732"/>
                      </a:lnTo>
                      <a:lnTo>
                        <a:pt x="2700454" y="2817426"/>
                      </a:lnTo>
                      <a:lnTo>
                        <a:pt x="2613219" y="2913408"/>
                      </a:lnTo>
                      <a:cubicBezTo>
                        <a:pt x="2468978" y="3088188"/>
                        <a:pt x="2360732" y="3293776"/>
                        <a:pt x="2299832" y="3518823"/>
                      </a:cubicBezTo>
                      <a:lnTo>
                        <a:pt x="2283704" y="3590779"/>
                      </a:lnTo>
                      <a:lnTo>
                        <a:pt x="952291" y="3590779"/>
                      </a:lnTo>
                      <a:lnTo>
                        <a:pt x="940840" y="3538160"/>
                      </a:lnTo>
                      <a:cubicBezTo>
                        <a:pt x="880992" y="3305549"/>
                        <a:pt x="770712" y="3093182"/>
                        <a:pt x="622349" y="2913408"/>
                      </a:cubicBezTo>
                      <a:lnTo>
                        <a:pt x="535105" y="2817415"/>
                      </a:lnTo>
                      <a:lnTo>
                        <a:pt x="473838" y="2761732"/>
                      </a:lnTo>
                      <a:lnTo>
                        <a:pt x="456667" y="2742839"/>
                      </a:lnTo>
                      <a:lnTo>
                        <a:pt x="369423" y="2646846"/>
                      </a:lnTo>
                      <a:cubicBezTo>
                        <a:pt x="138637" y="2367198"/>
                        <a:pt x="0" y="2008682"/>
                        <a:pt x="0" y="1617785"/>
                      </a:cubicBezTo>
                      <a:lnTo>
                        <a:pt x="0" y="1617784"/>
                      </a:lnTo>
                      <a:lnTo>
                        <a:pt x="8352" y="1452376"/>
                      </a:lnTo>
                      <a:cubicBezTo>
                        <a:pt x="91199" y="636598"/>
                        <a:pt x="780150" y="0"/>
                        <a:pt x="1617785" y="0"/>
                      </a:cubicBezTo>
                      <a:close/>
                    </a:path>
                  </a:pathLst>
                </a:custGeom>
                <a:gradFill flip="none" rotWithShape="1">
                  <a:gsLst>
                    <a:gs pos="24000">
                      <a:srgbClr val="FFFFFF">
                        <a:alpha val="52000"/>
                      </a:srgbClr>
                    </a:gs>
                    <a:gs pos="90000">
                      <a:schemeClr val="bg1">
                        <a:alpha val="12000"/>
                      </a:schemeClr>
                    </a:gs>
                    <a:gs pos="8000">
                      <a:schemeClr val="bg1">
                        <a:alpha val="83000"/>
                      </a:schemeClr>
                    </a:gs>
                  </a:gsLst>
                  <a:lin ang="12000000" scaled="0"/>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76" name="Freeform: Shape 75">
                  <a:extLst>
                    <a:ext uri="{FF2B5EF4-FFF2-40B4-BE49-F238E27FC236}">
                      <a16:creationId xmlns:a16="http://schemas.microsoft.com/office/drawing/2014/main" id="{25810F1D-F98D-FBCE-1FCC-98C285FD19B7}"/>
                    </a:ext>
                  </a:extLst>
                </p:cNvPr>
                <p:cNvSpPr/>
                <p:nvPr/>
              </p:nvSpPr>
              <p:spPr>
                <a:xfrm rot="10800000">
                  <a:off x="6252971" y="2772498"/>
                  <a:ext cx="1113025" cy="169210"/>
                </a:xfrm>
                <a:custGeom>
                  <a:avLst/>
                  <a:gdLst>
                    <a:gd name="connsiteX0" fmla="*/ 0 w 1262015"/>
                    <a:gd name="connsiteY0" fmla="*/ 0 h 182880"/>
                    <a:gd name="connsiteX1" fmla="*/ 1262015 w 1262015"/>
                    <a:gd name="connsiteY1" fmla="*/ 0 h 182880"/>
                    <a:gd name="connsiteX2" fmla="*/ 1257351 w 1262015"/>
                    <a:gd name="connsiteY2" fmla="*/ 105507 h 182880"/>
                    <a:gd name="connsiteX3" fmla="*/ 1260903 w 1262015"/>
                    <a:gd name="connsiteY3" fmla="*/ 175847 h 182880"/>
                    <a:gd name="connsiteX4" fmla="*/ 1257351 w 1262015"/>
                    <a:gd name="connsiteY4" fmla="*/ 175847 h 182880"/>
                    <a:gd name="connsiteX5" fmla="*/ 1257351 w 1262015"/>
                    <a:gd name="connsiteY5" fmla="*/ 182880 h 182880"/>
                    <a:gd name="connsiteX6" fmla="*/ 5326 w 1262015"/>
                    <a:gd name="connsiteY6" fmla="*/ 182880 h 182880"/>
                    <a:gd name="connsiteX7" fmla="*/ 5326 w 1262015"/>
                    <a:gd name="connsiteY7" fmla="*/ 175847 h 182880"/>
                    <a:gd name="connsiteX8" fmla="*/ 1776 w 1262015"/>
                    <a:gd name="connsiteY8" fmla="*/ 175847 h 182880"/>
                    <a:gd name="connsiteX9" fmla="*/ 5326 w 1262015"/>
                    <a:gd name="connsiteY9" fmla="*/ 105527 h 182880"/>
                    <a:gd name="connsiteX10" fmla="*/ 5327 w 1262015"/>
                    <a:gd name="connsiteY10" fmla="*/ 105507 h 182880"/>
                    <a:gd name="connsiteX11" fmla="*/ 5326 w 1262015"/>
                    <a:gd name="connsiteY11" fmla="*/ 105487 h 182880"/>
                    <a:gd name="connsiteX12" fmla="*/ 0 w 1262015"/>
                    <a:gd name="connsiteY12" fmla="*/ 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2015" h="182880">
                      <a:moveTo>
                        <a:pt x="0" y="0"/>
                      </a:moveTo>
                      <a:lnTo>
                        <a:pt x="1262015" y="0"/>
                      </a:lnTo>
                      <a:lnTo>
                        <a:pt x="1257351" y="105507"/>
                      </a:lnTo>
                      <a:lnTo>
                        <a:pt x="1260903" y="175847"/>
                      </a:lnTo>
                      <a:lnTo>
                        <a:pt x="1257351" y="175847"/>
                      </a:lnTo>
                      <a:lnTo>
                        <a:pt x="1257351" y="182880"/>
                      </a:lnTo>
                      <a:lnTo>
                        <a:pt x="5326" y="182880"/>
                      </a:lnTo>
                      <a:lnTo>
                        <a:pt x="5326" y="175847"/>
                      </a:lnTo>
                      <a:lnTo>
                        <a:pt x="1776" y="175847"/>
                      </a:lnTo>
                      <a:lnTo>
                        <a:pt x="5326" y="105527"/>
                      </a:lnTo>
                      <a:lnTo>
                        <a:pt x="5327" y="105507"/>
                      </a:lnTo>
                      <a:lnTo>
                        <a:pt x="5326" y="105487"/>
                      </a:ln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78" name="Freeform: Shape 77">
                  <a:extLst>
                    <a:ext uri="{FF2B5EF4-FFF2-40B4-BE49-F238E27FC236}">
                      <a16:creationId xmlns:a16="http://schemas.microsoft.com/office/drawing/2014/main" id="{ACA856B2-FFBC-1CAB-A7D6-25D4922D85DF}"/>
                    </a:ext>
                  </a:extLst>
                </p:cNvPr>
                <p:cNvSpPr/>
                <p:nvPr/>
              </p:nvSpPr>
              <p:spPr>
                <a:xfrm rot="10800000">
                  <a:off x="6258128" y="2583762"/>
                  <a:ext cx="1102127" cy="146434"/>
                </a:xfrm>
                <a:custGeom>
                  <a:avLst/>
                  <a:gdLst>
                    <a:gd name="connsiteX0" fmla="*/ 0 w 1249658"/>
                    <a:gd name="connsiteY0" fmla="*/ 0 h 158263"/>
                    <a:gd name="connsiteX1" fmla="*/ 1249658 w 1249658"/>
                    <a:gd name="connsiteY1" fmla="*/ 0 h 158263"/>
                    <a:gd name="connsiteX2" fmla="*/ 1237943 w 1249658"/>
                    <a:gd name="connsiteY2" fmla="*/ 58023 h 158263"/>
                    <a:gd name="connsiteX3" fmla="*/ 1086716 w 1249658"/>
                    <a:gd name="connsiteY3" fmla="*/ 158263 h 158263"/>
                    <a:gd name="connsiteX4" fmla="*/ 162941 w 1249658"/>
                    <a:gd name="connsiteY4" fmla="*/ 158263 h 158263"/>
                    <a:gd name="connsiteX5" fmla="*/ 11714 w 1249658"/>
                    <a:gd name="connsiteY5" fmla="*/ 58023 h 158263"/>
                    <a:gd name="connsiteX6" fmla="*/ 0 w 1249658"/>
                    <a:gd name="connsiteY6" fmla="*/ 0 h 15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9658" h="158263">
                      <a:moveTo>
                        <a:pt x="0" y="0"/>
                      </a:moveTo>
                      <a:lnTo>
                        <a:pt x="1249658" y="0"/>
                      </a:lnTo>
                      <a:lnTo>
                        <a:pt x="1237943" y="58023"/>
                      </a:lnTo>
                      <a:cubicBezTo>
                        <a:pt x="1213028" y="116930"/>
                        <a:pt x="1154699" y="158263"/>
                        <a:pt x="1086716" y="158263"/>
                      </a:cubicBezTo>
                      <a:lnTo>
                        <a:pt x="162941" y="158263"/>
                      </a:lnTo>
                      <a:cubicBezTo>
                        <a:pt x="94958" y="158263"/>
                        <a:pt x="36629" y="116930"/>
                        <a:pt x="11714" y="58023"/>
                      </a:cubicBez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81" name="Freeform: Shape 80">
                  <a:extLst>
                    <a:ext uri="{FF2B5EF4-FFF2-40B4-BE49-F238E27FC236}">
                      <a16:creationId xmlns:a16="http://schemas.microsoft.com/office/drawing/2014/main" id="{20453BA9-009D-8D15-9751-44E9A264AD76}"/>
                    </a:ext>
                  </a:extLst>
                </p:cNvPr>
                <p:cNvSpPr/>
                <p:nvPr/>
              </p:nvSpPr>
              <p:spPr>
                <a:xfrm rot="10800000">
                  <a:off x="5389511" y="5142778"/>
                  <a:ext cx="2830053" cy="1349086"/>
                </a:xfrm>
                <a:custGeom>
                  <a:avLst/>
                  <a:gdLst>
                    <a:gd name="connsiteX0" fmla="*/ 3208888 w 3208888"/>
                    <a:gd name="connsiteY0" fmla="*/ 1686316 h 1686316"/>
                    <a:gd name="connsiteX1" fmla="*/ 3084690 w 3208888"/>
                    <a:gd name="connsiteY1" fmla="*/ 1614968 h 1686316"/>
                    <a:gd name="connsiteX2" fmla="*/ 1526595 w 3208888"/>
                    <a:gd name="connsiteY2" fmla="*/ 1249343 h 1686316"/>
                    <a:gd name="connsiteX3" fmla="*/ 198268 w 3208888"/>
                    <a:gd name="connsiteY3" fmla="*/ 1507733 h 1686316"/>
                    <a:gd name="connsiteX4" fmla="*/ 0 w 3208888"/>
                    <a:gd name="connsiteY4" fmla="*/ 1600267 h 1686316"/>
                    <a:gd name="connsiteX5" fmla="*/ 12259 w 3208888"/>
                    <a:gd name="connsiteY5" fmla="*/ 1505382 h 1686316"/>
                    <a:gd name="connsiteX6" fmla="*/ 1599167 w 3208888"/>
                    <a:gd name="connsiteY6" fmla="*/ 0 h 1686316"/>
                    <a:gd name="connsiteX7" fmla="*/ 3208600 w 3208888"/>
                    <a:gd name="connsiteY7" fmla="*/ 1679726 h 168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8888" h="1686316">
                      <a:moveTo>
                        <a:pt x="3208888" y="1686316"/>
                      </a:moveTo>
                      <a:lnTo>
                        <a:pt x="3084690" y="1614968"/>
                      </a:lnTo>
                      <a:cubicBezTo>
                        <a:pt x="2639923" y="1384132"/>
                        <a:pt x="2103749" y="1249343"/>
                        <a:pt x="1526595" y="1249343"/>
                      </a:cubicBezTo>
                      <a:cubicBezTo>
                        <a:pt x="1045634" y="1249343"/>
                        <a:pt x="593131" y="1342946"/>
                        <a:pt x="198268" y="1507733"/>
                      </a:cubicBezTo>
                      <a:lnTo>
                        <a:pt x="0" y="1600267"/>
                      </a:lnTo>
                      <a:lnTo>
                        <a:pt x="12259" y="1505382"/>
                      </a:lnTo>
                      <a:cubicBezTo>
                        <a:pt x="159281" y="647094"/>
                        <a:pt x="813884" y="0"/>
                        <a:pt x="1599167" y="0"/>
                      </a:cubicBezTo>
                      <a:cubicBezTo>
                        <a:pt x="2436803" y="0"/>
                        <a:pt x="3125753" y="736249"/>
                        <a:pt x="3208600" y="1679726"/>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83" name="Oval 82">
                  <a:extLst>
                    <a:ext uri="{FF2B5EF4-FFF2-40B4-BE49-F238E27FC236}">
                      <a16:creationId xmlns:a16="http://schemas.microsoft.com/office/drawing/2014/main" id="{2A4D478D-0705-3DBF-649F-3040DE5A200C}"/>
                    </a:ext>
                  </a:extLst>
                </p:cNvPr>
                <p:cNvSpPr/>
                <p:nvPr/>
              </p:nvSpPr>
              <p:spPr>
                <a:xfrm>
                  <a:off x="5391418" y="4938219"/>
                  <a:ext cx="2830055" cy="55562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grpSp>
        </p:grpSp>
        <p:sp>
          <p:nvSpPr>
            <p:cNvPr id="63" name="TextBox 62">
              <a:extLst>
                <a:ext uri="{FF2B5EF4-FFF2-40B4-BE49-F238E27FC236}">
                  <a16:creationId xmlns:a16="http://schemas.microsoft.com/office/drawing/2014/main" id="{EB2AEFF7-98C3-4862-07D7-8E3242092227}"/>
                </a:ext>
              </a:extLst>
            </p:cNvPr>
            <p:cNvSpPr txBox="1"/>
            <p:nvPr/>
          </p:nvSpPr>
          <p:spPr>
            <a:xfrm>
              <a:off x="4203646" y="5470291"/>
              <a:ext cx="1771252" cy="646331"/>
            </a:xfrm>
            <a:prstGeom prst="rect">
              <a:avLst/>
            </a:prstGeom>
            <a:noFill/>
          </p:spPr>
          <p:txBody>
            <a:bodyPr wrap="square">
              <a:spAutoFit/>
            </a:bodyPr>
            <a:lstStyle/>
            <a:p>
              <a:pPr lvl="0" algn="ctr"/>
              <a:r>
                <a:rPr lang="en-US" sz="1800">
                  <a:latin typeface="#9Slide03 Montserrat Light" panose="00000400000000000000" pitchFamily="2" charset="0"/>
                  <a:cs typeface="#9Slide03 Arima Madurai Light" panose="00000400000000000000" pitchFamily="2" charset="0"/>
                </a:rPr>
                <a:t>Chiếc lư đồng mắt cua</a:t>
              </a:r>
              <a:endParaRPr lang="en-US" sz="1800"/>
            </a:p>
          </p:txBody>
        </p:sp>
        <p:sp>
          <p:nvSpPr>
            <p:cNvPr id="64" name="TextBox 63">
              <a:extLst>
                <a:ext uri="{FF2B5EF4-FFF2-40B4-BE49-F238E27FC236}">
                  <a16:creationId xmlns:a16="http://schemas.microsoft.com/office/drawing/2014/main" id="{FB44CEEE-9DFD-F8B5-B3D2-B849BF19D557}"/>
                </a:ext>
              </a:extLst>
            </p:cNvPr>
            <p:cNvSpPr txBox="1"/>
            <p:nvPr/>
          </p:nvSpPr>
          <p:spPr>
            <a:xfrm>
              <a:off x="4567749" y="6043877"/>
              <a:ext cx="980627" cy="523220"/>
            </a:xfrm>
            <a:prstGeom prst="rect">
              <a:avLst/>
            </a:prstGeom>
            <a:noFill/>
          </p:spPr>
          <p:txBody>
            <a:bodyPr wrap="square">
              <a:spAutoFit/>
            </a:bodyPr>
            <a:lstStyle/>
            <a:p>
              <a:pPr lvl="0" algn="ctr"/>
              <a:r>
                <a:rPr lang="en-US" sz="1400" i="1">
                  <a:solidFill>
                    <a:schemeClr val="bg1"/>
                  </a:solidFill>
                  <a:latin typeface="#9Slide03 Montserrat Light" panose="00000400000000000000" pitchFamily="2" charset="0"/>
                  <a:cs typeface="#9Slide03 Arima Madurai Light" panose="00000400000000000000" pitchFamily="2" charset="0"/>
                </a:rPr>
                <a:t>Đời sống trụy lạc</a:t>
              </a:r>
            </a:p>
          </p:txBody>
        </p:sp>
      </p:grpSp>
      <p:sp>
        <p:nvSpPr>
          <p:cNvPr id="85" name="Flowchart: Manual Operation 84">
            <a:extLst>
              <a:ext uri="{FF2B5EF4-FFF2-40B4-BE49-F238E27FC236}">
                <a16:creationId xmlns:a16="http://schemas.microsoft.com/office/drawing/2014/main" id="{3B08DF34-09B7-7AA7-C54D-0B7A9DBAFDF0}"/>
              </a:ext>
            </a:extLst>
          </p:cNvPr>
          <p:cNvSpPr/>
          <p:nvPr/>
        </p:nvSpPr>
        <p:spPr>
          <a:xfrm>
            <a:off x="6293207" y="8501952"/>
            <a:ext cx="5339120" cy="2086880"/>
          </a:xfrm>
          <a:prstGeom prst="flowChartManualOperation">
            <a:avLst/>
          </a:prstGeom>
          <a:gradFill flip="none" rotWithShape="1">
            <a:gsLst>
              <a:gs pos="100000">
                <a:srgbClr val="FFFF00">
                  <a:alpha val="34000"/>
                </a:srgbClr>
              </a:gs>
              <a:gs pos="3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BC863BD7-AE86-4CE9-308D-14BAAB6E1263}"/>
              </a:ext>
            </a:extLst>
          </p:cNvPr>
          <p:cNvSpPr txBox="1"/>
          <p:nvPr/>
        </p:nvSpPr>
        <p:spPr>
          <a:xfrm>
            <a:off x="993290" y="7386332"/>
            <a:ext cx="4289957" cy="421654"/>
          </a:xfrm>
          <a:prstGeom prst="rect">
            <a:avLst/>
          </a:prstGeom>
          <a:noFill/>
        </p:spPr>
        <p:txBody>
          <a:bodyPr wrap="none">
            <a:spAutoFit/>
          </a:bodyPr>
          <a:lstStyle/>
          <a:p>
            <a:pPr marL="0" marR="0">
              <a:lnSpc>
                <a:spcPct val="107000"/>
              </a:lnSpc>
              <a:spcBef>
                <a:spcPts val="0"/>
              </a:spcBef>
              <a:spcAft>
                <a:spcPts val="800"/>
              </a:spcAft>
              <a:tabLst>
                <a:tab pos="3496310" algn="l"/>
              </a:tabLst>
            </a:pPr>
            <a:r>
              <a:rPr lang="en-US" sz="2000" b="1" i="1">
                <a:effectLst/>
                <a:latin typeface="#9Slide03 Montserrat Light" panose="00000400000000000000" pitchFamily="2" charset="0"/>
                <a:ea typeface="Calibri" panose="020F0502020204030204" pitchFamily="34" charset="0"/>
                <a:cs typeface="#9Slide03 Arima Madurai Light" panose="00000400000000000000" pitchFamily="2" charset="0"/>
              </a:rPr>
              <a:t>-</a:t>
            </a:r>
            <a:r>
              <a:rPr lang="en-US" sz="2000" b="1">
                <a:effectLst/>
                <a:latin typeface="#9Slide03 Montserrat Light" panose="00000400000000000000" pitchFamily="2" charset="0"/>
                <a:ea typeface="Calibri" panose="020F0502020204030204" pitchFamily="34" charset="0"/>
                <a:cs typeface="#9Slide03 Arima Madurai Light" panose="00000400000000000000" pitchFamily="2" charset="0"/>
              </a:rPr>
              <a:t> Trước cách mạng: viết ba đề tài</a:t>
            </a:r>
          </a:p>
        </p:txBody>
      </p:sp>
      <p:sp>
        <p:nvSpPr>
          <p:cNvPr id="87" name="Freeform: Shape 86">
            <a:extLst>
              <a:ext uri="{FF2B5EF4-FFF2-40B4-BE49-F238E27FC236}">
                <a16:creationId xmlns:a16="http://schemas.microsoft.com/office/drawing/2014/main" id="{948080DE-C432-50AE-96F8-9680782A6629}"/>
              </a:ext>
            </a:extLst>
          </p:cNvPr>
          <p:cNvSpPr/>
          <p:nvPr/>
        </p:nvSpPr>
        <p:spPr>
          <a:xfrm rot="10800000" flipV="1">
            <a:off x="349971" y="7906999"/>
            <a:ext cx="11554622" cy="329512"/>
          </a:xfrm>
          <a:custGeom>
            <a:avLst/>
            <a:gdLst>
              <a:gd name="connsiteX0" fmla="*/ 0 w 1262015"/>
              <a:gd name="connsiteY0" fmla="*/ 0 h 182880"/>
              <a:gd name="connsiteX1" fmla="*/ 1262015 w 1262015"/>
              <a:gd name="connsiteY1" fmla="*/ 0 h 182880"/>
              <a:gd name="connsiteX2" fmla="*/ 1257351 w 1262015"/>
              <a:gd name="connsiteY2" fmla="*/ 105507 h 182880"/>
              <a:gd name="connsiteX3" fmla="*/ 1260903 w 1262015"/>
              <a:gd name="connsiteY3" fmla="*/ 175847 h 182880"/>
              <a:gd name="connsiteX4" fmla="*/ 1257351 w 1262015"/>
              <a:gd name="connsiteY4" fmla="*/ 175847 h 182880"/>
              <a:gd name="connsiteX5" fmla="*/ 1257351 w 1262015"/>
              <a:gd name="connsiteY5" fmla="*/ 182880 h 182880"/>
              <a:gd name="connsiteX6" fmla="*/ 5326 w 1262015"/>
              <a:gd name="connsiteY6" fmla="*/ 182880 h 182880"/>
              <a:gd name="connsiteX7" fmla="*/ 5326 w 1262015"/>
              <a:gd name="connsiteY7" fmla="*/ 175847 h 182880"/>
              <a:gd name="connsiteX8" fmla="*/ 1776 w 1262015"/>
              <a:gd name="connsiteY8" fmla="*/ 175847 h 182880"/>
              <a:gd name="connsiteX9" fmla="*/ 5326 w 1262015"/>
              <a:gd name="connsiteY9" fmla="*/ 105527 h 182880"/>
              <a:gd name="connsiteX10" fmla="*/ 5327 w 1262015"/>
              <a:gd name="connsiteY10" fmla="*/ 105507 h 182880"/>
              <a:gd name="connsiteX11" fmla="*/ 5326 w 1262015"/>
              <a:gd name="connsiteY11" fmla="*/ 105487 h 182880"/>
              <a:gd name="connsiteX12" fmla="*/ 0 w 1262015"/>
              <a:gd name="connsiteY12" fmla="*/ 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2015" h="182880">
                <a:moveTo>
                  <a:pt x="0" y="0"/>
                </a:moveTo>
                <a:lnTo>
                  <a:pt x="1262015" y="0"/>
                </a:lnTo>
                <a:lnTo>
                  <a:pt x="1257351" y="105507"/>
                </a:lnTo>
                <a:lnTo>
                  <a:pt x="1260903" y="175847"/>
                </a:lnTo>
                <a:lnTo>
                  <a:pt x="1257351" y="175847"/>
                </a:lnTo>
                <a:lnTo>
                  <a:pt x="1257351" y="182880"/>
                </a:lnTo>
                <a:lnTo>
                  <a:pt x="5326" y="182880"/>
                </a:lnTo>
                <a:lnTo>
                  <a:pt x="5326" y="175847"/>
                </a:lnTo>
                <a:lnTo>
                  <a:pt x="1776" y="175847"/>
                </a:lnTo>
                <a:lnTo>
                  <a:pt x="5326" y="105527"/>
                </a:lnTo>
                <a:lnTo>
                  <a:pt x="5327" y="105507"/>
                </a:lnTo>
                <a:lnTo>
                  <a:pt x="5326" y="105487"/>
                </a:ln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88" name="TextBox 87">
            <a:extLst>
              <a:ext uri="{FF2B5EF4-FFF2-40B4-BE49-F238E27FC236}">
                <a16:creationId xmlns:a16="http://schemas.microsoft.com/office/drawing/2014/main" id="{CEA47F6F-36A9-1351-A76E-0A535E973D97}"/>
              </a:ext>
            </a:extLst>
          </p:cNvPr>
          <p:cNvSpPr txBox="1"/>
          <p:nvPr/>
        </p:nvSpPr>
        <p:spPr>
          <a:xfrm>
            <a:off x="1020114" y="7888339"/>
            <a:ext cx="697627" cy="369332"/>
          </a:xfrm>
          <a:prstGeom prst="rect">
            <a:avLst/>
          </a:prstGeom>
          <a:noFill/>
        </p:spPr>
        <p:txBody>
          <a:bodyPr wrap="none">
            <a:spAutoFit/>
          </a:bodyPr>
          <a:lstStyle/>
          <a:p>
            <a:pPr lvl="0"/>
            <a:r>
              <a:rPr lang="en-US" sz="1800">
                <a:latin typeface="#9Slide03 Montserrat Light" panose="00000400000000000000" pitchFamily="2" charset="0"/>
                <a:cs typeface="#9Slide03 Arima Madurai Light" panose="00000400000000000000" pitchFamily="2" charset="0"/>
              </a:rPr>
              <a:t>1938</a:t>
            </a:r>
            <a:endParaRPr lang="en-US"/>
          </a:p>
        </p:txBody>
      </p:sp>
      <p:sp>
        <p:nvSpPr>
          <p:cNvPr id="90" name="TextBox 89">
            <a:extLst>
              <a:ext uri="{FF2B5EF4-FFF2-40B4-BE49-F238E27FC236}">
                <a16:creationId xmlns:a16="http://schemas.microsoft.com/office/drawing/2014/main" id="{3ABCE184-B423-1CEC-513D-0E6E60C409B3}"/>
              </a:ext>
            </a:extLst>
          </p:cNvPr>
          <p:cNvSpPr txBox="1"/>
          <p:nvPr/>
        </p:nvSpPr>
        <p:spPr>
          <a:xfrm>
            <a:off x="2855438" y="7899775"/>
            <a:ext cx="715260" cy="369332"/>
          </a:xfrm>
          <a:prstGeom prst="rect">
            <a:avLst/>
          </a:prstGeom>
          <a:noFill/>
        </p:spPr>
        <p:txBody>
          <a:bodyPr wrap="none">
            <a:spAutoFit/>
          </a:bodyPr>
          <a:lstStyle/>
          <a:p>
            <a:pPr lvl="0"/>
            <a:r>
              <a:rPr lang="en-US" sz="1800">
                <a:latin typeface="#9Slide03 Montserrat Light" panose="00000400000000000000" pitchFamily="2" charset="0"/>
                <a:cs typeface="#9Slide03 Arima Madurai Light" panose="00000400000000000000" pitchFamily="2" charset="0"/>
              </a:rPr>
              <a:t>1940</a:t>
            </a:r>
            <a:endParaRPr lang="en-US"/>
          </a:p>
        </p:txBody>
      </p:sp>
      <p:sp>
        <p:nvSpPr>
          <p:cNvPr id="92" name="TextBox 91">
            <a:extLst>
              <a:ext uri="{FF2B5EF4-FFF2-40B4-BE49-F238E27FC236}">
                <a16:creationId xmlns:a16="http://schemas.microsoft.com/office/drawing/2014/main" id="{5A6E3343-0235-ED67-54CE-2ECCF4B09DC1}"/>
              </a:ext>
            </a:extLst>
          </p:cNvPr>
          <p:cNvSpPr txBox="1"/>
          <p:nvPr/>
        </p:nvSpPr>
        <p:spPr>
          <a:xfrm>
            <a:off x="4757795" y="7911167"/>
            <a:ext cx="646331" cy="369332"/>
          </a:xfrm>
          <a:prstGeom prst="rect">
            <a:avLst/>
          </a:prstGeom>
          <a:noFill/>
        </p:spPr>
        <p:txBody>
          <a:bodyPr wrap="none">
            <a:spAutoFit/>
          </a:bodyPr>
          <a:lstStyle/>
          <a:p>
            <a:pPr lvl="0"/>
            <a:r>
              <a:rPr lang="en-US" sz="1800">
                <a:latin typeface="#9Slide03 Montserrat Light" panose="00000400000000000000" pitchFamily="2" charset="0"/>
                <a:cs typeface="#9Slide03 Arima Madurai Light" panose="00000400000000000000" pitchFamily="2" charset="0"/>
              </a:rPr>
              <a:t>1941</a:t>
            </a:r>
            <a:endParaRPr lang="en-US"/>
          </a:p>
        </p:txBody>
      </p:sp>
      <p:grpSp>
        <p:nvGrpSpPr>
          <p:cNvPr id="94" name="Group 93">
            <a:extLst>
              <a:ext uri="{FF2B5EF4-FFF2-40B4-BE49-F238E27FC236}">
                <a16:creationId xmlns:a16="http://schemas.microsoft.com/office/drawing/2014/main" id="{00B23D96-7B84-D74D-382F-91091D5E2010}"/>
              </a:ext>
            </a:extLst>
          </p:cNvPr>
          <p:cNvGrpSpPr/>
          <p:nvPr/>
        </p:nvGrpSpPr>
        <p:grpSpPr>
          <a:xfrm>
            <a:off x="2329376" y="8209618"/>
            <a:ext cx="1659773" cy="3543253"/>
            <a:chOff x="2329376" y="3269387"/>
            <a:chExt cx="1659773" cy="3543253"/>
          </a:xfrm>
        </p:grpSpPr>
        <p:grpSp>
          <p:nvGrpSpPr>
            <p:cNvPr id="95" name="Group 94">
              <a:extLst>
                <a:ext uri="{FF2B5EF4-FFF2-40B4-BE49-F238E27FC236}">
                  <a16:creationId xmlns:a16="http://schemas.microsoft.com/office/drawing/2014/main" id="{10D55CD7-EC87-E6E1-699E-4BE00DF4EB22}"/>
                </a:ext>
              </a:extLst>
            </p:cNvPr>
            <p:cNvGrpSpPr/>
            <p:nvPr/>
          </p:nvGrpSpPr>
          <p:grpSpPr>
            <a:xfrm>
              <a:off x="2329376" y="3269387"/>
              <a:ext cx="1659773" cy="3543253"/>
              <a:chOff x="3877036" y="2389294"/>
              <a:chExt cx="1659773" cy="3543253"/>
            </a:xfrm>
          </p:grpSpPr>
          <p:sp>
            <p:nvSpPr>
              <p:cNvPr id="98" name="Freeform: Shape 97">
                <a:extLst>
                  <a:ext uri="{FF2B5EF4-FFF2-40B4-BE49-F238E27FC236}">
                    <a16:creationId xmlns:a16="http://schemas.microsoft.com/office/drawing/2014/main" id="{581D7BDF-E264-8521-E2A3-A70299E5129F}"/>
                  </a:ext>
                </a:extLst>
              </p:cNvPr>
              <p:cNvSpPr/>
              <p:nvPr/>
            </p:nvSpPr>
            <p:spPr>
              <a:xfrm rot="5400000">
                <a:off x="3999570" y="3051494"/>
                <a:ext cx="1428282" cy="103882"/>
              </a:xfrm>
              <a:custGeom>
                <a:avLst/>
                <a:gdLst>
                  <a:gd name="connsiteX0" fmla="*/ 0 w 1262015"/>
                  <a:gd name="connsiteY0" fmla="*/ 0 h 182880"/>
                  <a:gd name="connsiteX1" fmla="*/ 1262015 w 1262015"/>
                  <a:gd name="connsiteY1" fmla="*/ 0 h 182880"/>
                  <a:gd name="connsiteX2" fmla="*/ 1257351 w 1262015"/>
                  <a:gd name="connsiteY2" fmla="*/ 105507 h 182880"/>
                  <a:gd name="connsiteX3" fmla="*/ 1260903 w 1262015"/>
                  <a:gd name="connsiteY3" fmla="*/ 175847 h 182880"/>
                  <a:gd name="connsiteX4" fmla="*/ 1257351 w 1262015"/>
                  <a:gd name="connsiteY4" fmla="*/ 175847 h 182880"/>
                  <a:gd name="connsiteX5" fmla="*/ 1257351 w 1262015"/>
                  <a:gd name="connsiteY5" fmla="*/ 182880 h 182880"/>
                  <a:gd name="connsiteX6" fmla="*/ 5326 w 1262015"/>
                  <a:gd name="connsiteY6" fmla="*/ 182880 h 182880"/>
                  <a:gd name="connsiteX7" fmla="*/ 5326 w 1262015"/>
                  <a:gd name="connsiteY7" fmla="*/ 175847 h 182880"/>
                  <a:gd name="connsiteX8" fmla="*/ 1776 w 1262015"/>
                  <a:gd name="connsiteY8" fmla="*/ 175847 h 182880"/>
                  <a:gd name="connsiteX9" fmla="*/ 5326 w 1262015"/>
                  <a:gd name="connsiteY9" fmla="*/ 105527 h 182880"/>
                  <a:gd name="connsiteX10" fmla="*/ 5327 w 1262015"/>
                  <a:gd name="connsiteY10" fmla="*/ 105507 h 182880"/>
                  <a:gd name="connsiteX11" fmla="*/ 5326 w 1262015"/>
                  <a:gd name="connsiteY11" fmla="*/ 105487 h 182880"/>
                  <a:gd name="connsiteX12" fmla="*/ 0 w 1262015"/>
                  <a:gd name="connsiteY12" fmla="*/ 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2015" h="182880">
                    <a:moveTo>
                      <a:pt x="0" y="0"/>
                    </a:moveTo>
                    <a:lnTo>
                      <a:pt x="1262015" y="0"/>
                    </a:lnTo>
                    <a:lnTo>
                      <a:pt x="1257351" y="105507"/>
                    </a:lnTo>
                    <a:lnTo>
                      <a:pt x="1260903" y="175847"/>
                    </a:lnTo>
                    <a:lnTo>
                      <a:pt x="1257351" y="175847"/>
                    </a:lnTo>
                    <a:lnTo>
                      <a:pt x="1257351" y="182880"/>
                    </a:lnTo>
                    <a:lnTo>
                      <a:pt x="5326" y="182880"/>
                    </a:lnTo>
                    <a:lnTo>
                      <a:pt x="5326" y="175847"/>
                    </a:lnTo>
                    <a:lnTo>
                      <a:pt x="1776" y="175847"/>
                    </a:lnTo>
                    <a:lnTo>
                      <a:pt x="5326" y="105527"/>
                    </a:lnTo>
                    <a:lnTo>
                      <a:pt x="5327" y="105507"/>
                    </a:lnTo>
                    <a:lnTo>
                      <a:pt x="5326" y="105487"/>
                    </a:ln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grpSp>
            <p:nvGrpSpPr>
              <p:cNvPr id="99" name="Group 98">
                <a:extLst>
                  <a:ext uri="{FF2B5EF4-FFF2-40B4-BE49-F238E27FC236}">
                    <a16:creationId xmlns:a16="http://schemas.microsoft.com/office/drawing/2014/main" id="{27CA47E4-CB02-B8CA-3125-439492A634E2}"/>
                  </a:ext>
                </a:extLst>
              </p:cNvPr>
              <p:cNvGrpSpPr/>
              <p:nvPr/>
            </p:nvGrpSpPr>
            <p:grpSpPr>
              <a:xfrm>
                <a:off x="3877036" y="3825013"/>
                <a:ext cx="1659773" cy="2107534"/>
                <a:chOff x="5382397" y="2583762"/>
                <a:chExt cx="2877118" cy="3912844"/>
              </a:xfrm>
            </p:grpSpPr>
            <p:sp>
              <p:nvSpPr>
                <p:cNvPr id="100" name="Freeform: Shape 99">
                  <a:extLst>
                    <a:ext uri="{FF2B5EF4-FFF2-40B4-BE49-F238E27FC236}">
                      <a16:creationId xmlns:a16="http://schemas.microsoft.com/office/drawing/2014/main" id="{C4712AFF-1DB4-182D-A90A-93CC95A1D87F}"/>
                    </a:ext>
                  </a:extLst>
                </p:cNvPr>
                <p:cNvSpPr/>
                <p:nvPr/>
              </p:nvSpPr>
              <p:spPr>
                <a:xfrm rot="10800000">
                  <a:off x="5405930" y="3174229"/>
                  <a:ext cx="2853585" cy="3322377"/>
                </a:xfrm>
                <a:custGeom>
                  <a:avLst/>
                  <a:gdLst>
                    <a:gd name="connsiteX0" fmla="*/ 1617785 w 3235570"/>
                    <a:gd name="connsiteY0" fmla="*/ 0 h 3590779"/>
                    <a:gd name="connsiteX1" fmla="*/ 3227218 w 3235570"/>
                    <a:gd name="connsiteY1" fmla="*/ 1452376 h 3590779"/>
                    <a:gd name="connsiteX2" fmla="*/ 3235570 w 3235570"/>
                    <a:gd name="connsiteY2" fmla="*/ 1617784 h 3590779"/>
                    <a:gd name="connsiteX3" fmla="*/ 3235570 w 3235570"/>
                    <a:gd name="connsiteY3" fmla="*/ 1617785 h 3590779"/>
                    <a:gd name="connsiteX4" fmla="*/ 2866147 w 3235570"/>
                    <a:gd name="connsiteY4" fmla="*/ 2646846 h 3590779"/>
                    <a:gd name="connsiteX5" fmla="*/ 2778913 w 3235570"/>
                    <a:gd name="connsiteY5" fmla="*/ 2742829 h 3590779"/>
                    <a:gd name="connsiteX6" fmla="*/ 2761732 w 3235570"/>
                    <a:gd name="connsiteY6" fmla="*/ 2761732 h 3590779"/>
                    <a:gd name="connsiteX7" fmla="*/ 2700454 w 3235570"/>
                    <a:gd name="connsiteY7" fmla="*/ 2817426 h 3590779"/>
                    <a:gd name="connsiteX8" fmla="*/ 2613219 w 3235570"/>
                    <a:gd name="connsiteY8" fmla="*/ 2913408 h 3590779"/>
                    <a:gd name="connsiteX9" fmla="*/ 2299832 w 3235570"/>
                    <a:gd name="connsiteY9" fmla="*/ 3518823 h 3590779"/>
                    <a:gd name="connsiteX10" fmla="*/ 2283704 w 3235570"/>
                    <a:gd name="connsiteY10" fmla="*/ 3590779 h 3590779"/>
                    <a:gd name="connsiteX11" fmla="*/ 952291 w 3235570"/>
                    <a:gd name="connsiteY11" fmla="*/ 3590779 h 3590779"/>
                    <a:gd name="connsiteX12" fmla="*/ 940840 w 3235570"/>
                    <a:gd name="connsiteY12" fmla="*/ 3538160 h 3590779"/>
                    <a:gd name="connsiteX13" fmla="*/ 622349 w 3235570"/>
                    <a:gd name="connsiteY13" fmla="*/ 2913408 h 3590779"/>
                    <a:gd name="connsiteX14" fmla="*/ 535105 w 3235570"/>
                    <a:gd name="connsiteY14" fmla="*/ 2817415 h 3590779"/>
                    <a:gd name="connsiteX15" fmla="*/ 473838 w 3235570"/>
                    <a:gd name="connsiteY15" fmla="*/ 2761732 h 3590779"/>
                    <a:gd name="connsiteX16" fmla="*/ 456667 w 3235570"/>
                    <a:gd name="connsiteY16" fmla="*/ 2742839 h 3590779"/>
                    <a:gd name="connsiteX17" fmla="*/ 369423 w 3235570"/>
                    <a:gd name="connsiteY17" fmla="*/ 2646846 h 3590779"/>
                    <a:gd name="connsiteX18" fmla="*/ 0 w 3235570"/>
                    <a:gd name="connsiteY18" fmla="*/ 1617785 h 3590779"/>
                    <a:gd name="connsiteX19" fmla="*/ 0 w 3235570"/>
                    <a:gd name="connsiteY19" fmla="*/ 1617784 h 3590779"/>
                    <a:gd name="connsiteX20" fmla="*/ 8352 w 3235570"/>
                    <a:gd name="connsiteY20" fmla="*/ 1452376 h 3590779"/>
                    <a:gd name="connsiteX21" fmla="*/ 1617785 w 3235570"/>
                    <a:gd name="connsiteY21" fmla="*/ 0 h 359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35570" h="3590779">
                      <a:moveTo>
                        <a:pt x="1617785" y="0"/>
                      </a:moveTo>
                      <a:cubicBezTo>
                        <a:pt x="2455421" y="0"/>
                        <a:pt x="3144371" y="636598"/>
                        <a:pt x="3227218" y="1452376"/>
                      </a:cubicBezTo>
                      <a:lnTo>
                        <a:pt x="3235570" y="1617784"/>
                      </a:lnTo>
                      <a:lnTo>
                        <a:pt x="3235570" y="1617785"/>
                      </a:lnTo>
                      <a:cubicBezTo>
                        <a:pt x="3235570" y="2008682"/>
                        <a:pt x="3096933" y="2367198"/>
                        <a:pt x="2866147" y="2646846"/>
                      </a:cubicBezTo>
                      <a:lnTo>
                        <a:pt x="2778913" y="2742829"/>
                      </a:lnTo>
                      <a:lnTo>
                        <a:pt x="2761732" y="2761732"/>
                      </a:lnTo>
                      <a:lnTo>
                        <a:pt x="2700454" y="2817426"/>
                      </a:lnTo>
                      <a:lnTo>
                        <a:pt x="2613219" y="2913408"/>
                      </a:lnTo>
                      <a:cubicBezTo>
                        <a:pt x="2468978" y="3088188"/>
                        <a:pt x="2360732" y="3293776"/>
                        <a:pt x="2299832" y="3518823"/>
                      </a:cubicBezTo>
                      <a:lnTo>
                        <a:pt x="2283704" y="3590779"/>
                      </a:lnTo>
                      <a:lnTo>
                        <a:pt x="952291" y="3590779"/>
                      </a:lnTo>
                      <a:lnTo>
                        <a:pt x="940840" y="3538160"/>
                      </a:lnTo>
                      <a:cubicBezTo>
                        <a:pt x="880992" y="3305549"/>
                        <a:pt x="770712" y="3093182"/>
                        <a:pt x="622349" y="2913408"/>
                      </a:cubicBezTo>
                      <a:lnTo>
                        <a:pt x="535105" y="2817415"/>
                      </a:lnTo>
                      <a:lnTo>
                        <a:pt x="473838" y="2761732"/>
                      </a:lnTo>
                      <a:lnTo>
                        <a:pt x="456667" y="2742839"/>
                      </a:lnTo>
                      <a:lnTo>
                        <a:pt x="369423" y="2646846"/>
                      </a:lnTo>
                      <a:cubicBezTo>
                        <a:pt x="138637" y="2367198"/>
                        <a:pt x="0" y="2008682"/>
                        <a:pt x="0" y="1617785"/>
                      </a:cubicBezTo>
                      <a:lnTo>
                        <a:pt x="0" y="1617784"/>
                      </a:lnTo>
                      <a:lnTo>
                        <a:pt x="8352" y="1452376"/>
                      </a:lnTo>
                      <a:cubicBezTo>
                        <a:pt x="91199" y="636598"/>
                        <a:pt x="780150" y="0"/>
                        <a:pt x="1617785" y="0"/>
                      </a:cubicBezTo>
                      <a:close/>
                    </a:path>
                  </a:pathLst>
                </a:custGeom>
                <a:gradFill flip="none" rotWithShape="1">
                  <a:gsLst>
                    <a:gs pos="23000">
                      <a:schemeClr val="bg1">
                        <a:alpha val="0"/>
                      </a:schemeClr>
                    </a:gs>
                    <a:gs pos="17000">
                      <a:schemeClr val="bg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101" name="Freeform: Shape 100">
                  <a:extLst>
                    <a:ext uri="{FF2B5EF4-FFF2-40B4-BE49-F238E27FC236}">
                      <a16:creationId xmlns:a16="http://schemas.microsoft.com/office/drawing/2014/main" id="{D73FA3B5-CBA3-AC26-28CC-50902EC2B24D}"/>
                    </a:ext>
                  </a:extLst>
                </p:cNvPr>
                <p:cNvSpPr/>
                <p:nvPr/>
              </p:nvSpPr>
              <p:spPr>
                <a:xfrm rot="10800000">
                  <a:off x="6230925" y="2984009"/>
                  <a:ext cx="1156416" cy="143177"/>
                </a:xfrm>
                <a:custGeom>
                  <a:avLst/>
                  <a:gdLst>
                    <a:gd name="connsiteX0" fmla="*/ 0 w 1311217"/>
                    <a:gd name="connsiteY0" fmla="*/ 0 h 154745"/>
                    <a:gd name="connsiteX1" fmla="*/ 1311217 w 1311217"/>
                    <a:gd name="connsiteY1" fmla="*/ 0 h 154745"/>
                    <a:gd name="connsiteX2" fmla="*/ 1306824 w 1311217"/>
                    <a:gd name="connsiteY2" fmla="*/ 19596 h 154745"/>
                    <a:gd name="connsiteX3" fmla="*/ 1288798 w 1311217"/>
                    <a:gd name="connsiteY3" fmla="*/ 154745 h 154745"/>
                    <a:gd name="connsiteX4" fmla="*/ 21896 w 1311217"/>
                    <a:gd name="connsiteY4" fmla="*/ 154745 h 154745"/>
                    <a:gd name="connsiteX5" fmla="*/ 21180 w 1311217"/>
                    <a:gd name="connsiteY5" fmla="*/ 140562 h 154745"/>
                    <a:gd name="connsiteX6" fmla="*/ 4264 w 1311217"/>
                    <a:gd name="connsiteY6" fmla="*/ 19596 h 154745"/>
                    <a:gd name="connsiteX7" fmla="*/ 0 w 1311217"/>
                    <a:gd name="connsiteY7" fmla="*/ 0 h 1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1217" h="154745">
                      <a:moveTo>
                        <a:pt x="0" y="0"/>
                      </a:moveTo>
                      <a:lnTo>
                        <a:pt x="1311217" y="0"/>
                      </a:lnTo>
                      <a:lnTo>
                        <a:pt x="1306824" y="19596"/>
                      </a:lnTo>
                      <a:lnTo>
                        <a:pt x="1288798" y="154745"/>
                      </a:lnTo>
                      <a:lnTo>
                        <a:pt x="21896" y="154745"/>
                      </a:lnTo>
                      <a:lnTo>
                        <a:pt x="21180" y="140562"/>
                      </a:lnTo>
                      <a:cubicBezTo>
                        <a:pt x="17038" y="99773"/>
                        <a:pt x="11380" y="59432"/>
                        <a:pt x="4264" y="19596"/>
                      </a:cubicBez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102" name="Freeform: Shape 101">
                  <a:extLst>
                    <a:ext uri="{FF2B5EF4-FFF2-40B4-BE49-F238E27FC236}">
                      <a16:creationId xmlns:a16="http://schemas.microsoft.com/office/drawing/2014/main" id="{322BA501-D3E8-68E8-C5E0-04A7BB859351}"/>
                    </a:ext>
                  </a:extLst>
                </p:cNvPr>
                <p:cNvSpPr/>
                <p:nvPr/>
              </p:nvSpPr>
              <p:spPr>
                <a:xfrm rot="10800000">
                  <a:off x="5382397" y="3169489"/>
                  <a:ext cx="2853585" cy="3322375"/>
                </a:xfrm>
                <a:custGeom>
                  <a:avLst/>
                  <a:gdLst>
                    <a:gd name="connsiteX0" fmla="*/ 1617785 w 3235570"/>
                    <a:gd name="connsiteY0" fmla="*/ 0 h 3590779"/>
                    <a:gd name="connsiteX1" fmla="*/ 3227218 w 3235570"/>
                    <a:gd name="connsiteY1" fmla="*/ 1452376 h 3590779"/>
                    <a:gd name="connsiteX2" fmla="*/ 3235570 w 3235570"/>
                    <a:gd name="connsiteY2" fmla="*/ 1617784 h 3590779"/>
                    <a:gd name="connsiteX3" fmla="*/ 3235570 w 3235570"/>
                    <a:gd name="connsiteY3" fmla="*/ 1617785 h 3590779"/>
                    <a:gd name="connsiteX4" fmla="*/ 2866147 w 3235570"/>
                    <a:gd name="connsiteY4" fmla="*/ 2646846 h 3590779"/>
                    <a:gd name="connsiteX5" fmla="*/ 2778913 w 3235570"/>
                    <a:gd name="connsiteY5" fmla="*/ 2742829 h 3590779"/>
                    <a:gd name="connsiteX6" fmla="*/ 2761732 w 3235570"/>
                    <a:gd name="connsiteY6" fmla="*/ 2761732 h 3590779"/>
                    <a:gd name="connsiteX7" fmla="*/ 2700454 w 3235570"/>
                    <a:gd name="connsiteY7" fmla="*/ 2817426 h 3590779"/>
                    <a:gd name="connsiteX8" fmla="*/ 2613219 w 3235570"/>
                    <a:gd name="connsiteY8" fmla="*/ 2913408 h 3590779"/>
                    <a:gd name="connsiteX9" fmla="*/ 2299832 w 3235570"/>
                    <a:gd name="connsiteY9" fmla="*/ 3518823 h 3590779"/>
                    <a:gd name="connsiteX10" fmla="*/ 2283704 w 3235570"/>
                    <a:gd name="connsiteY10" fmla="*/ 3590779 h 3590779"/>
                    <a:gd name="connsiteX11" fmla="*/ 952291 w 3235570"/>
                    <a:gd name="connsiteY11" fmla="*/ 3590779 h 3590779"/>
                    <a:gd name="connsiteX12" fmla="*/ 940840 w 3235570"/>
                    <a:gd name="connsiteY12" fmla="*/ 3538160 h 3590779"/>
                    <a:gd name="connsiteX13" fmla="*/ 622349 w 3235570"/>
                    <a:gd name="connsiteY13" fmla="*/ 2913408 h 3590779"/>
                    <a:gd name="connsiteX14" fmla="*/ 535105 w 3235570"/>
                    <a:gd name="connsiteY14" fmla="*/ 2817415 h 3590779"/>
                    <a:gd name="connsiteX15" fmla="*/ 473838 w 3235570"/>
                    <a:gd name="connsiteY15" fmla="*/ 2761732 h 3590779"/>
                    <a:gd name="connsiteX16" fmla="*/ 456667 w 3235570"/>
                    <a:gd name="connsiteY16" fmla="*/ 2742839 h 3590779"/>
                    <a:gd name="connsiteX17" fmla="*/ 369423 w 3235570"/>
                    <a:gd name="connsiteY17" fmla="*/ 2646846 h 3590779"/>
                    <a:gd name="connsiteX18" fmla="*/ 0 w 3235570"/>
                    <a:gd name="connsiteY18" fmla="*/ 1617785 h 3590779"/>
                    <a:gd name="connsiteX19" fmla="*/ 0 w 3235570"/>
                    <a:gd name="connsiteY19" fmla="*/ 1617784 h 3590779"/>
                    <a:gd name="connsiteX20" fmla="*/ 8352 w 3235570"/>
                    <a:gd name="connsiteY20" fmla="*/ 1452376 h 3590779"/>
                    <a:gd name="connsiteX21" fmla="*/ 1617785 w 3235570"/>
                    <a:gd name="connsiteY21" fmla="*/ 0 h 359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35570" h="3590779">
                      <a:moveTo>
                        <a:pt x="1617785" y="0"/>
                      </a:moveTo>
                      <a:cubicBezTo>
                        <a:pt x="2455421" y="0"/>
                        <a:pt x="3144371" y="636598"/>
                        <a:pt x="3227218" y="1452376"/>
                      </a:cubicBezTo>
                      <a:lnTo>
                        <a:pt x="3235570" y="1617784"/>
                      </a:lnTo>
                      <a:lnTo>
                        <a:pt x="3235570" y="1617785"/>
                      </a:lnTo>
                      <a:cubicBezTo>
                        <a:pt x="3235570" y="2008682"/>
                        <a:pt x="3096933" y="2367198"/>
                        <a:pt x="2866147" y="2646846"/>
                      </a:cubicBezTo>
                      <a:lnTo>
                        <a:pt x="2778913" y="2742829"/>
                      </a:lnTo>
                      <a:lnTo>
                        <a:pt x="2761732" y="2761732"/>
                      </a:lnTo>
                      <a:lnTo>
                        <a:pt x="2700454" y="2817426"/>
                      </a:lnTo>
                      <a:lnTo>
                        <a:pt x="2613219" y="2913408"/>
                      </a:lnTo>
                      <a:cubicBezTo>
                        <a:pt x="2468978" y="3088188"/>
                        <a:pt x="2360732" y="3293776"/>
                        <a:pt x="2299832" y="3518823"/>
                      </a:cubicBezTo>
                      <a:lnTo>
                        <a:pt x="2283704" y="3590779"/>
                      </a:lnTo>
                      <a:lnTo>
                        <a:pt x="952291" y="3590779"/>
                      </a:lnTo>
                      <a:lnTo>
                        <a:pt x="940840" y="3538160"/>
                      </a:lnTo>
                      <a:cubicBezTo>
                        <a:pt x="880992" y="3305549"/>
                        <a:pt x="770712" y="3093182"/>
                        <a:pt x="622349" y="2913408"/>
                      </a:cubicBezTo>
                      <a:lnTo>
                        <a:pt x="535105" y="2817415"/>
                      </a:lnTo>
                      <a:lnTo>
                        <a:pt x="473838" y="2761732"/>
                      </a:lnTo>
                      <a:lnTo>
                        <a:pt x="456667" y="2742839"/>
                      </a:lnTo>
                      <a:lnTo>
                        <a:pt x="369423" y="2646846"/>
                      </a:lnTo>
                      <a:cubicBezTo>
                        <a:pt x="138637" y="2367198"/>
                        <a:pt x="0" y="2008682"/>
                        <a:pt x="0" y="1617785"/>
                      </a:cubicBezTo>
                      <a:lnTo>
                        <a:pt x="0" y="1617784"/>
                      </a:lnTo>
                      <a:lnTo>
                        <a:pt x="8352" y="1452376"/>
                      </a:lnTo>
                      <a:cubicBezTo>
                        <a:pt x="91199" y="636598"/>
                        <a:pt x="780150" y="0"/>
                        <a:pt x="1617785" y="0"/>
                      </a:cubicBezTo>
                      <a:close/>
                    </a:path>
                  </a:pathLst>
                </a:custGeom>
                <a:gradFill flip="none" rotWithShape="1">
                  <a:gsLst>
                    <a:gs pos="24000">
                      <a:srgbClr val="FFFFFF">
                        <a:alpha val="52000"/>
                      </a:srgbClr>
                    </a:gs>
                    <a:gs pos="90000">
                      <a:schemeClr val="bg1">
                        <a:alpha val="12000"/>
                      </a:schemeClr>
                    </a:gs>
                    <a:gs pos="8000">
                      <a:schemeClr val="bg1">
                        <a:alpha val="83000"/>
                      </a:schemeClr>
                    </a:gs>
                  </a:gsLst>
                  <a:lin ang="12000000" scaled="0"/>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103" name="Freeform: Shape 102">
                  <a:extLst>
                    <a:ext uri="{FF2B5EF4-FFF2-40B4-BE49-F238E27FC236}">
                      <a16:creationId xmlns:a16="http://schemas.microsoft.com/office/drawing/2014/main" id="{E28ADA4C-177B-6F8A-4CD4-42800F16F53D}"/>
                    </a:ext>
                  </a:extLst>
                </p:cNvPr>
                <p:cNvSpPr/>
                <p:nvPr/>
              </p:nvSpPr>
              <p:spPr>
                <a:xfrm rot="10800000">
                  <a:off x="6252971" y="2772498"/>
                  <a:ext cx="1113025" cy="169210"/>
                </a:xfrm>
                <a:custGeom>
                  <a:avLst/>
                  <a:gdLst>
                    <a:gd name="connsiteX0" fmla="*/ 0 w 1262015"/>
                    <a:gd name="connsiteY0" fmla="*/ 0 h 182880"/>
                    <a:gd name="connsiteX1" fmla="*/ 1262015 w 1262015"/>
                    <a:gd name="connsiteY1" fmla="*/ 0 h 182880"/>
                    <a:gd name="connsiteX2" fmla="*/ 1257351 w 1262015"/>
                    <a:gd name="connsiteY2" fmla="*/ 105507 h 182880"/>
                    <a:gd name="connsiteX3" fmla="*/ 1260903 w 1262015"/>
                    <a:gd name="connsiteY3" fmla="*/ 175847 h 182880"/>
                    <a:gd name="connsiteX4" fmla="*/ 1257351 w 1262015"/>
                    <a:gd name="connsiteY4" fmla="*/ 175847 h 182880"/>
                    <a:gd name="connsiteX5" fmla="*/ 1257351 w 1262015"/>
                    <a:gd name="connsiteY5" fmla="*/ 182880 h 182880"/>
                    <a:gd name="connsiteX6" fmla="*/ 5326 w 1262015"/>
                    <a:gd name="connsiteY6" fmla="*/ 182880 h 182880"/>
                    <a:gd name="connsiteX7" fmla="*/ 5326 w 1262015"/>
                    <a:gd name="connsiteY7" fmla="*/ 175847 h 182880"/>
                    <a:gd name="connsiteX8" fmla="*/ 1776 w 1262015"/>
                    <a:gd name="connsiteY8" fmla="*/ 175847 h 182880"/>
                    <a:gd name="connsiteX9" fmla="*/ 5326 w 1262015"/>
                    <a:gd name="connsiteY9" fmla="*/ 105527 h 182880"/>
                    <a:gd name="connsiteX10" fmla="*/ 5327 w 1262015"/>
                    <a:gd name="connsiteY10" fmla="*/ 105507 h 182880"/>
                    <a:gd name="connsiteX11" fmla="*/ 5326 w 1262015"/>
                    <a:gd name="connsiteY11" fmla="*/ 105487 h 182880"/>
                    <a:gd name="connsiteX12" fmla="*/ 0 w 1262015"/>
                    <a:gd name="connsiteY12" fmla="*/ 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2015" h="182880">
                      <a:moveTo>
                        <a:pt x="0" y="0"/>
                      </a:moveTo>
                      <a:lnTo>
                        <a:pt x="1262015" y="0"/>
                      </a:lnTo>
                      <a:lnTo>
                        <a:pt x="1257351" y="105507"/>
                      </a:lnTo>
                      <a:lnTo>
                        <a:pt x="1260903" y="175847"/>
                      </a:lnTo>
                      <a:lnTo>
                        <a:pt x="1257351" y="175847"/>
                      </a:lnTo>
                      <a:lnTo>
                        <a:pt x="1257351" y="182880"/>
                      </a:lnTo>
                      <a:lnTo>
                        <a:pt x="5326" y="182880"/>
                      </a:lnTo>
                      <a:lnTo>
                        <a:pt x="5326" y="175847"/>
                      </a:lnTo>
                      <a:lnTo>
                        <a:pt x="1776" y="175847"/>
                      </a:lnTo>
                      <a:lnTo>
                        <a:pt x="5326" y="105527"/>
                      </a:lnTo>
                      <a:lnTo>
                        <a:pt x="5327" y="105507"/>
                      </a:lnTo>
                      <a:lnTo>
                        <a:pt x="5326" y="105487"/>
                      </a:ln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104" name="Freeform: Shape 103">
                  <a:extLst>
                    <a:ext uri="{FF2B5EF4-FFF2-40B4-BE49-F238E27FC236}">
                      <a16:creationId xmlns:a16="http://schemas.microsoft.com/office/drawing/2014/main" id="{E84BB2F3-DBCC-4A9F-72BB-03F5B7E6C22F}"/>
                    </a:ext>
                  </a:extLst>
                </p:cNvPr>
                <p:cNvSpPr/>
                <p:nvPr/>
              </p:nvSpPr>
              <p:spPr>
                <a:xfrm rot="10800000">
                  <a:off x="6258128" y="2583762"/>
                  <a:ext cx="1102127" cy="146434"/>
                </a:xfrm>
                <a:custGeom>
                  <a:avLst/>
                  <a:gdLst>
                    <a:gd name="connsiteX0" fmla="*/ 0 w 1249658"/>
                    <a:gd name="connsiteY0" fmla="*/ 0 h 158263"/>
                    <a:gd name="connsiteX1" fmla="*/ 1249658 w 1249658"/>
                    <a:gd name="connsiteY1" fmla="*/ 0 h 158263"/>
                    <a:gd name="connsiteX2" fmla="*/ 1237943 w 1249658"/>
                    <a:gd name="connsiteY2" fmla="*/ 58023 h 158263"/>
                    <a:gd name="connsiteX3" fmla="*/ 1086716 w 1249658"/>
                    <a:gd name="connsiteY3" fmla="*/ 158263 h 158263"/>
                    <a:gd name="connsiteX4" fmla="*/ 162941 w 1249658"/>
                    <a:gd name="connsiteY4" fmla="*/ 158263 h 158263"/>
                    <a:gd name="connsiteX5" fmla="*/ 11714 w 1249658"/>
                    <a:gd name="connsiteY5" fmla="*/ 58023 h 158263"/>
                    <a:gd name="connsiteX6" fmla="*/ 0 w 1249658"/>
                    <a:gd name="connsiteY6" fmla="*/ 0 h 15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9658" h="158263">
                      <a:moveTo>
                        <a:pt x="0" y="0"/>
                      </a:moveTo>
                      <a:lnTo>
                        <a:pt x="1249658" y="0"/>
                      </a:lnTo>
                      <a:lnTo>
                        <a:pt x="1237943" y="58023"/>
                      </a:lnTo>
                      <a:cubicBezTo>
                        <a:pt x="1213028" y="116930"/>
                        <a:pt x="1154699" y="158263"/>
                        <a:pt x="1086716" y="158263"/>
                      </a:cubicBezTo>
                      <a:lnTo>
                        <a:pt x="162941" y="158263"/>
                      </a:lnTo>
                      <a:cubicBezTo>
                        <a:pt x="94958" y="158263"/>
                        <a:pt x="36629" y="116930"/>
                        <a:pt x="11714" y="58023"/>
                      </a:cubicBez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105" name="Freeform: Shape 104">
                  <a:extLst>
                    <a:ext uri="{FF2B5EF4-FFF2-40B4-BE49-F238E27FC236}">
                      <a16:creationId xmlns:a16="http://schemas.microsoft.com/office/drawing/2014/main" id="{2BAF82BB-ADDE-D756-FE6B-8D950118BE8D}"/>
                    </a:ext>
                  </a:extLst>
                </p:cNvPr>
                <p:cNvSpPr/>
                <p:nvPr/>
              </p:nvSpPr>
              <p:spPr>
                <a:xfrm rot="10800000">
                  <a:off x="5389511" y="5142778"/>
                  <a:ext cx="2830053" cy="1349086"/>
                </a:xfrm>
                <a:custGeom>
                  <a:avLst/>
                  <a:gdLst>
                    <a:gd name="connsiteX0" fmla="*/ 3208888 w 3208888"/>
                    <a:gd name="connsiteY0" fmla="*/ 1686316 h 1686316"/>
                    <a:gd name="connsiteX1" fmla="*/ 3084690 w 3208888"/>
                    <a:gd name="connsiteY1" fmla="*/ 1614968 h 1686316"/>
                    <a:gd name="connsiteX2" fmla="*/ 1526595 w 3208888"/>
                    <a:gd name="connsiteY2" fmla="*/ 1249343 h 1686316"/>
                    <a:gd name="connsiteX3" fmla="*/ 198268 w 3208888"/>
                    <a:gd name="connsiteY3" fmla="*/ 1507733 h 1686316"/>
                    <a:gd name="connsiteX4" fmla="*/ 0 w 3208888"/>
                    <a:gd name="connsiteY4" fmla="*/ 1600267 h 1686316"/>
                    <a:gd name="connsiteX5" fmla="*/ 12259 w 3208888"/>
                    <a:gd name="connsiteY5" fmla="*/ 1505382 h 1686316"/>
                    <a:gd name="connsiteX6" fmla="*/ 1599167 w 3208888"/>
                    <a:gd name="connsiteY6" fmla="*/ 0 h 1686316"/>
                    <a:gd name="connsiteX7" fmla="*/ 3208600 w 3208888"/>
                    <a:gd name="connsiteY7" fmla="*/ 1679726 h 168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8888" h="1686316">
                      <a:moveTo>
                        <a:pt x="3208888" y="1686316"/>
                      </a:moveTo>
                      <a:lnTo>
                        <a:pt x="3084690" y="1614968"/>
                      </a:lnTo>
                      <a:cubicBezTo>
                        <a:pt x="2639923" y="1384132"/>
                        <a:pt x="2103749" y="1249343"/>
                        <a:pt x="1526595" y="1249343"/>
                      </a:cubicBezTo>
                      <a:cubicBezTo>
                        <a:pt x="1045634" y="1249343"/>
                        <a:pt x="593131" y="1342946"/>
                        <a:pt x="198268" y="1507733"/>
                      </a:cubicBezTo>
                      <a:lnTo>
                        <a:pt x="0" y="1600267"/>
                      </a:lnTo>
                      <a:lnTo>
                        <a:pt x="12259" y="1505382"/>
                      </a:lnTo>
                      <a:cubicBezTo>
                        <a:pt x="159281" y="647094"/>
                        <a:pt x="813884" y="0"/>
                        <a:pt x="1599167" y="0"/>
                      </a:cubicBezTo>
                      <a:cubicBezTo>
                        <a:pt x="2436803" y="0"/>
                        <a:pt x="3125753" y="736249"/>
                        <a:pt x="3208600" y="1679726"/>
                      </a:cubicBezTo>
                      <a:close/>
                    </a:path>
                  </a:pathLst>
                </a:custGeom>
                <a:solidFill>
                  <a:srgbClr val="009BD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106" name="Oval 105">
                  <a:extLst>
                    <a:ext uri="{FF2B5EF4-FFF2-40B4-BE49-F238E27FC236}">
                      <a16:creationId xmlns:a16="http://schemas.microsoft.com/office/drawing/2014/main" id="{E0240F2B-4351-4DB3-3F00-79ADF6489B7F}"/>
                    </a:ext>
                  </a:extLst>
                </p:cNvPr>
                <p:cNvSpPr/>
                <p:nvPr/>
              </p:nvSpPr>
              <p:spPr>
                <a:xfrm>
                  <a:off x="5391418" y="4938219"/>
                  <a:ext cx="2830055" cy="55562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grpSp>
        </p:grpSp>
        <p:sp>
          <p:nvSpPr>
            <p:cNvPr id="96" name="TextBox 95">
              <a:extLst>
                <a:ext uri="{FF2B5EF4-FFF2-40B4-BE49-F238E27FC236}">
                  <a16:creationId xmlns:a16="http://schemas.microsoft.com/office/drawing/2014/main" id="{30B23B63-241E-9AF9-B4F3-B686CD69C82E}"/>
                </a:ext>
              </a:extLst>
            </p:cNvPr>
            <p:cNvSpPr txBox="1"/>
            <p:nvPr/>
          </p:nvSpPr>
          <p:spPr>
            <a:xfrm>
              <a:off x="2499553" y="5565867"/>
              <a:ext cx="1455103" cy="646331"/>
            </a:xfrm>
            <a:prstGeom prst="rect">
              <a:avLst/>
            </a:prstGeom>
            <a:noFill/>
          </p:spPr>
          <p:txBody>
            <a:bodyPr wrap="square">
              <a:spAutoFit/>
            </a:bodyPr>
            <a:lstStyle/>
            <a:p>
              <a:pPr lvl="0" algn="ctr"/>
              <a:r>
                <a:rPr lang="en-US" sz="1800">
                  <a:latin typeface="#9Slide03 Montserrat Light" panose="00000400000000000000" pitchFamily="2" charset="0"/>
                  <a:cs typeface="#9Slide03 Arima Madurai Light" panose="00000400000000000000" pitchFamily="2" charset="0"/>
                </a:rPr>
                <a:t>Vang bóng một thời</a:t>
              </a:r>
            </a:p>
          </p:txBody>
        </p:sp>
        <p:sp>
          <p:nvSpPr>
            <p:cNvPr id="97" name="TextBox 96">
              <a:extLst>
                <a:ext uri="{FF2B5EF4-FFF2-40B4-BE49-F238E27FC236}">
                  <a16:creationId xmlns:a16="http://schemas.microsoft.com/office/drawing/2014/main" id="{26C95499-A5CC-31A5-847D-69C337297EB6}"/>
                </a:ext>
              </a:extLst>
            </p:cNvPr>
            <p:cNvSpPr txBox="1"/>
            <p:nvPr/>
          </p:nvSpPr>
          <p:spPr>
            <a:xfrm>
              <a:off x="2434424" y="6260699"/>
              <a:ext cx="1455103" cy="523220"/>
            </a:xfrm>
            <a:prstGeom prst="rect">
              <a:avLst/>
            </a:prstGeom>
            <a:noFill/>
          </p:spPr>
          <p:txBody>
            <a:bodyPr wrap="square">
              <a:spAutoFit/>
            </a:bodyPr>
            <a:lstStyle/>
            <a:p>
              <a:pPr lvl="0" algn="ctr"/>
              <a:r>
                <a:rPr lang="en-US" sz="1400" i="1">
                  <a:solidFill>
                    <a:schemeClr val="bg1"/>
                  </a:solidFill>
                  <a:latin typeface="#9Slide03 Montserrat Light" panose="00000400000000000000" pitchFamily="2" charset="0"/>
                  <a:cs typeface="#9Slide03 Arima Madurai Light" panose="00000400000000000000" pitchFamily="2" charset="0"/>
                </a:rPr>
                <a:t>Vang bóng một thời</a:t>
              </a:r>
            </a:p>
          </p:txBody>
        </p:sp>
      </p:grpSp>
      <p:sp>
        <p:nvSpPr>
          <p:cNvPr id="107" name="Freeform: Shape 106">
            <a:extLst>
              <a:ext uri="{FF2B5EF4-FFF2-40B4-BE49-F238E27FC236}">
                <a16:creationId xmlns:a16="http://schemas.microsoft.com/office/drawing/2014/main" id="{E5FBF826-BA50-CBC6-EA47-BBD4AE47A659}"/>
              </a:ext>
            </a:extLst>
          </p:cNvPr>
          <p:cNvSpPr/>
          <p:nvPr/>
        </p:nvSpPr>
        <p:spPr>
          <a:xfrm rot="5400000">
            <a:off x="5937794" y="7985378"/>
            <a:ext cx="316410" cy="175255"/>
          </a:xfrm>
          <a:custGeom>
            <a:avLst/>
            <a:gdLst>
              <a:gd name="connsiteX0" fmla="*/ 0 w 1262015"/>
              <a:gd name="connsiteY0" fmla="*/ 0 h 182880"/>
              <a:gd name="connsiteX1" fmla="*/ 1262015 w 1262015"/>
              <a:gd name="connsiteY1" fmla="*/ 0 h 182880"/>
              <a:gd name="connsiteX2" fmla="*/ 1257351 w 1262015"/>
              <a:gd name="connsiteY2" fmla="*/ 105507 h 182880"/>
              <a:gd name="connsiteX3" fmla="*/ 1260903 w 1262015"/>
              <a:gd name="connsiteY3" fmla="*/ 175847 h 182880"/>
              <a:gd name="connsiteX4" fmla="*/ 1257351 w 1262015"/>
              <a:gd name="connsiteY4" fmla="*/ 175847 h 182880"/>
              <a:gd name="connsiteX5" fmla="*/ 1257351 w 1262015"/>
              <a:gd name="connsiteY5" fmla="*/ 182880 h 182880"/>
              <a:gd name="connsiteX6" fmla="*/ 5326 w 1262015"/>
              <a:gd name="connsiteY6" fmla="*/ 182880 h 182880"/>
              <a:gd name="connsiteX7" fmla="*/ 5326 w 1262015"/>
              <a:gd name="connsiteY7" fmla="*/ 175847 h 182880"/>
              <a:gd name="connsiteX8" fmla="*/ 1776 w 1262015"/>
              <a:gd name="connsiteY8" fmla="*/ 175847 h 182880"/>
              <a:gd name="connsiteX9" fmla="*/ 5326 w 1262015"/>
              <a:gd name="connsiteY9" fmla="*/ 105527 h 182880"/>
              <a:gd name="connsiteX10" fmla="*/ 5327 w 1262015"/>
              <a:gd name="connsiteY10" fmla="*/ 105507 h 182880"/>
              <a:gd name="connsiteX11" fmla="*/ 5326 w 1262015"/>
              <a:gd name="connsiteY11" fmla="*/ 105487 h 182880"/>
              <a:gd name="connsiteX12" fmla="*/ 0 w 1262015"/>
              <a:gd name="connsiteY12" fmla="*/ 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2015" h="182880">
                <a:moveTo>
                  <a:pt x="0" y="0"/>
                </a:moveTo>
                <a:lnTo>
                  <a:pt x="1262015" y="0"/>
                </a:lnTo>
                <a:lnTo>
                  <a:pt x="1257351" y="105507"/>
                </a:lnTo>
                <a:lnTo>
                  <a:pt x="1260903" y="175847"/>
                </a:lnTo>
                <a:lnTo>
                  <a:pt x="1257351" y="175847"/>
                </a:lnTo>
                <a:lnTo>
                  <a:pt x="1257351" y="182880"/>
                </a:lnTo>
                <a:lnTo>
                  <a:pt x="5326" y="182880"/>
                </a:lnTo>
                <a:lnTo>
                  <a:pt x="5326" y="175847"/>
                </a:lnTo>
                <a:lnTo>
                  <a:pt x="1776" y="175847"/>
                </a:lnTo>
                <a:lnTo>
                  <a:pt x="5326" y="105527"/>
                </a:lnTo>
                <a:lnTo>
                  <a:pt x="5327" y="105507"/>
                </a:lnTo>
                <a:lnTo>
                  <a:pt x="5326" y="105487"/>
                </a:ln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pic>
        <p:nvPicPr>
          <p:cNvPr id="108" name="Picture 107" descr="An open book with a black background&#10;&#10;Description automatically generated with medium confidence">
            <a:extLst>
              <a:ext uri="{FF2B5EF4-FFF2-40B4-BE49-F238E27FC236}">
                <a16:creationId xmlns:a16="http://schemas.microsoft.com/office/drawing/2014/main" id="{132CF430-0971-AF99-098E-87DED46380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72853" y="9468811"/>
            <a:ext cx="5097790" cy="2286005"/>
          </a:xfrm>
          <a:prstGeom prst="rect">
            <a:avLst/>
          </a:prstGeom>
        </p:spPr>
      </p:pic>
      <p:sp>
        <p:nvSpPr>
          <p:cNvPr id="109" name="TextBox 108">
            <a:extLst>
              <a:ext uri="{FF2B5EF4-FFF2-40B4-BE49-F238E27FC236}">
                <a16:creationId xmlns:a16="http://schemas.microsoft.com/office/drawing/2014/main" id="{7D58CE95-B810-BEF6-91C0-811DADA4D68F}"/>
              </a:ext>
            </a:extLst>
          </p:cNvPr>
          <p:cNvSpPr txBox="1"/>
          <p:nvPr/>
        </p:nvSpPr>
        <p:spPr>
          <a:xfrm>
            <a:off x="5974898" y="7210175"/>
            <a:ext cx="6163518" cy="707886"/>
          </a:xfrm>
          <a:prstGeom prst="rect">
            <a:avLst/>
          </a:prstGeom>
          <a:noFill/>
        </p:spPr>
        <p:txBody>
          <a:bodyPr wrap="square">
            <a:spAutoFit/>
          </a:bodyPr>
          <a:lstStyle/>
          <a:p>
            <a:pPr algn="ctr"/>
            <a:r>
              <a:rPr lang="en-US" sz="2000" b="1" i="1">
                <a:effectLst/>
                <a:latin typeface="#9Slide03 Montserrat Light" panose="00000400000000000000" pitchFamily="2" charset="0"/>
                <a:ea typeface="Calibri" panose="020F0502020204030204" pitchFamily="34" charset="0"/>
                <a:cs typeface="Times New Roman" panose="02020603050405020304" pitchFamily="18" charset="0"/>
              </a:rPr>
              <a:t>-</a:t>
            </a:r>
            <a:r>
              <a:rPr lang="en-US" sz="2000" b="1">
                <a:effectLst/>
                <a:latin typeface="#9Slide03 Montserrat Light" panose="00000400000000000000" pitchFamily="2" charset="0"/>
                <a:ea typeface="Calibri" panose="020F0502020204030204" pitchFamily="34" charset="0"/>
                <a:cs typeface="Times New Roman" panose="02020603050405020304" pitchFamily="18" charset="0"/>
              </a:rPr>
              <a:t> Sau cách mạng: dùng ngòi bút phục vụ kháng chiến trên cương vị của một nhà văn</a:t>
            </a:r>
            <a:endParaRPr lang="en-US" sz="2000" b="1"/>
          </a:p>
        </p:txBody>
      </p:sp>
      <p:sp>
        <p:nvSpPr>
          <p:cNvPr id="110" name="TextBox 109">
            <a:extLst>
              <a:ext uri="{FF2B5EF4-FFF2-40B4-BE49-F238E27FC236}">
                <a16:creationId xmlns:a16="http://schemas.microsoft.com/office/drawing/2014/main" id="{53331F9F-9452-DBC9-F121-937D3D52A091}"/>
              </a:ext>
            </a:extLst>
          </p:cNvPr>
          <p:cNvSpPr txBox="1"/>
          <p:nvPr/>
        </p:nvSpPr>
        <p:spPr>
          <a:xfrm>
            <a:off x="7055417" y="8722622"/>
            <a:ext cx="4002479" cy="1200329"/>
          </a:xfrm>
          <a:prstGeom prst="rect">
            <a:avLst/>
          </a:prstGeom>
          <a:noFill/>
        </p:spPr>
        <p:txBody>
          <a:bodyPr wrap="square">
            <a:spAutoFit/>
          </a:bodyPr>
          <a:lstStyle/>
          <a:p>
            <a:pPr lvl="0" algn="just"/>
            <a:r>
              <a:rPr lang="en-US">
                <a:latin typeface="#9Slide03 Montserrat Light" panose="00000400000000000000" pitchFamily="2" charset="0"/>
                <a:cs typeface="#9Slide03 Arima Madurai Light" panose="00000400000000000000" pitchFamily="2" charset="0"/>
              </a:rPr>
              <a:t>Hiện thực cuộc sống rộng lớn của nhân dân, của cách mạng, của kháng chiến. Tiếp tục đi tìm cái đẹp để ngợi ca vẻ đẹp cuộc sống.</a:t>
            </a:r>
          </a:p>
        </p:txBody>
      </p:sp>
      <p:pic>
        <p:nvPicPr>
          <p:cNvPr id="111" name="Picture 2" descr="Nguyễn Tuân: Người suốt đời đi tìm cái đẹp - Revelogue">
            <a:extLst>
              <a:ext uri="{FF2B5EF4-FFF2-40B4-BE49-F238E27FC236}">
                <a16:creationId xmlns:a16="http://schemas.microsoft.com/office/drawing/2014/main" id="{A4648785-8E28-1AEE-D83B-630B448471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03767" y="12128778"/>
            <a:ext cx="4772282" cy="240791"/>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4" descr="Nguyễn Tuân đuổi học trò khỏi lớp với lý do không giống ai | NHÀ XUẤT BẢN  VĂN HỌC">
            <a:extLst>
              <a:ext uri="{FF2B5EF4-FFF2-40B4-BE49-F238E27FC236}">
                <a16:creationId xmlns:a16="http://schemas.microsoft.com/office/drawing/2014/main" id="{3B193325-7DBE-C3BE-0D26-8417B13BAF3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8648"/>
          <a:stretch/>
        </p:blipFill>
        <p:spPr bwMode="auto">
          <a:xfrm>
            <a:off x="6352285" y="12128779"/>
            <a:ext cx="5037204" cy="240791"/>
          </a:xfrm>
          <a:prstGeom prst="rect">
            <a:avLst/>
          </a:prstGeom>
          <a:noFill/>
          <a:extLst>
            <a:ext uri="{909E8E84-426E-40DD-AFC4-6F175D3DCCD1}">
              <a14:hiddenFill xmlns:a14="http://schemas.microsoft.com/office/drawing/2010/main">
                <a:solidFill>
                  <a:srgbClr val="FFFFFF"/>
                </a:solidFill>
              </a14:hiddenFill>
            </a:ext>
          </a:extLst>
        </p:spPr>
      </p:pic>
      <p:pic>
        <p:nvPicPr>
          <p:cNvPr id="113" name="Hình ảnh 19">
            <a:extLst>
              <a:ext uri="{FF2B5EF4-FFF2-40B4-BE49-F238E27FC236}">
                <a16:creationId xmlns:a16="http://schemas.microsoft.com/office/drawing/2014/main" id="{3E72E4B7-9773-9507-ABBC-4B35693CF4DE}"/>
              </a:ext>
            </a:extLst>
          </p:cNvPr>
          <p:cNvPicPr>
            <a:picLocks noChangeAspect="1"/>
          </p:cNvPicPr>
          <p:nvPr/>
        </p:nvPicPr>
        <p:blipFill>
          <a:blip r:embed="rId2"/>
          <a:stretch>
            <a:fillRect/>
          </a:stretch>
        </p:blipFill>
        <p:spPr>
          <a:xfrm>
            <a:off x="9637603" y="11999240"/>
            <a:ext cx="2436076" cy="469898"/>
          </a:xfrm>
          <a:prstGeom prst="rect">
            <a:avLst/>
          </a:prstGeom>
        </p:spPr>
      </p:pic>
      <p:pic>
        <p:nvPicPr>
          <p:cNvPr id="114" name="Hình ảnh 21">
            <a:extLst>
              <a:ext uri="{FF2B5EF4-FFF2-40B4-BE49-F238E27FC236}">
                <a16:creationId xmlns:a16="http://schemas.microsoft.com/office/drawing/2014/main" id="{07075C78-E220-1B59-BF05-4DD385D6FA81}"/>
              </a:ext>
            </a:extLst>
          </p:cNvPr>
          <p:cNvPicPr>
            <a:picLocks noChangeAspect="1"/>
          </p:cNvPicPr>
          <p:nvPr/>
        </p:nvPicPr>
        <p:blipFill>
          <a:blip r:embed="rId3"/>
          <a:stretch>
            <a:fillRect/>
          </a:stretch>
        </p:blipFill>
        <p:spPr>
          <a:xfrm>
            <a:off x="8049844" y="12059263"/>
            <a:ext cx="1806130" cy="397538"/>
          </a:xfrm>
          <a:prstGeom prst="rect">
            <a:avLst/>
          </a:prstGeom>
        </p:spPr>
      </p:pic>
      <p:pic>
        <p:nvPicPr>
          <p:cNvPr id="115" name="Hình ảnh 11">
            <a:extLst>
              <a:ext uri="{FF2B5EF4-FFF2-40B4-BE49-F238E27FC236}">
                <a16:creationId xmlns:a16="http://schemas.microsoft.com/office/drawing/2014/main" id="{B06E502B-CD71-AB3B-4A54-70CEF18377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2853" y="12123931"/>
            <a:ext cx="1818550" cy="377017"/>
          </a:xfrm>
          <a:prstGeom prst="rect">
            <a:avLst/>
          </a:prstGeom>
        </p:spPr>
      </p:pic>
      <p:pic>
        <p:nvPicPr>
          <p:cNvPr id="116" name="Hình ảnh 23">
            <a:extLst>
              <a:ext uri="{FF2B5EF4-FFF2-40B4-BE49-F238E27FC236}">
                <a16:creationId xmlns:a16="http://schemas.microsoft.com/office/drawing/2014/main" id="{25E97B42-809A-44A4-12D2-3959FBF13CE1}"/>
              </a:ext>
            </a:extLst>
          </p:cNvPr>
          <p:cNvPicPr>
            <a:picLocks noChangeAspect="1"/>
          </p:cNvPicPr>
          <p:nvPr/>
        </p:nvPicPr>
        <p:blipFill>
          <a:blip r:embed="rId5"/>
          <a:stretch>
            <a:fillRect/>
          </a:stretch>
        </p:blipFill>
        <p:spPr>
          <a:xfrm>
            <a:off x="4589719" y="12182676"/>
            <a:ext cx="1888568" cy="358449"/>
          </a:xfrm>
          <a:prstGeom prst="rect">
            <a:avLst/>
          </a:prstGeom>
        </p:spPr>
      </p:pic>
    </p:spTree>
    <p:extLst>
      <p:ext uri="{BB962C8B-B14F-4D97-AF65-F5344CB8AC3E}">
        <p14:creationId xmlns:p14="http://schemas.microsoft.com/office/powerpoint/2010/main" val="22980617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17"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Flowchart: Manual Operation 92">
            <a:extLst>
              <a:ext uri="{FF2B5EF4-FFF2-40B4-BE49-F238E27FC236}">
                <a16:creationId xmlns:a16="http://schemas.microsoft.com/office/drawing/2014/main" id="{331C130D-AF4C-20A6-B410-D8F7C5E52023}"/>
              </a:ext>
            </a:extLst>
          </p:cNvPr>
          <p:cNvSpPr/>
          <p:nvPr/>
        </p:nvSpPr>
        <p:spPr>
          <a:xfrm>
            <a:off x="6293207" y="8837106"/>
            <a:ext cx="5339120" cy="2086880"/>
          </a:xfrm>
          <a:prstGeom prst="flowChartManualOperation">
            <a:avLst/>
          </a:prstGeom>
          <a:gradFill flip="none" rotWithShape="1">
            <a:gsLst>
              <a:gs pos="100000">
                <a:srgbClr val="FFFF00">
                  <a:alpha val="34000"/>
                </a:srgbClr>
              </a:gs>
              <a:gs pos="3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ộp Văn bản 4">
            <a:extLst>
              <a:ext uri="{FF2B5EF4-FFF2-40B4-BE49-F238E27FC236}">
                <a16:creationId xmlns:a16="http://schemas.microsoft.com/office/drawing/2014/main" id="{A0F48355-D3E2-D11A-A1DA-B46E9A9DE338}"/>
              </a:ext>
            </a:extLst>
          </p:cNvPr>
          <p:cNvSpPr txBox="1"/>
          <p:nvPr/>
        </p:nvSpPr>
        <p:spPr>
          <a:xfrm>
            <a:off x="-621" y="252422"/>
            <a:ext cx="4584390" cy="707886"/>
          </a:xfrm>
          <a:prstGeom prst="rect">
            <a:avLst/>
          </a:prstGeom>
          <a:noFill/>
        </p:spPr>
        <p:txBody>
          <a:bodyPr wrap="none" rtlCol="0">
            <a:spAutoFit/>
          </a:bodyPr>
          <a:lstStyle/>
          <a:p>
            <a:pPr algn="r"/>
            <a:r>
              <a:rPr lang="vi-VN" sz="4000" b="1">
                <a:latin typeface="+mj-lt"/>
              </a:rPr>
              <a:t>I. Tìm hiểu chung</a:t>
            </a:r>
          </a:p>
        </p:txBody>
      </p:sp>
      <p:sp>
        <p:nvSpPr>
          <p:cNvPr id="6" name="Hộp Văn bản 5">
            <a:extLst>
              <a:ext uri="{FF2B5EF4-FFF2-40B4-BE49-F238E27FC236}">
                <a16:creationId xmlns:a16="http://schemas.microsoft.com/office/drawing/2014/main" id="{7F0F5C1D-FCE5-BFEC-E6E7-85A6EC0C5BF6}"/>
              </a:ext>
            </a:extLst>
          </p:cNvPr>
          <p:cNvSpPr txBox="1"/>
          <p:nvPr/>
        </p:nvSpPr>
        <p:spPr>
          <a:xfrm>
            <a:off x="417550" y="1101736"/>
            <a:ext cx="2938625" cy="1169551"/>
          </a:xfrm>
          <a:prstGeom prst="rect">
            <a:avLst/>
          </a:prstGeom>
          <a:noFill/>
        </p:spPr>
        <p:txBody>
          <a:bodyPr wrap="none" rtlCol="0">
            <a:spAutoFit/>
          </a:bodyPr>
          <a:lstStyle/>
          <a:p>
            <a:r>
              <a:rPr lang="en-US" sz="3600" b="1">
                <a:effectLst/>
                <a:latin typeface="#9Slide03 Montserrat Light" panose="00000400000000000000" pitchFamily="2" charset="0"/>
                <a:ea typeface="Calibri" panose="020F0502020204030204" pitchFamily="34" charset="0"/>
                <a:cs typeface="Times New Roman" panose="02020603050405020304" pitchFamily="18" charset="0"/>
              </a:rPr>
              <a:t>2. Tác phẩm</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p>
            <a:pPr algn="l"/>
            <a:endParaRPr lang="vi-VN" sz="3400" b="1">
              <a:latin typeface="+mj-lt"/>
            </a:endParaRPr>
          </a:p>
        </p:txBody>
      </p:sp>
      <p:sp>
        <p:nvSpPr>
          <p:cNvPr id="4" name="TextBox 3">
            <a:extLst>
              <a:ext uri="{FF2B5EF4-FFF2-40B4-BE49-F238E27FC236}">
                <a16:creationId xmlns:a16="http://schemas.microsoft.com/office/drawing/2014/main" id="{F46A2397-BA6C-398D-25A0-6414E7114E21}"/>
              </a:ext>
            </a:extLst>
          </p:cNvPr>
          <p:cNvSpPr txBox="1"/>
          <p:nvPr/>
        </p:nvSpPr>
        <p:spPr>
          <a:xfrm>
            <a:off x="417550" y="1672243"/>
            <a:ext cx="6001964" cy="553357"/>
          </a:xfrm>
          <a:prstGeom prst="rect">
            <a:avLst/>
          </a:prstGeom>
          <a:noFill/>
        </p:spPr>
        <p:txBody>
          <a:bodyPr wrap="none">
            <a:spAutoFit/>
          </a:bodyPr>
          <a:lstStyle/>
          <a:p>
            <a:pPr marL="0" marR="0">
              <a:lnSpc>
                <a:spcPct val="107000"/>
              </a:lnSpc>
              <a:spcBef>
                <a:spcPts val="0"/>
              </a:spcBef>
              <a:spcAft>
                <a:spcPts val="800"/>
              </a:spcAft>
            </a:pPr>
            <a:r>
              <a:rPr lang="en-US" sz="2800" b="1">
                <a:effectLst/>
                <a:latin typeface="#9Slide03 Montserrat Light" panose="00000400000000000000" pitchFamily="2" charset="0"/>
                <a:ea typeface="Calibri" panose="020F0502020204030204" pitchFamily="34" charset="0"/>
                <a:cs typeface="Times New Roman" panose="02020603050405020304" pitchFamily="18" charset="0"/>
              </a:rPr>
              <a:t>a.Tập truyện Vang bóng một thời</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54" name="Group 53">
            <a:extLst>
              <a:ext uri="{FF2B5EF4-FFF2-40B4-BE49-F238E27FC236}">
                <a16:creationId xmlns:a16="http://schemas.microsoft.com/office/drawing/2014/main" id="{6143389D-AE8B-F2CA-974C-92ACAC65166A}"/>
              </a:ext>
            </a:extLst>
          </p:cNvPr>
          <p:cNvGrpSpPr/>
          <p:nvPr/>
        </p:nvGrpSpPr>
        <p:grpSpPr>
          <a:xfrm>
            <a:off x="2348494" y="8533430"/>
            <a:ext cx="1659773" cy="3604170"/>
            <a:chOff x="3877036" y="2328377"/>
            <a:chExt cx="1659773" cy="3604170"/>
          </a:xfrm>
        </p:grpSpPr>
        <p:sp>
          <p:nvSpPr>
            <p:cNvPr id="18" name="Freeform: Shape 17">
              <a:extLst>
                <a:ext uri="{FF2B5EF4-FFF2-40B4-BE49-F238E27FC236}">
                  <a16:creationId xmlns:a16="http://schemas.microsoft.com/office/drawing/2014/main" id="{A47DAAC3-4B16-3416-419B-3D4F314EA472}"/>
                </a:ext>
              </a:extLst>
            </p:cNvPr>
            <p:cNvSpPr/>
            <p:nvPr/>
          </p:nvSpPr>
          <p:spPr>
            <a:xfrm rot="5400000">
              <a:off x="3999569" y="2990577"/>
              <a:ext cx="1428282" cy="103882"/>
            </a:xfrm>
            <a:custGeom>
              <a:avLst/>
              <a:gdLst>
                <a:gd name="connsiteX0" fmla="*/ 0 w 1262015"/>
                <a:gd name="connsiteY0" fmla="*/ 0 h 182880"/>
                <a:gd name="connsiteX1" fmla="*/ 1262015 w 1262015"/>
                <a:gd name="connsiteY1" fmla="*/ 0 h 182880"/>
                <a:gd name="connsiteX2" fmla="*/ 1257351 w 1262015"/>
                <a:gd name="connsiteY2" fmla="*/ 105507 h 182880"/>
                <a:gd name="connsiteX3" fmla="*/ 1260903 w 1262015"/>
                <a:gd name="connsiteY3" fmla="*/ 175847 h 182880"/>
                <a:gd name="connsiteX4" fmla="*/ 1257351 w 1262015"/>
                <a:gd name="connsiteY4" fmla="*/ 175847 h 182880"/>
                <a:gd name="connsiteX5" fmla="*/ 1257351 w 1262015"/>
                <a:gd name="connsiteY5" fmla="*/ 182880 h 182880"/>
                <a:gd name="connsiteX6" fmla="*/ 5326 w 1262015"/>
                <a:gd name="connsiteY6" fmla="*/ 182880 h 182880"/>
                <a:gd name="connsiteX7" fmla="*/ 5326 w 1262015"/>
                <a:gd name="connsiteY7" fmla="*/ 175847 h 182880"/>
                <a:gd name="connsiteX8" fmla="*/ 1776 w 1262015"/>
                <a:gd name="connsiteY8" fmla="*/ 175847 h 182880"/>
                <a:gd name="connsiteX9" fmla="*/ 5326 w 1262015"/>
                <a:gd name="connsiteY9" fmla="*/ 105527 h 182880"/>
                <a:gd name="connsiteX10" fmla="*/ 5327 w 1262015"/>
                <a:gd name="connsiteY10" fmla="*/ 105507 h 182880"/>
                <a:gd name="connsiteX11" fmla="*/ 5326 w 1262015"/>
                <a:gd name="connsiteY11" fmla="*/ 105487 h 182880"/>
                <a:gd name="connsiteX12" fmla="*/ 0 w 1262015"/>
                <a:gd name="connsiteY12" fmla="*/ 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2015" h="182880">
                  <a:moveTo>
                    <a:pt x="0" y="0"/>
                  </a:moveTo>
                  <a:lnTo>
                    <a:pt x="1262015" y="0"/>
                  </a:lnTo>
                  <a:lnTo>
                    <a:pt x="1257351" y="105507"/>
                  </a:lnTo>
                  <a:lnTo>
                    <a:pt x="1260903" y="175847"/>
                  </a:lnTo>
                  <a:lnTo>
                    <a:pt x="1257351" y="175847"/>
                  </a:lnTo>
                  <a:lnTo>
                    <a:pt x="1257351" y="182880"/>
                  </a:lnTo>
                  <a:lnTo>
                    <a:pt x="5326" y="182880"/>
                  </a:lnTo>
                  <a:lnTo>
                    <a:pt x="5326" y="175847"/>
                  </a:lnTo>
                  <a:lnTo>
                    <a:pt x="1776" y="175847"/>
                  </a:lnTo>
                  <a:lnTo>
                    <a:pt x="5326" y="105527"/>
                  </a:lnTo>
                  <a:lnTo>
                    <a:pt x="5327" y="105507"/>
                  </a:lnTo>
                  <a:lnTo>
                    <a:pt x="5326" y="105487"/>
                  </a:ln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grpSp>
          <p:nvGrpSpPr>
            <p:cNvPr id="19" name="Group 18">
              <a:extLst>
                <a:ext uri="{FF2B5EF4-FFF2-40B4-BE49-F238E27FC236}">
                  <a16:creationId xmlns:a16="http://schemas.microsoft.com/office/drawing/2014/main" id="{BA6B122A-999C-6FF8-61DF-328F0E7100AB}"/>
                </a:ext>
              </a:extLst>
            </p:cNvPr>
            <p:cNvGrpSpPr/>
            <p:nvPr/>
          </p:nvGrpSpPr>
          <p:grpSpPr>
            <a:xfrm>
              <a:off x="3877036" y="3825013"/>
              <a:ext cx="1659773" cy="2107534"/>
              <a:chOff x="5382397" y="2583762"/>
              <a:chExt cx="2877118" cy="3912844"/>
            </a:xfrm>
          </p:grpSpPr>
          <p:sp>
            <p:nvSpPr>
              <p:cNvPr id="20" name="Freeform: Shape 19">
                <a:extLst>
                  <a:ext uri="{FF2B5EF4-FFF2-40B4-BE49-F238E27FC236}">
                    <a16:creationId xmlns:a16="http://schemas.microsoft.com/office/drawing/2014/main" id="{CD91D20A-0F98-5092-B2E7-100C11B1EFA2}"/>
                  </a:ext>
                </a:extLst>
              </p:cNvPr>
              <p:cNvSpPr/>
              <p:nvPr/>
            </p:nvSpPr>
            <p:spPr>
              <a:xfrm rot="10800000">
                <a:off x="5405930" y="3174229"/>
                <a:ext cx="2853585" cy="3322377"/>
              </a:xfrm>
              <a:custGeom>
                <a:avLst/>
                <a:gdLst>
                  <a:gd name="connsiteX0" fmla="*/ 1617785 w 3235570"/>
                  <a:gd name="connsiteY0" fmla="*/ 0 h 3590779"/>
                  <a:gd name="connsiteX1" fmla="*/ 3227218 w 3235570"/>
                  <a:gd name="connsiteY1" fmla="*/ 1452376 h 3590779"/>
                  <a:gd name="connsiteX2" fmla="*/ 3235570 w 3235570"/>
                  <a:gd name="connsiteY2" fmla="*/ 1617784 h 3590779"/>
                  <a:gd name="connsiteX3" fmla="*/ 3235570 w 3235570"/>
                  <a:gd name="connsiteY3" fmla="*/ 1617785 h 3590779"/>
                  <a:gd name="connsiteX4" fmla="*/ 2866147 w 3235570"/>
                  <a:gd name="connsiteY4" fmla="*/ 2646846 h 3590779"/>
                  <a:gd name="connsiteX5" fmla="*/ 2778913 w 3235570"/>
                  <a:gd name="connsiteY5" fmla="*/ 2742829 h 3590779"/>
                  <a:gd name="connsiteX6" fmla="*/ 2761732 w 3235570"/>
                  <a:gd name="connsiteY6" fmla="*/ 2761732 h 3590779"/>
                  <a:gd name="connsiteX7" fmla="*/ 2700454 w 3235570"/>
                  <a:gd name="connsiteY7" fmla="*/ 2817426 h 3590779"/>
                  <a:gd name="connsiteX8" fmla="*/ 2613219 w 3235570"/>
                  <a:gd name="connsiteY8" fmla="*/ 2913408 h 3590779"/>
                  <a:gd name="connsiteX9" fmla="*/ 2299832 w 3235570"/>
                  <a:gd name="connsiteY9" fmla="*/ 3518823 h 3590779"/>
                  <a:gd name="connsiteX10" fmla="*/ 2283704 w 3235570"/>
                  <a:gd name="connsiteY10" fmla="*/ 3590779 h 3590779"/>
                  <a:gd name="connsiteX11" fmla="*/ 952291 w 3235570"/>
                  <a:gd name="connsiteY11" fmla="*/ 3590779 h 3590779"/>
                  <a:gd name="connsiteX12" fmla="*/ 940840 w 3235570"/>
                  <a:gd name="connsiteY12" fmla="*/ 3538160 h 3590779"/>
                  <a:gd name="connsiteX13" fmla="*/ 622349 w 3235570"/>
                  <a:gd name="connsiteY13" fmla="*/ 2913408 h 3590779"/>
                  <a:gd name="connsiteX14" fmla="*/ 535105 w 3235570"/>
                  <a:gd name="connsiteY14" fmla="*/ 2817415 h 3590779"/>
                  <a:gd name="connsiteX15" fmla="*/ 473838 w 3235570"/>
                  <a:gd name="connsiteY15" fmla="*/ 2761732 h 3590779"/>
                  <a:gd name="connsiteX16" fmla="*/ 456667 w 3235570"/>
                  <a:gd name="connsiteY16" fmla="*/ 2742839 h 3590779"/>
                  <a:gd name="connsiteX17" fmla="*/ 369423 w 3235570"/>
                  <a:gd name="connsiteY17" fmla="*/ 2646846 h 3590779"/>
                  <a:gd name="connsiteX18" fmla="*/ 0 w 3235570"/>
                  <a:gd name="connsiteY18" fmla="*/ 1617785 h 3590779"/>
                  <a:gd name="connsiteX19" fmla="*/ 0 w 3235570"/>
                  <a:gd name="connsiteY19" fmla="*/ 1617784 h 3590779"/>
                  <a:gd name="connsiteX20" fmla="*/ 8352 w 3235570"/>
                  <a:gd name="connsiteY20" fmla="*/ 1452376 h 3590779"/>
                  <a:gd name="connsiteX21" fmla="*/ 1617785 w 3235570"/>
                  <a:gd name="connsiteY21" fmla="*/ 0 h 359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35570" h="3590779">
                    <a:moveTo>
                      <a:pt x="1617785" y="0"/>
                    </a:moveTo>
                    <a:cubicBezTo>
                      <a:pt x="2455421" y="0"/>
                      <a:pt x="3144371" y="636598"/>
                      <a:pt x="3227218" y="1452376"/>
                    </a:cubicBezTo>
                    <a:lnTo>
                      <a:pt x="3235570" y="1617784"/>
                    </a:lnTo>
                    <a:lnTo>
                      <a:pt x="3235570" y="1617785"/>
                    </a:lnTo>
                    <a:cubicBezTo>
                      <a:pt x="3235570" y="2008682"/>
                      <a:pt x="3096933" y="2367198"/>
                      <a:pt x="2866147" y="2646846"/>
                    </a:cubicBezTo>
                    <a:lnTo>
                      <a:pt x="2778913" y="2742829"/>
                    </a:lnTo>
                    <a:lnTo>
                      <a:pt x="2761732" y="2761732"/>
                    </a:lnTo>
                    <a:lnTo>
                      <a:pt x="2700454" y="2817426"/>
                    </a:lnTo>
                    <a:lnTo>
                      <a:pt x="2613219" y="2913408"/>
                    </a:lnTo>
                    <a:cubicBezTo>
                      <a:pt x="2468978" y="3088188"/>
                      <a:pt x="2360732" y="3293776"/>
                      <a:pt x="2299832" y="3518823"/>
                    </a:cubicBezTo>
                    <a:lnTo>
                      <a:pt x="2283704" y="3590779"/>
                    </a:lnTo>
                    <a:lnTo>
                      <a:pt x="952291" y="3590779"/>
                    </a:lnTo>
                    <a:lnTo>
                      <a:pt x="940840" y="3538160"/>
                    </a:lnTo>
                    <a:cubicBezTo>
                      <a:pt x="880992" y="3305549"/>
                      <a:pt x="770712" y="3093182"/>
                      <a:pt x="622349" y="2913408"/>
                    </a:cubicBezTo>
                    <a:lnTo>
                      <a:pt x="535105" y="2817415"/>
                    </a:lnTo>
                    <a:lnTo>
                      <a:pt x="473838" y="2761732"/>
                    </a:lnTo>
                    <a:lnTo>
                      <a:pt x="456667" y="2742839"/>
                    </a:lnTo>
                    <a:lnTo>
                      <a:pt x="369423" y="2646846"/>
                    </a:lnTo>
                    <a:cubicBezTo>
                      <a:pt x="138637" y="2367198"/>
                      <a:pt x="0" y="2008682"/>
                      <a:pt x="0" y="1617785"/>
                    </a:cubicBezTo>
                    <a:lnTo>
                      <a:pt x="0" y="1617784"/>
                    </a:lnTo>
                    <a:lnTo>
                      <a:pt x="8352" y="1452376"/>
                    </a:lnTo>
                    <a:cubicBezTo>
                      <a:pt x="91199" y="636598"/>
                      <a:pt x="780150" y="0"/>
                      <a:pt x="1617785" y="0"/>
                    </a:cubicBezTo>
                    <a:close/>
                  </a:path>
                </a:pathLst>
              </a:custGeom>
              <a:gradFill flip="none" rotWithShape="1">
                <a:gsLst>
                  <a:gs pos="23000">
                    <a:schemeClr val="bg1">
                      <a:alpha val="0"/>
                    </a:schemeClr>
                  </a:gs>
                  <a:gs pos="17000">
                    <a:schemeClr val="bg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21" name="Freeform: Shape 20">
                <a:extLst>
                  <a:ext uri="{FF2B5EF4-FFF2-40B4-BE49-F238E27FC236}">
                    <a16:creationId xmlns:a16="http://schemas.microsoft.com/office/drawing/2014/main" id="{5F8C869B-556E-8FFC-EF81-F669EEA57589}"/>
                  </a:ext>
                </a:extLst>
              </p:cNvPr>
              <p:cNvSpPr/>
              <p:nvPr/>
            </p:nvSpPr>
            <p:spPr>
              <a:xfrm rot="10800000">
                <a:off x="6230925" y="2984009"/>
                <a:ext cx="1156416" cy="143177"/>
              </a:xfrm>
              <a:custGeom>
                <a:avLst/>
                <a:gdLst>
                  <a:gd name="connsiteX0" fmla="*/ 0 w 1311217"/>
                  <a:gd name="connsiteY0" fmla="*/ 0 h 154745"/>
                  <a:gd name="connsiteX1" fmla="*/ 1311217 w 1311217"/>
                  <a:gd name="connsiteY1" fmla="*/ 0 h 154745"/>
                  <a:gd name="connsiteX2" fmla="*/ 1306824 w 1311217"/>
                  <a:gd name="connsiteY2" fmla="*/ 19596 h 154745"/>
                  <a:gd name="connsiteX3" fmla="*/ 1288798 w 1311217"/>
                  <a:gd name="connsiteY3" fmla="*/ 154745 h 154745"/>
                  <a:gd name="connsiteX4" fmla="*/ 21896 w 1311217"/>
                  <a:gd name="connsiteY4" fmla="*/ 154745 h 154745"/>
                  <a:gd name="connsiteX5" fmla="*/ 21180 w 1311217"/>
                  <a:gd name="connsiteY5" fmla="*/ 140562 h 154745"/>
                  <a:gd name="connsiteX6" fmla="*/ 4264 w 1311217"/>
                  <a:gd name="connsiteY6" fmla="*/ 19596 h 154745"/>
                  <a:gd name="connsiteX7" fmla="*/ 0 w 1311217"/>
                  <a:gd name="connsiteY7" fmla="*/ 0 h 1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1217" h="154745">
                    <a:moveTo>
                      <a:pt x="0" y="0"/>
                    </a:moveTo>
                    <a:lnTo>
                      <a:pt x="1311217" y="0"/>
                    </a:lnTo>
                    <a:lnTo>
                      <a:pt x="1306824" y="19596"/>
                    </a:lnTo>
                    <a:lnTo>
                      <a:pt x="1288798" y="154745"/>
                    </a:lnTo>
                    <a:lnTo>
                      <a:pt x="21896" y="154745"/>
                    </a:lnTo>
                    <a:lnTo>
                      <a:pt x="21180" y="140562"/>
                    </a:lnTo>
                    <a:cubicBezTo>
                      <a:pt x="17038" y="99773"/>
                      <a:pt x="11380" y="59432"/>
                      <a:pt x="4264" y="19596"/>
                    </a:cubicBez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22" name="Freeform: Shape 21">
                <a:extLst>
                  <a:ext uri="{FF2B5EF4-FFF2-40B4-BE49-F238E27FC236}">
                    <a16:creationId xmlns:a16="http://schemas.microsoft.com/office/drawing/2014/main" id="{34927896-CB36-542D-638F-0BCCEE851347}"/>
                  </a:ext>
                </a:extLst>
              </p:cNvPr>
              <p:cNvSpPr/>
              <p:nvPr/>
            </p:nvSpPr>
            <p:spPr>
              <a:xfrm rot="10800000">
                <a:off x="5382397" y="3169489"/>
                <a:ext cx="2853585" cy="3322375"/>
              </a:xfrm>
              <a:custGeom>
                <a:avLst/>
                <a:gdLst>
                  <a:gd name="connsiteX0" fmla="*/ 1617785 w 3235570"/>
                  <a:gd name="connsiteY0" fmla="*/ 0 h 3590779"/>
                  <a:gd name="connsiteX1" fmla="*/ 3227218 w 3235570"/>
                  <a:gd name="connsiteY1" fmla="*/ 1452376 h 3590779"/>
                  <a:gd name="connsiteX2" fmla="*/ 3235570 w 3235570"/>
                  <a:gd name="connsiteY2" fmla="*/ 1617784 h 3590779"/>
                  <a:gd name="connsiteX3" fmla="*/ 3235570 w 3235570"/>
                  <a:gd name="connsiteY3" fmla="*/ 1617785 h 3590779"/>
                  <a:gd name="connsiteX4" fmla="*/ 2866147 w 3235570"/>
                  <a:gd name="connsiteY4" fmla="*/ 2646846 h 3590779"/>
                  <a:gd name="connsiteX5" fmla="*/ 2778913 w 3235570"/>
                  <a:gd name="connsiteY5" fmla="*/ 2742829 h 3590779"/>
                  <a:gd name="connsiteX6" fmla="*/ 2761732 w 3235570"/>
                  <a:gd name="connsiteY6" fmla="*/ 2761732 h 3590779"/>
                  <a:gd name="connsiteX7" fmla="*/ 2700454 w 3235570"/>
                  <a:gd name="connsiteY7" fmla="*/ 2817426 h 3590779"/>
                  <a:gd name="connsiteX8" fmla="*/ 2613219 w 3235570"/>
                  <a:gd name="connsiteY8" fmla="*/ 2913408 h 3590779"/>
                  <a:gd name="connsiteX9" fmla="*/ 2299832 w 3235570"/>
                  <a:gd name="connsiteY9" fmla="*/ 3518823 h 3590779"/>
                  <a:gd name="connsiteX10" fmla="*/ 2283704 w 3235570"/>
                  <a:gd name="connsiteY10" fmla="*/ 3590779 h 3590779"/>
                  <a:gd name="connsiteX11" fmla="*/ 952291 w 3235570"/>
                  <a:gd name="connsiteY11" fmla="*/ 3590779 h 3590779"/>
                  <a:gd name="connsiteX12" fmla="*/ 940840 w 3235570"/>
                  <a:gd name="connsiteY12" fmla="*/ 3538160 h 3590779"/>
                  <a:gd name="connsiteX13" fmla="*/ 622349 w 3235570"/>
                  <a:gd name="connsiteY13" fmla="*/ 2913408 h 3590779"/>
                  <a:gd name="connsiteX14" fmla="*/ 535105 w 3235570"/>
                  <a:gd name="connsiteY14" fmla="*/ 2817415 h 3590779"/>
                  <a:gd name="connsiteX15" fmla="*/ 473838 w 3235570"/>
                  <a:gd name="connsiteY15" fmla="*/ 2761732 h 3590779"/>
                  <a:gd name="connsiteX16" fmla="*/ 456667 w 3235570"/>
                  <a:gd name="connsiteY16" fmla="*/ 2742839 h 3590779"/>
                  <a:gd name="connsiteX17" fmla="*/ 369423 w 3235570"/>
                  <a:gd name="connsiteY17" fmla="*/ 2646846 h 3590779"/>
                  <a:gd name="connsiteX18" fmla="*/ 0 w 3235570"/>
                  <a:gd name="connsiteY18" fmla="*/ 1617785 h 3590779"/>
                  <a:gd name="connsiteX19" fmla="*/ 0 w 3235570"/>
                  <a:gd name="connsiteY19" fmla="*/ 1617784 h 3590779"/>
                  <a:gd name="connsiteX20" fmla="*/ 8352 w 3235570"/>
                  <a:gd name="connsiteY20" fmla="*/ 1452376 h 3590779"/>
                  <a:gd name="connsiteX21" fmla="*/ 1617785 w 3235570"/>
                  <a:gd name="connsiteY21" fmla="*/ 0 h 359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35570" h="3590779">
                    <a:moveTo>
                      <a:pt x="1617785" y="0"/>
                    </a:moveTo>
                    <a:cubicBezTo>
                      <a:pt x="2455421" y="0"/>
                      <a:pt x="3144371" y="636598"/>
                      <a:pt x="3227218" y="1452376"/>
                    </a:cubicBezTo>
                    <a:lnTo>
                      <a:pt x="3235570" y="1617784"/>
                    </a:lnTo>
                    <a:lnTo>
                      <a:pt x="3235570" y="1617785"/>
                    </a:lnTo>
                    <a:cubicBezTo>
                      <a:pt x="3235570" y="2008682"/>
                      <a:pt x="3096933" y="2367198"/>
                      <a:pt x="2866147" y="2646846"/>
                    </a:cubicBezTo>
                    <a:lnTo>
                      <a:pt x="2778913" y="2742829"/>
                    </a:lnTo>
                    <a:lnTo>
                      <a:pt x="2761732" y="2761732"/>
                    </a:lnTo>
                    <a:lnTo>
                      <a:pt x="2700454" y="2817426"/>
                    </a:lnTo>
                    <a:lnTo>
                      <a:pt x="2613219" y="2913408"/>
                    </a:lnTo>
                    <a:cubicBezTo>
                      <a:pt x="2468978" y="3088188"/>
                      <a:pt x="2360732" y="3293776"/>
                      <a:pt x="2299832" y="3518823"/>
                    </a:cubicBezTo>
                    <a:lnTo>
                      <a:pt x="2283704" y="3590779"/>
                    </a:lnTo>
                    <a:lnTo>
                      <a:pt x="952291" y="3590779"/>
                    </a:lnTo>
                    <a:lnTo>
                      <a:pt x="940840" y="3538160"/>
                    </a:lnTo>
                    <a:cubicBezTo>
                      <a:pt x="880992" y="3305549"/>
                      <a:pt x="770712" y="3093182"/>
                      <a:pt x="622349" y="2913408"/>
                    </a:cubicBezTo>
                    <a:lnTo>
                      <a:pt x="535105" y="2817415"/>
                    </a:lnTo>
                    <a:lnTo>
                      <a:pt x="473838" y="2761732"/>
                    </a:lnTo>
                    <a:lnTo>
                      <a:pt x="456667" y="2742839"/>
                    </a:lnTo>
                    <a:lnTo>
                      <a:pt x="369423" y="2646846"/>
                    </a:lnTo>
                    <a:cubicBezTo>
                      <a:pt x="138637" y="2367198"/>
                      <a:pt x="0" y="2008682"/>
                      <a:pt x="0" y="1617785"/>
                    </a:cubicBezTo>
                    <a:lnTo>
                      <a:pt x="0" y="1617784"/>
                    </a:lnTo>
                    <a:lnTo>
                      <a:pt x="8352" y="1452376"/>
                    </a:lnTo>
                    <a:cubicBezTo>
                      <a:pt x="91199" y="636598"/>
                      <a:pt x="780150" y="0"/>
                      <a:pt x="1617785" y="0"/>
                    </a:cubicBezTo>
                    <a:close/>
                  </a:path>
                </a:pathLst>
              </a:custGeom>
              <a:gradFill flip="none" rotWithShape="1">
                <a:gsLst>
                  <a:gs pos="24000">
                    <a:srgbClr val="FFFFFF">
                      <a:alpha val="52000"/>
                    </a:srgbClr>
                  </a:gs>
                  <a:gs pos="90000">
                    <a:schemeClr val="bg1">
                      <a:alpha val="12000"/>
                    </a:schemeClr>
                  </a:gs>
                  <a:gs pos="8000">
                    <a:schemeClr val="bg1">
                      <a:alpha val="83000"/>
                    </a:schemeClr>
                  </a:gs>
                </a:gsLst>
                <a:lin ang="12000000" scaled="0"/>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23" name="Freeform: Shape 22">
                <a:extLst>
                  <a:ext uri="{FF2B5EF4-FFF2-40B4-BE49-F238E27FC236}">
                    <a16:creationId xmlns:a16="http://schemas.microsoft.com/office/drawing/2014/main" id="{87116AAD-63F8-F65B-6622-C16A08DCE50A}"/>
                  </a:ext>
                </a:extLst>
              </p:cNvPr>
              <p:cNvSpPr/>
              <p:nvPr/>
            </p:nvSpPr>
            <p:spPr>
              <a:xfrm rot="10800000">
                <a:off x="6252971" y="2772498"/>
                <a:ext cx="1113025" cy="169210"/>
              </a:xfrm>
              <a:custGeom>
                <a:avLst/>
                <a:gdLst>
                  <a:gd name="connsiteX0" fmla="*/ 0 w 1262015"/>
                  <a:gd name="connsiteY0" fmla="*/ 0 h 182880"/>
                  <a:gd name="connsiteX1" fmla="*/ 1262015 w 1262015"/>
                  <a:gd name="connsiteY1" fmla="*/ 0 h 182880"/>
                  <a:gd name="connsiteX2" fmla="*/ 1257351 w 1262015"/>
                  <a:gd name="connsiteY2" fmla="*/ 105507 h 182880"/>
                  <a:gd name="connsiteX3" fmla="*/ 1260903 w 1262015"/>
                  <a:gd name="connsiteY3" fmla="*/ 175847 h 182880"/>
                  <a:gd name="connsiteX4" fmla="*/ 1257351 w 1262015"/>
                  <a:gd name="connsiteY4" fmla="*/ 175847 h 182880"/>
                  <a:gd name="connsiteX5" fmla="*/ 1257351 w 1262015"/>
                  <a:gd name="connsiteY5" fmla="*/ 182880 h 182880"/>
                  <a:gd name="connsiteX6" fmla="*/ 5326 w 1262015"/>
                  <a:gd name="connsiteY6" fmla="*/ 182880 h 182880"/>
                  <a:gd name="connsiteX7" fmla="*/ 5326 w 1262015"/>
                  <a:gd name="connsiteY7" fmla="*/ 175847 h 182880"/>
                  <a:gd name="connsiteX8" fmla="*/ 1776 w 1262015"/>
                  <a:gd name="connsiteY8" fmla="*/ 175847 h 182880"/>
                  <a:gd name="connsiteX9" fmla="*/ 5326 w 1262015"/>
                  <a:gd name="connsiteY9" fmla="*/ 105527 h 182880"/>
                  <a:gd name="connsiteX10" fmla="*/ 5327 w 1262015"/>
                  <a:gd name="connsiteY10" fmla="*/ 105507 h 182880"/>
                  <a:gd name="connsiteX11" fmla="*/ 5326 w 1262015"/>
                  <a:gd name="connsiteY11" fmla="*/ 105487 h 182880"/>
                  <a:gd name="connsiteX12" fmla="*/ 0 w 1262015"/>
                  <a:gd name="connsiteY12" fmla="*/ 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2015" h="182880">
                    <a:moveTo>
                      <a:pt x="0" y="0"/>
                    </a:moveTo>
                    <a:lnTo>
                      <a:pt x="1262015" y="0"/>
                    </a:lnTo>
                    <a:lnTo>
                      <a:pt x="1257351" y="105507"/>
                    </a:lnTo>
                    <a:lnTo>
                      <a:pt x="1260903" y="175847"/>
                    </a:lnTo>
                    <a:lnTo>
                      <a:pt x="1257351" y="175847"/>
                    </a:lnTo>
                    <a:lnTo>
                      <a:pt x="1257351" y="182880"/>
                    </a:lnTo>
                    <a:lnTo>
                      <a:pt x="5326" y="182880"/>
                    </a:lnTo>
                    <a:lnTo>
                      <a:pt x="5326" y="175847"/>
                    </a:lnTo>
                    <a:lnTo>
                      <a:pt x="1776" y="175847"/>
                    </a:lnTo>
                    <a:lnTo>
                      <a:pt x="5326" y="105527"/>
                    </a:lnTo>
                    <a:lnTo>
                      <a:pt x="5327" y="105507"/>
                    </a:lnTo>
                    <a:lnTo>
                      <a:pt x="5326" y="105487"/>
                    </a:ln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24" name="Freeform: Shape 23">
                <a:extLst>
                  <a:ext uri="{FF2B5EF4-FFF2-40B4-BE49-F238E27FC236}">
                    <a16:creationId xmlns:a16="http://schemas.microsoft.com/office/drawing/2014/main" id="{4CEF16BE-1E1A-E29A-37F3-EBE49D6320E8}"/>
                  </a:ext>
                </a:extLst>
              </p:cNvPr>
              <p:cNvSpPr/>
              <p:nvPr/>
            </p:nvSpPr>
            <p:spPr>
              <a:xfrm rot="10800000">
                <a:off x="6258128" y="2583762"/>
                <a:ext cx="1102127" cy="146434"/>
              </a:xfrm>
              <a:custGeom>
                <a:avLst/>
                <a:gdLst>
                  <a:gd name="connsiteX0" fmla="*/ 0 w 1249658"/>
                  <a:gd name="connsiteY0" fmla="*/ 0 h 158263"/>
                  <a:gd name="connsiteX1" fmla="*/ 1249658 w 1249658"/>
                  <a:gd name="connsiteY1" fmla="*/ 0 h 158263"/>
                  <a:gd name="connsiteX2" fmla="*/ 1237943 w 1249658"/>
                  <a:gd name="connsiteY2" fmla="*/ 58023 h 158263"/>
                  <a:gd name="connsiteX3" fmla="*/ 1086716 w 1249658"/>
                  <a:gd name="connsiteY3" fmla="*/ 158263 h 158263"/>
                  <a:gd name="connsiteX4" fmla="*/ 162941 w 1249658"/>
                  <a:gd name="connsiteY4" fmla="*/ 158263 h 158263"/>
                  <a:gd name="connsiteX5" fmla="*/ 11714 w 1249658"/>
                  <a:gd name="connsiteY5" fmla="*/ 58023 h 158263"/>
                  <a:gd name="connsiteX6" fmla="*/ 0 w 1249658"/>
                  <a:gd name="connsiteY6" fmla="*/ 0 h 15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9658" h="158263">
                    <a:moveTo>
                      <a:pt x="0" y="0"/>
                    </a:moveTo>
                    <a:lnTo>
                      <a:pt x="1249658" y="0"/>
                    </a:lnTo>
                    <a:lnTo>
                      <a:pt x="1237943" y="58023"/>
                    </a:lnTo>
                    <a:cubicBezTo>
                      <a:pt x="1213028" y="116930"/>
                      <a:pt x="1154699" y="158263"/>
                      <a:pt x="1086716" y="158263"/>
                    </a:cubicBezTo>
                    <a:lnTo>
                      <a:pt x="162941" y="158263"/>
                    </a:lnTo>
                    <a:cubicBezTo>
                      <a:pt x="94958" y="158263"/>
                      <a:pt x="36629" y="116930"/>
                      <a:pt x="11714" y="58023"/>
                    </a:cubicBez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25" name="Freeform: Shape 24">
                <a:extLst>
                  <a:ext uri="{FF2B5EF4-FFF2-40B4-BE49-F238E27FC236}">
                    <a16:creationId xmlns:a16="http://schemas.microsoft.com/office/drawing/2014/main" id="{125A0FE9-A677-75E3-5DB0-A3A10C46D84A}"/>
                  </a:ext>
                </a:extLst>
              </p:cNvPr>
              <p:cNvSpPr/>
              <p:nvPr/>
            </p:nvSpPr>
            <p:spPr>
              <a:xfrm rot="10800000">
                <a:off x="5389511" y="5142778"/>
                <a:ext cx="2830053" cy="1349086"/>
              </a:xfrm>
              <a:custGeom>
                <a:avLst/>
                <a:gdLst>
                  <a:gd name="connsiteX0" fmla="*/ 3208888 w 3208888"/>
                  <a:gd name="connsiteY0" fmla="*/ 1686316 h 1686316"/>
                  <a:gd name="connsiteX1" fmla="*/ 3084690 w 3208888"/>
                  <a:gd name="connsiteY1" fmla="*/ 1614968 h 1686316"/>
                  <a:gd name="connsiteX2" fmla="*/ 1526595 w 3208888"/>
                  <a:gd name="connsiteY2" fmla="*/ 1249343 h 1686316"/>
                  <a:gd name="connsiteX3" fmla="*/ 198268 w 3208888"/>
                  <a:gd name="connsiteY3" fmla="*/ 1507733 h 1686316"/>
                  <a:gd name="connsiteX4" fmla="*/ 0 w 3208888"/>
                  <a:gd name="connsiteY4" fmla="*/ 1600267 h 1686316"/>
                  <a:gd name="connsiteX5" fmla="*/ 12259 w 3208888"/>
                  <a:gd name="connsiteY5" fmla="*/ 1505382 h 1686316"/>
                  <a:gd name="connsiteX6" fmla="*/ 1599167 w 3208888"/>
                  <a:gd name="connsiteY6" fmla="*/ 0 h 1686316"/>
                  <a:gd name="connsiteX7" fmla="*/ 3208600 w 3208888"/>
                  <a:gd name="connsiteY7" fmla="*/ 1679726 h 168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8888" h="1686316">
                    <a:moveTo>
                      <a:pt x="3208888" y="1686316"/>
                    </a:moveTo>
                    <a:lnTo>
                      <a:pt x="3084690" y="1614968"/>
                    </a:lnTo>
                    <a:cubicBezTo>
                      <a:pt x="2639923" y="1384132"/>
                      <a:pt x="2103749" y="1249343"/>
                      <a:pt x="1526595" y="1249343"/>
                    </a:cubicBezTo>
                    <a:cubicBezTo>
                      <a:pt x="1045634" y="1249343"/>
                      <a:pt x="593131" y="1342946"/>
                      <a:pt x="198268" y="1507733"/>
                    </a:cubicBezTo>
                    <a:lnTo>
                      <a:pt x="0" y="1600267"/>
                    </a:lnTo>
                    <a:lnTo>
                      <a:pt x="12259" y="1505382"/>
                    </a:lnTo>
                    <a:cubicBezTo>
                      <a:pt x="159281" y="647094"/>
                      <a:pt x="813884" y="0"/>
                      <a:pt x="1599167" y="0"/>
                    </a:cubicBezTo>
                    <a:cubicBezTo>
                      <a:pt x="2436803" y="0"/>
                      <a:pt x="3125753" y="736249"/>
                      <a:pt x="3208600" y="1679726"/>
                    </a:cubicBezTo>
                    <a:close/>
                  </a:path>
                </a:pathLst>
              </a:custGeom>
              <a:solidFill>
                <a:srgbClr val="009BD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26" name="Oval 25">
                <a:extLst>
                  <a:ext uri="{FF2B5EF4-FFF2-40B4-BE49-F238E27FC236}">
                    <a16:creationId xmlns:a16="http://schemas.microsoft.com/office/drawing/2014/main" id="{A8530A16-2C40-EE2B-63B4-B42176893266}"/>
                  </a:ext>
                </a:extLst>
              </p:cNvPr>
              <p:cNvSpPr/>
              <p:nvPr/>
            </p:nvSpPr>
            <p:spPr>
              <a:xfrm>
                <a:off x="5391418" y="4938219"/>
                <a:ext cx="2830055" cy="55562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grpSp>
      </p:grpSp>
      <p:grpSp>
        <p:nvGrpSpPr>
          <p:cNvPr id="55" name="Group 54">
            <a:extLst>
              <a:ext uri="{FF2B5EF4-FFF2-40B4-BE49-F238E27FC236}">
                <a16:creationId xmlns:a16="http://schemas.microsoft.com/office/drawing/2014/main" id="{5A03E402-082C-CA1B-3E6A-FF11ED6CD226}"/>
              </a:ext>
            </a:extLst>
          </p:cNvPr>
          <p:cNvGrpSpPr/>
          <p:nvPr/>
        </p:nvGrpSpPr>
        <p:grpSpPr>
          <a:xfrm>
            <a:off x="4252598" y="8404470"/>
            <a:ext cx="1659773" cy="3529087"/>
            <a:chOff x="6077426" y="2354262"/>
            <a:chExt cx="1659773" cy="3529087"/>
          </a:xfrm>
        </p:grpSpPr>
        <p:sp>
          <p:nvSpPr>
            <p:cNvPr id="42" name="Freeform: Shape 41">
              <a:extLst>
                <a:ext uri="{FF2B5EF4-FFF2-40B4-BE49-F238E27FC236}">
                  <a16:creationId xmlns:a16="http://schemas.microsoft.com/office/drawing/2014/main" id="{C824277D-F088-8080-247B-C27FFB8385A8}"/>
                </a:ext>
              </a:extLst>
            </p:cNvPr>
            <p:cNvSpPr/>
            <p:nvPr/>
          </p:nvSpPr>
          <p:spPr>
            <a:xfrm rot="5400000">
              <a:off x="6183699" y="3016462"/>
              <a:ext cx="1428282" cy="103882"/>
            </a:xfrm>
            <a:custGeom>
              <a:avLst/>
              <a:gdLst>
                <a:gd name="connsiteX0" fmla="*/ 0 w 1262015"/>
                <a:gd name="connsiteY0" fmla="*/ 0 h 182880"/>
                <a:gd name="connsiteX1" fmla="*/ 1262015 w 1262015"/>
                <a:gd name="connsiteY1" fmla="*/ 0 h 182880"/>
                <a:gd name="connsiteX2" fmla="*/ 1257351 w 1262015"/>
                <a:gd name="connsiteY2" fmla="*/ 105507 h 182880"/>
                <a:gd name="connsiteX3" fmla="*/ 1260903 w 1262015"/>
                <a:gd name="connsiteY3" fmla="*/ 175847 h 182880"/>
                <a:gd name="connsiteX4" fmla="*/ 1257351 w 1262015"/>
                <a:gd name="connsiteY4" fmla="*/ 175847 h 182880"/>
                <a:gd name="connsiteX5" fmla="*/ 1257351 w 1262015"/>
                <a:gd name="connsiteY5" fmla="*/ 182880 h 182880"/>
                <a:gd name="connsiteX6" fmla="*/ 5326 w 1262015"/>
                <a:gd name="connsiteY6" fmla="*/ 182880 h 182880"/>
                <a:gd name="connsiteX7" fmla="*/ 5326 w 1262015"/>
                <a:gd name="connsiteY7" fmla="*/ 175847 h 182880"/>
                <a:gd name="connsiteX8" fmla="*/ 1776 w 1262015"/>
                <a:gd name="connsiteY8" fmla="*/ 175847 h 182880"/>
                <a:gd name="connsiteX9" fmla="*/ 5326 w 1262015"/>
                <a:gd name="connsiteY9" fmla="*/ 105527 h 182880"/>
                <a:gd name="connsiteX10" fmla="*/ 5327 w 1262015"/>
                <a:gd name="connsiteY10" fmla="*/ 105507 h 182880"/>
                <a:gd name="connsiteX11" fmla="*/ 5326 w 1262015"/>
                <a:gd name="connsiteY11" fmla="*/ 105487 h 182880"/>
                <a:gd name="connsiteX12" fmla="*/ 0 w 1262015"/>
                <a:gd name="connsiteY12" fmla="*/ 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2015" h="182880">
                  <a:moveTo>
                    <a:pt x="0" y="0"/>
                  </a:moveTo>
                  <a:lnTo>
                    <a:pt x="1262015" y="0"/>
                  </a:lnTo>
                  <a:lnTo>
                    <a:pt x="1257351" y="105507"/>
                  </a:lnTo>
                  <a:lnTo>
                    <a:pt x="1260903" y="175847"/>
                  </a:lnTo>
                  <a:lnTo>
                    <a:pt x="1257351" y="175847"/>
                  </a:lnTo>
                  <a:lnTo>
                    <a:pt x="1257351" y="182880"/>
                  </a:lnTo>
                  <a:lnTo>
                    <a:pt x="5326" y="182880"/>
                  </a:lnTo>
                  <a:lnTo>
                    <a:pt x="5326" y="175847"/>
                  </a:lnTo>
                  <a:lnTo>
                    <a:pt x="1776" y="175847"/>
                  </a:lnTo>
                  <a:lnTo>
                    <a:pt x="5326" y="105527"/>
                  </a:lnTo>
                  <a:lnTo>
                    <a:pt x="5327" y="105507"/>
                  </a:lnTo>
                  <a:lnTo>
                    <a:pt x="5326" y="105487"/>
                  </a:ln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grpSp>
          <p:nvGrpSpPr>
            <p:cNvPr id="43" name="Group 42">
              <a:extLst>
                <a:ext uri="{FF2B5EF4-FFF2-40B4-BE49-F238E27FC236}">
                  <a16:creationId xmlns:a16="http://schemas.microsoft.com/office/drawing/2014/main" id="{0F901B30-9E5A-4170-7F6F-40978EFE6091}"/>
                </a:ext>
              </a:extLst>
            </p:cNvPr>
            <p:cNvGrpSpPr/>
            <p:nvPr/>
          </p:nvGrpSpPr>
          <p:grpSpPr>
            <a:xfrm>
              <a:off x="6077426" y="3775815"/>
              <a:ext cx="1659773" cy="2107534"/>
              <a:chOff x="5382397" y="2583762"/>
              <a:chExt cx="2877118" cy="3912844"/>
            </a:xfrm>
          </p:grpSpPr>
          <p:sp>
            <p:nvSpPr>
              <p:cNvPr id="44" name="Freeform: Shape 43">
                <a:extLst>
                  <a:ext uri="{FF2B5EF4-FFF2-40B4-BE49-F238E27FC236}">
                    <a16:creationId xmlns:a16="http://schemas.microsoft.com/office/drawing/2014/main" id="{1B1BC3B5-853B-A4BD-4BF5-611E3A7234C7}"/>
                  </a:ext>
                </a:extLst>
              </p:cNvPr>
              <p:cNvSpPr/>
              <p:nvPr/>
            </p:nvSpPr>
            <p:spPr>
              <a:xfrm rot="10800000">
                <a:off x="5405930" y="3174229"/>
                <a:ext cx="2853585" cy="3322377"/>
              </a:xfrm>
              <a:custGeom>
                <a:avLst/>
                <a:gdLst>
                  <a:gd name="connsiteX0" fmla="*/ 1617785 w 3235570"/>
                  <a:gd name="connsiteY0" fmla="*/ 0 h 3590779"/>
                  <a:gd name="connsiteX1" fmla="*/ 3227218 w 3235570"/>
                  <a:gd name="connsiteY1" fmla="*/ 1452376 h 3590779"/>
                  <a:gd name="connsiteX2" fmla="*/ 3235570 w 3235570"/>
                  <a:gd name="connsiteY2" fmla="*/ 1617784 h 3590779"/>
                  <a:gd name="connsiteX3" fmla="*/ 3235570 w 3235570"/>
                  <a:gd name="connsiteY3" fmla="*/ 1617785 h 3590779"/>
                  <a:gd name="connsiteX4" fmla="*/ 2866147 w 3235570"/>
                  <a:gd name="connsiteY4" fmla="*/ 2646846 h 3590779"/>
                  <a:gd name="connsiteX5" fmla="*/ 2778913 w 3235570"/>
                  <a:gd name="connsiteY5" fmla="*/ 2742829 h 3590779"/>
                  <a:gd name="connsiteX6" fmla="*/ 2761732 w 3235570"/>
                  <a:gd name="connsiteY6" fmla="*/ 2761732 h 3590779"/>
                  <a:gd name="connsiteX7" fmla="*/ 2700454 w 3235570"/>
                  <a:gd name="connsiteY7" fmla="*/ 2817426 h 3590779"/>
                  <a:gd name="connsiteX8" fmla="*/ 2613219 w 3235570"/>
                  <a:gd name="connsiteY8" fmla="*/ 2913408 h 3590779"/>
                  <a:gd name="connsiteX9" fmla="*/ 2299832 w 3235570"/>
                  <a:gd name="connsiteY9" fmla="*/ 3518823 h 3590779"/>
                  <a:gd name="connsiteX10" fmla="*/ 2283704 w 3235570"/>
                  <a:gd name="connsiteY10" fmla="*/ 3590779 h 3590779"/>
                  <a:gd name="connsiteX11" fmla="*/ 952291 w 3235570"/>
                  <a:gd name="connsiteY11" fmla="*/ 3590779 h 3590779"/>
                  <a:gd name="connsiteX12" fmla="*/ 940840 w 3235570"/>
                  <a:gd name="connsiteY12" fmla="*/ 3538160 h 3590779"/>
                  <a:gd name="connsiteX13" fmla="*/ 622349 w 3235570"/>
                  <a:gd name="connsiteY13" fmla="*/ 2913408 h 3590779"/>
                  <a:gd name="connsiteX14" fmla="*/ 535105 w 3235570"/>
                  <a:gd name="connsiteY14" fmla="*/ 2817415 h 3590779"/>
                  <a:gd name="connsiteX15" fmla="*/ 473838 w 3235570"/>
                  <a:gd name="connsiteY15" fmla="*/ 2761732 h 3590779"/>
                  <a:gd name="connsiteX16" fmla="*/ 456667 w 3235570"/>
                  <a:gd name="connsiteY16" fmla="*/ 2742839 h 3590779"/>
                  <a:gd name="connsiteX17" fmla="*/ 369423 w 3235570"/>
                  <a:gd name="connsiteY17" fmla="*/ 2646846 h 3590779"/>
                  <a:gd name="connsiteX18" fmla="*/ 0 w 3235570"/>
                  <a:gd name="connsiteY18" fmla="*/ 1617785 h 3590779"/>
                  <a:gd name="connsiteX19" fmla="*/ 0 w 3235570"/>
                  <a:gd name="connsiteY19" fmla="*/ 1617784 h 3590779"/>
                  <a:gd name="connsiteX20" fmla="*/ 8352 w 3235570"/>
                  <a:gd name="connsiteY20" fmla="*/ 1452376 h 3590779"/>
                  <a:gd name="connsiteX21" fmla="*/ 1617785 w 3235570"/>
                  <a:gd name="connsiteY21" fmla="*/ 0 h 359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35570" h="3590779">
                    <a:moveTo>
                      <a:pt x="1617785" y="0"/>
                    </a:moveTo>
                    <a:cubicBezTo>
                      <a:pt x="2455421" y="0"/>
                      <a:pt x="3144371" y="636598"/>
                      <a:pt x="3227218" y="1452376"/>
                    </a:cubicBezTo>
                    <a:lnTo>
                      <a:pt x="3235570" y="1617784"/>
                    </a:lnTo>
                    <a:lnTo>
                      <a:pt x="3235570" y="1617785"/>
                    </a:lnTo>
                    <a:cubicBezTo>
                      <a:pt x="3235570" y="2008682"/>
                      <a:pt x="3096933" y="2367198"/>
                      <a:pt x="2866147" y="2646846"/>
                    </a:cubicBezTo>
                    <a:lnTo>
                      <a:pt x="2778913" y="2742829"/>
                    </a:lnTo>
                    <a:lnTo>
                      <a:pt x="2761732" y="2761732"/>
                    </a:lnTo>
                    <a:lnTo>
                      <a:pt x="2700454" y="2817426"/>
                    </a:lnTo>
                    <a:lnTo>
                      <a:pt x="2613219" y="2913408"/>
                    </a:lnTo>
                    <a:cubicBezTo>
                      <a:pt x="2468978" y="3088188"/>
                      <a:pt x="2360732" y="3293776"/>
                      <a:pt x="2299832" y="3518823"/>
                    </a:cubicBezTo>
                    <a:lnTo>
                      <a:pt x="2283704" y="3590779"/>
                    </a:lnTo>
                    <a:lnTo>
                      <a:pt x="952291" y="3590779"/>
                    </a:lnTo>
                    <a:lnTo>
                      <a:pt x="940840" y="3538160"/>
                    </a:lnTo>
                    <a:cubicBezTo>
                      <a:pt x="880992" y="3305549"/>
                      <a:pt x="770712" y="3093182"/>
                      <a:pt x="622349" y="2913408"/>
                    </a:cubicBezTo>
                    <a:lnTo>
                      <a:pt x="535105" y="2817415"/>
                    </a:lnTo>
                    <a:lnTo>
                      <a:pt x="473838" y="2761732"/>
                    </a:lnTo>
                    <a:lnTo>
                      <a:pt x="456667" y="2742839"/>
                    </a:lnTo>
                    <a:lnTo>
                      <a:pt x="369423" y="2646846"/>
                    </a:lnTo>
                    <a:cubicBezTo>
                      <a:pt x="138637" y="2367198"/>
                      <a:pt x="0" y="2008682"/>
                      <a:pt x="0" y="1617785"/>
                    </a:cubicBezTo>
                    <a:lnTo>
                      <a:pt x="0" y="1617784"/>
                    </a:lnTo>
                    <a:lnTo>
                      <a:pt x="8352" y="1452376"/>
                    </a:lnTo>
                    <a:cubicBezTo>
                      <a:pt x="91199" y="636598"/>
                      <a:pt x="780150" y="0"/>
                      <a:pt x="1617785" y="0"/>
                    </a:cubicBezTo>
                    <a:close/>
                  </a:path>
                </a:pathLst>
              </a:custGeom>
              <a:gradFill flip="none" rotWithShape="1">
                <a:gsLst>
                  <a:gs pos="23000">
                    <a:schemeClr val="bg1">
                      <a:alpha val="0"/>
                    </a:schemeClr>
                  </a:gs>
                  <a:gs pos="17000">
                    <a:schemeClr val="bg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45" name="Freeform: Shape 44">
                <a:extLst>
                  <a:ext uri="{FF2B5EF4-FFF2-40B4-BE49-F238E27FC236}">
                    <a16:creationId xmlns:a16="http://schemas.microsoft.com/office/drawing/2014/main" id="{7C0D8BAD-6FF3-2B70-310F-7AEB1D99F241}"/>
                  </a:ext>
                </a:extLst>
              </p:cNvPr>
              <p:cNvSpPr/>
              <p:nvPr/>
            </p:nvSpPr>
            <p:spPr>
              <a:xfrm rot="10800000">
                <a:off x="6230925" y="2984009"/>
                <a:ext cx="1156416" cy="143177"/>
              </a:xfrm>
              <a:custGeom>
                <a:avLst/>
                <a:gdLst>
                  <a:gd name="connsiteX0" fmla="*/ 0 w 1311217"/>
                  <a:gd name="connsiteY0" fmla="*/ 0 h 154745"/>
                  <a:gd name="connsiteX1" fmla="*/ 1311217 w 1311217"/>
                  <a:gd name="connsiteY1" fmla="*/ 0 h 154745"/>
                  <a:gd name="connsiteX2" fmla="*/ 1306824 w 1311217"/>
                  <a:gd name="connsiteY2" fmla="*/ 19596 h 154745"/>
                  <a:gd name="connsiteX3" fmla="*/ 1288798 w 1311217"/>
                  <a:gd name="connsiteY3" fmla="*/ 154745 h 154745"/>
                  <a:gd name="connsiteX4" fmla="*/ 21896 w 1311217"/>
                  <a:gd name="connsiteY4" fmla="*/ 154745 h 154745"/>
                  <a:gd name="connsiteX5" fmla="*/ 21180 w 1311217"/>
                  <a:gd name="connsiteY5" fmla="*/ 140562 h 154745"/>
                  <a:gd name="connsiteX6" fmla="*/ 4264 w 1311217"/>
                  <a:gd name="connsiteY6" fmla="*/ 19596 h 154745"/>
                  <a:gd name="connsiteX7" fmla="*/ 0 w 1311217"/>
                  <a:gd name="connsiteY7" fmla="*/ 0 h 1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1217" h="154745">
                    <a:moveTo>
                      <a:pt x="0" y="0"/>
                    </a:moveTo>
                    <a:lnTo>
                      <a:pt x="1311217" y="0"/>
                    </a:lnTo>
                    <a:lnTo>
                      <a:pt x="1306824" y="19596"/>
                    </a:lnTo>
                    <a:lnTo>
                      <a:pt x="1288798" y="154745"/>
                    </a:lnTo>
                    <a:lnTo>
                      <a:pt x="21896" y="154745"/>
                    </a:lnTo>
                    <a:lnTo>
                      <a:pt x="21180" y="140562"/>
                    </a:lnTo>
                    <a:cubicBezTo>
                      <a:pt x="17038" y="99773"/>
                      <a:pt x="11380" y="59432"/>
                      <a:pt x="4264" y="19596"/>
                    </a:cubicBez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46" name="Freeform: Shape 45">
                <a:extLst>
                  <a:ext uri="{FF2B5EF4-FFF2-40B4-BE49-F238E27FC236}">
                    <a16:creationId xmlns:a16="http://schemas.microsoft.com/office/drawing/2014/main" id="{CF314B76-9341-82AF-162E-0289AB77D13A}"/>
                  </a:ext>
                </a:extLst>
              </p:cNvPr>
              <p:cNvSpPr/>
              <p:nvPr/>
            </p:nvSpPr>
            <p:spPr>
              <a:xfrm rot="10800000">
                <a:off x="5382397" y="3169489"/>
                <a:ext cx="2853585" cy="3322375"/>
              </a:xfrm>
              <a:custGeom>
                <a:avLst/>
                <a:gdLst>
                  <a:gd name="connsiteX0" fmla="*/ 1617785 w 3235570"/>
                  <a:gd name="connsiteY0" fmla="*/ 0 h 3590779"/>
                  <a:gd name="connsiteX1" fmla="*/ 3227218 w 3235570"/>
                  <a:gd name="connsiteY1" fmla="*/ 1452376 h 3590779"/>
                  <a:gd name="connsiteX2" fmla="*/ 3235570 w 3235570"/>
                  <a:gd name="connsiteY2" fmla="*/ 1617784 h 3590779"/>
                  <a:gd name="connsiteX3" fmla="*/ 3235570 w 3235570"/>
                  <a:gd name="connsiteY3" fmla="*/ 1617785 h 3590779"/>
                  <a:gd name="connsiteX4" fmla="*/ 2866147 w 3235570"/>
                  <a:gd name="connsiteY4" fmla="*/ 2646846 h 3590779"/>
                  <a:gd name="connsiteX5" fmla="*/ 2778913 w 3235570"/>
                  <a:gd name="connsiteY5" fmla="*/ 2742829 h 3590779"/>
                  <a:gd name="connsiteX6" fmla="*/ 2761732 w 3235570"/>
                  <a:gd name="connsiteY6" fmla="*/ 2761732 h 3590779"/>
                  <a:gd name="connsiteX7" fmla="*/ 2700454 w 3235570"/>
                  <a:gd name="connsiteY7" fmla="*/ 2817426 h 3590779"/>
                  <a:gd name="connsiteX8" fmla="*/ 2613219 w 3235570"/>
                  <a:gd name="connsiteY8" fmla="*/ 2913408 h 3590779"/>
                  <a:gd name="connsiteX9" fmla="*/ 2299832 w 3235570"/>
                  <a:gd name="connsiteY9" fmla="*/ 3518823 h 3590779"/>
                  <a:gd name="connsiteX10" fmla="*/ 2283704 w 3235570"/>
                  <a:gd name="connsiteY10" fmla="*/ 3590779 h 3590779"/>
                  <a:gd name="connsiteX11" fmla="*/ 952291 w 3235570"/>
                  <a:gd name="connsiteY11" fmla="*/ 3590779 h 3590779"/>
                  <a:gd name="connsiteX12" fmla="*/ 940840 w 3235570"/>
                  <a:gd name="connsiteY12" fmla="*/ 3538160 h 3590779"/>
                  <a:gd name="connsiteX13" fmla="*/ 622349 w 3235570"/>
                  <a:gd name="connsiteY13" fmla="*/ 2913408 h 3590779"/>
                  <a:gd name="connsiteX14" fmla="*/ 535105 w 3235570"/>
                  <a:gd name="connsiteY14" fmla="*/ 2817415 h 3590779"/>
                  <a:gd name="connsiteX15" fmla="*/ 473838 w 3235570"/>
                  <a:gd name="connsiteY15" fmla="*/ 2761732 h 3590779"/>
                  <a:gd name="connsiteX16" fmla="*/ 456667 w 3235570"/>
                  <a:gd name="connsiteY16" fmla="*/ 2742839 h 3590779"/>
                  <a:gd name="connsiteX17" fmla="*/ 369423 w 3235570"/>
                  <a:gd name="connsiteY17" fmla="*/ 2646846 h 3590779"/>
                  <a:gd name="connsiteX18" fmla="*/ 0 w 3235570"/>
                  <a:gd name="connsiteY18" fmla="*/ 1617785 h 3590779"/>
                  <a:gd name="connsiteX19" fmla="*/ 0 w 3235570"/>
                  <a:gd name="connsiteY19" fmla="*/ 1617784 h 3590779"/>
                  <a:gd name="connsiteX20" fmla="*/ 8352 w 3235570"/>
                  <a:gd name="connsiteY20" fmla="*/ 1452376 h 3590779"/>
                  <a:gd name="connsiteX21" fmla="*/ 1617785 w 3235570"/>
                  <a:gd name="connsiteY21" fmla="*/ 0 h 359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35570" h="3590779">
                    <a:moveTo>
                      <a:pt x="1617785" y="0"/>
                    </a:moveTo>
                    <a:cubicBezTo>
                      <a:pt x="2455421" y="0"/>
                      <a:pt x="3144371" y="636598"/>
                      <a:pt x="3227218" y="1452376"/>
                    </a:cubicBezTo>
                    <a:lnTo>
                      <a:pt x="3235570" y="1617784"/>
                    </a:lnTo>
                    <a:lnTo>
                      <a:pt x="3235570" y="1617785"/>
                    </a:lnTo>
                    <a:cubicBezTo>
                      <a:pt x="3235570" y="2008682"/>
                      <a:pt x="3096933" y="2367198"/>
                      <a:pt x="2866147" y="2646846"/>
                    </a:cubicBezTo>
                    <a:lnTo>
                      <a:pt x="2778913" y="2742829"/>
                    </a:lnTo>
                    <a:lnTo>
                      <a:pt x="2761732" y="2761732"/>
                    </a:lnTo>
                    <a:lnTo>
                      <a:pt x="2700454" y="2817426"/>
                    </a:lnTo>
                    <a:lnTo>
                      <a:pt x="2613219" y="2913408"/>
                    </a:lnTo>
                    <a:cubicBezTo>
                      <a:pt x="2468978" y="3088188"/>
                      <a:pt x="2360732" y="3293776"/>
                      <a:pt x="2299832" y="3518823"/>
                    </a:cubicBezTo>
                    <a:lnTo>
                      <a:pt x="2283704" y="3590779"/>
                    </a:lnTo>
                    <a:lnTo>
                      <a:pt x="952291" y="3590779"/>
                    </a:lnTo>
                    <a:lnTo>
                      <a:pt x="940840" y="3538160"/>
                    </a:lnTo>
                    <a:cubicBezTo>
                      <a:pt x="880992" y="3305549"/>
                      <a:pt x="770712" y="3093182"/>
                      <a:pt x="622349" y="2913408"/>
                    </a:cubicBezTo>
                    <a:lnTo>
                      <a:pt x="535105" y="2817415"/>
                    </a:lnTo>
                    <a:lnTo>
                      <a:pt x="473838" y="2761732"/>
                    </a:lnTo>
                    <a:lnTo>
                      <a:pt x="456667" y="2742839"/>
                    </a:lnTo>
                    <a:lnTo>
                      <a:pt x="369423" y="2646846"/>
                    </a:lnTo>
                    <a:cubicBezTo>
                      <a:pt x="138637" y="2367198"/>
                      <a:pt x="0" y="2008682"/>
                      <a:pt x="0" y="1617785"/>
                    </a:cubicBezTo>
                    <a:lnTo>
                      <a:pt x="0" y="1617784"/>
                    </a:lnTo>
                    <a:lnTo>
                      <a:pt x="8352" y="1452376"/>
                    </a:lnTo>
                    <a:cubicBezTo>
                      <a:pt x="91199" y="636598"/>
                      <a:pt x="780150" y="0"/>
                      <a:pt x="1617785" y="0"/>
                    </a:cubicBezTo>
                    <a:close/>
                  </a:path>
                </a:pathLst>
              </a:custGeom>
              <a:gradFill flip="none" rotWithShape="1">
                <a:gsLst>
                  <a:gs pos="24000">
                    <a:srgbClr val="FFFFFF">
                      <a:alpha val="52000"/>
                    </a:srgbClr>
                  </a:gs>
                  <a:gs pos="90000">
                    <a:schemeClr val="bg1">
                      <a:alpha val="12000"/>
                    </a:schemeClr>
                  </a:gs>
                  <a:gs pos="8000">
                    <a:schemeClr val="bg1">
                      <a:alpha val="83000"/>
                    </a:schemeClr>
                  </a:gs>
                </a:gsLst>
                <a:lin ang="12000000" scaled="0"/>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47" name="Freeform: Shape 46">
                <a:extLst>
                  <a:ext uri="{FF2B5EF4-FFF2-40B4-BE49-F238E27FC236}">
                    <a16:creationId xmlns:a16="http://schemas.microsoft.com/office/drawing/2014/main" id="{94BEFE28-544C-98BA-252C-F0C610E29FB2}"/>
                  </a:ext>
                </a:extLst>
              </p:cNvPr>
              <p:cNvSpPr/>
              <p:nvPr/>
            </p:nvSpPr>
            <p:spPr>
              <a:xfrm rot="10800000">
                <a:off x="6252971" y="2772498"/>
                <a:ext cx="1113025" cy="169210"/>
              </a:xfrm>
              <a:custGeom>
                <a:avLst/>
                <a:gdLst>
                  <a:gd name="connsiteX0" fmla="*/ 0 w 1262015"/>
                  <a:gd name="connsiteY0" fmla="*/ 0 h 182880"/>
                  <a:gd name="connsiteX1" fmla="*/ 1262015 w 1262015"/>
                  <a:gd name="connsiteY1" fmla="*/ 0 h 182880"/>
                  <a:gd name="connsiteX2" fmla="*/ 1257351 w 1262015"/>
                  <a:gd name="connsiteY2" fmla="*/ 105507 h 182880"/>
                  <a:gd name="connsiteX3" fmla="*/ 1260903 w 1262015"/>
                  <a:gd name="connsiteY3" fmla="*/ 175847 h 182880"/>
                  <a:gd name="connsiteX4" fmla="*/ 1257351 w 1262015"/>
                  <a:gd name="connsiteY4" fmla="*/ 175847 h 182880"/>
                  <a:gd name="connsiteX5" fmla="*/ 1257351 w 1262015"/>
                  <a:gd name="connsiteY5" fmla="*/ 182880 h 182880"/>
                  <a:gd name="connsiteX6" fmla="*/ 5326 w 1262015"/>
                  <a:gd name="connsiteY6" fmla="*/ 182880 h 182880"/>
                  <a:gd name="connsiteX7" fmla="*/ 5326 w 1262015"/>
                  <a:gd name="connsiteY7" fmla="*/ 175847 h 182880"/>
                  <a:gd name="connsiteX8" fmla="*/ 1776 w 1262015"/>
                  <a:gd name="connsiteY8" fmla="*/ 175847 h 182880"/>
                  <a:gd name="connsiteX9" fmla="*/ 5326 w 1262015"/>
                  <a:gd name="connsiteY9" fmla="*/ 105527 h 182880"/>
                  <a:gd name="connsiteX10" fmla="*/ 5327 w 1262015"/>
                  <a:gd name="connsiteY10" fmla="*/ 105507 h 182880"/>
                  <a:gd name="connsiteX11" fmla="*/ 5326 w 1262015"/>
                  <a:gd name="connsiteY11" fmla="*/ 105487 h 182880"/>
                  <a:gd name="connsiteX12" fmla="*/ 0 w 1262015"/>
                  <a:gd name="connsiteY12" fmla="*/ 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2015" h="182880">
                    <a:moveTo>
                      <a:pt x="0" y="0"/>
                    </a:moveTo>
                    <a:lnTo>
                      <a:pt x="1262015" y="0"/>
                    </a:lnTo>
                    <a:lnTo>
                      <a:pt x="1257351" y="105507"/>
                    </a:lnTo>
                    <a:lnTo>
                      <a:pt x="1260903" y="175847"/>
                    </a:lnTo>
                    <a:lnTo>
                      <a:pt x="1257351" y="175847"/>
                    </a:lnTo>
                    <a:lnTo>
                      <a:pt x="1257351" y="182880"/>
                    </a:lnTo>
                    <a:lnTo>
                      <a:pt x="5326" y="182880"/>
                    </a:lnTo>
                    <a:lnTo>
                      <a:pt x="5326" y="175847"/>
                    </a:lnTo>
                    <a:lnTo>
                      <a:pt x="1776" y="175847"/>
                    </a:lnTo>
                    <a:lnTo>
                      <a:pt x="5326" y="105527"/>
                    </a:lnTo>
                    <a:lnTo>
                      <a:pt x="5327" y="105507"/>
                    </a:lnTo>
                    <a:lnTo>
                      <a:pt x="5326" y="105487"/>
                    </a:ln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48" name="Freeform: Shape 47">
                <a:extLst>
                  <a:ext uri="{FF2B5EF4-FFF2-40B4-BE49-F238E27FC236}">
                    <a16:creationId xmlns:a16="http://schemas.microsoft.com/office/drawing/2014/main" id="{BC55D86B-111B-00BC-CF7D-B4528AAAFAC0}"/>
                  </a:ext>
                </a:extLst>
              </p:cNvPr>
              <p:cNvSpPr/>
              <p:nvPr/>
            </p:nvSpPr>
            <p:spPr>
              <a:xfrm rot="10800000">
                <a:off x="6258128" y="2583762"/>
                <a:ext cx="1102127" cy="146434"/>
              </a:xfrm>
              <a:custGeom>
                <a:avLst/>
                <a:gdLst>
                  <a:gd name="connsiteX0" fmla="*/ 0 w 1249658"/>
                  <a:gd name="connsiteY0" fmla="*/ 0 h 158263"/>
                  <a:gd name="connsiteX1" fmla="*/ 1249658 w 1249658"/>
                  <a:gd name="connsiteY1" fmla="*/ 0 h 158263"/>
                  <a:gd name="connsiteX2" fmla="*/ 1237943 w 1249658"/>
                  <a:gd name="connsiteY2" fmla="*/ 58023 h 158263"/>
                  <a:gd name="connsiteX3" fmla="*/ 1086716 w 1249658"/>
                  <a:gd name="connsiteY3" fmla="*/ 158263 h 158263"/>
                  <a:gd name="connsiteX4" fmla="*/ 162941 w 1249658"/>
                  <a:gd name="connsiteY4" fmla="*/ 158263 h 158263"/>
                  <a:gd name="connsiteX5" fmla="*/ 11714 w 1249658"/>
                  <a:gd name="connsiteY5" fmla="*/ 58023 h 158263"/>
                  <a:gd name="connsiteX6" fmla="*/ 0 w 1249658"/>
                  <a:gd name="connsiteY6" fmla="*/ 0 h 15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9658" h="158263">
                    <a:moveTo>
                      <a:pt x="0" y="0"/>
                    </a:moveTo>
                    <a:lnTo>
                      <a:pt x="1249658" y="0"/>
                    </a:lnTo>
                    <a:lnTo>
                      <a:pt x="1237943" y="58023"/>
                    </a:lnTo>
                    <a:cubicBezTo>
                      <a:pt x="1213028" y="116930"/>
                      <a:pt x="1154699" y="158263"/>
                      <a:pt x="1086716" y="158263"/>
                    </a:cubicBezTo>
                    <a:lnTo>
                      <a:pt x="162941" y="158263"/>
                    </a:lnTo>
                    <a:cubicBezTo>
                      <a:pt x="94958" y="158263"/>
                      <a:pt x="36629" y="116930"/>
                      <a:pt x="11714" y="58023"/>
                    </a:cubicBez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49" name="Freeform: Shape 48">
                <a:extLst>
                  <a:ext uri="{FF2B5EF4-FFF2-40B4-BE49-F238E27FC236}">
                    <a16:creationId xmlns:a16="http://schemas.microsoft.com/office/drawing/2014/main" id="{113D77C2-B419-BA09-7E8A-41B897D2FB78}"/>
                  </a:ext>
                </a:extLst>
              </p:cNvPr>
              <p:cNvSpPr/>
              <p:nvPr/>
            </p:nvSpPr>
            <p:spPr>
              <a:xfrm rot="10800000">
                <a:off x="5389511" y="5142778"/>
                <a:ext cx="2830053" cy="1349086"/>
              </a:xfrm>
              <a:custGeom>
                <a:avLst/>
                <a:gdLst>
                  <a:gd name="connsiteX0" fmla="*/ 3208888 w 3208888"/>
                  <a:gd name="connsiteY0" fmla="*/ 1686316 h 1686316"/>
                  <a:gd name="connsiteX1" fmla="*/ 3084690 w 3208888"/>
                  <a:gd name="connsiteY1" fmla="*/ 1614968 h 1686316"/>
                  <a:gd name="connsiteX2" fmla="*/ 1526595 w 3208888"/>
                  <a:gd name="connsiteY2" fmla="*/ 1249343 h 1686316"/>
                  <a:gd name="connsiteX3" fmla="*/ 198268 w 3208888"/>
                  <a:gd name="connsiteY3" fmla="*/ 1507733 h 1686316"/>
                  <a:gd name="connsiteX4" fmla="*/ 0 w 3208888"/>
                  <a:gd name="connsiteY4" fmla="*/ 1600267 h 1686316"/>
                  <a:gd name="connsiteX5" fmla="*/ 12259 w 3208888"/>
                  <a:gd name="connsiteY5" fmla="*/ 1505382 h 1686316"/>
                  <a:gd name="connsiteX6" fmla="*/ 1599167 w 3208888"/>
                  <a:gd name="connsiteY6" fmla="*/ 0 h 1686316"/>
                  <a:gd name="connsiteX7" fmla="*/ 3208600 w 3208888"/>
                  <a:gd name="connsiteY7" fmla="*/ 1679726 h 168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8888" h="1686316">
                    <a:moveTo>
                      <a:pt x="3208888" y="1686316"/>
                    </a:moveTo>
                    <a:lnTo>
                      <a:pt x="3084690" y="1614968"/>
                    </a:lnTo>
                    <a:cubicBezTo>
                      <a:pt x="2639923" y="1384132"/>
                      <a:pt x="2103749" y="1249343"/>
                      <a:pt x="1526595" y="1249343"/>
                    </a:cubicBezTo>
                    <a:cubicBezTo>
                      <a:pt x="1045634" y="1249343"/>
                      <a:pt x="593131" y="1342946"/>
                      <a:pt x="198268" y="1507733"/>
                    </a:cubicBezTo>
                    <a:lnTo>
                      <a:pt x="0" y="1600267"/>
                    </a:lnTo>
                    <a:lnTo>
                      <a:pt x="12259" y="1505382"/>
                    </a:lnTo>
                    <a:cubicBezTo>
                      <a:pt x="159281" y="647094"/>
                      <a:pt x="813884" y="0"/>
                      <a:pt x="1599167" y="0"/>
                    </a:cubicBezTo>
                    <a:cubicBezTo>
                      <a:pt x="2436803" y="0"/>
                      <a:pt x="3125753" y="736249"/>
                      <a:pt x="3208600" y="1679726"/>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50" name="Oval 49">
                <a:extLst>
                  <a:ext uri="{FF2B5EF4-FFF2-40B4-BE49-F238E27FC236}">
                    <a16:creationId xmlns:a16="http://schemas.microsoft.com/office/drawing/2014/main" id="{D2A02E56-9D6B-DCFC-3B89-8A29E668FF01}"/>
                  </a:ext>
                </a:extLst>
              </p:cNvPr>
              <p:cNvSpPr/>
              <p:nvPr/>
            </p:nvSpPr>
            <p:spPr>
              <a:xfrm>
                <a:off x="5391418" y="4938219"/>
                <a:ext cx="2830055" cy="55562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grpSp>
      </p:grpSp>
      <p:grpSp>
        <p:nvGrpSpPr>
          <p:cNvPr id="56" name="Group 55">
            <a:extLst>
              <a:ext uri="{FF2B5EF4-FFF2-40B4-BE49-F238E27FC236}">
                <a16:creationId xmlns:a16="http://schemas.microsoft.com/office/drawing/2014/main" id="{AC2BA6E6-8CAB-4532-4D07-7F6F3A71D2D9}"/>
              </a:ext>
            </a:extLst>
          </p:cNvPr>
          <p:cNvGrpSpPr/>
          <p:nvPr/>
        </p:nvGrpSpPr>
        <p:grpSpPr>
          <a:xfrm>
            <a:off x="535461" y="8302707"/>
            <a:ext cx="1643322" cy="2951340"/>
            <a:chOff x="1560152" y="2978654"/>
            <a:chExt cx="1643322" cy="2951340"/>
          </a:xfrm>
        </p:grpSpPr>
        <p:grpSp>
          <p:nvGrpSpPr>
            <p:cNvPr id="3" name="Group 2">
              <a:extLst>
                <a:ext uri="{FF2B5EF4-FFF2-40B4-BE49-F238E27FC236}">
                  <a16:creationId xmlns:a16="http://schemas.microsoft.com/office/drawing/2014/main" id="{F645EBA8-6077-5301-3B95-EFF7DCEEF18C}"/>
                </a:ext>
              </a:extLst>
            </p:cNvPr>
            <p:cNvGrpSpPr/>
            <p:nvPr/>
          </p:nvGrpSpPr>
          <p:grpSpPr>
            <a:xfrm>
              <a:off x="1560152" y="3839696"/>
              <a:ext cx="1643322" cy="2090298"/>
              <a:chOff x="537688" y="1534285"/>
              <a:chExt cx="2848601" cy="3880842"/>
            </a:xfrm>
          </p:grpSpPr>
          <p:sp>
            <p:nvSpPr>
              <p:cNvPr id="7" name="Freeform: Shape 6">
                <a:extLst>
                  <a:ext uri="{FF2B5EF4-FFF2-40B4-BE49-F238E27FC236}">
                    <a16:creationId xmlns:a16="http://schemas.microsoft.com/office/drawing/2014/main" id="{EEF11ABF-2C57-8371-2A9C-168AC4FC7E0E}"/>
                  </a:ext>
                </a:extLst>
              </p:cNvPr>
              <p:cNvSpPr/>
              <p:nvPr/>
            </p:nvSpPr>
            <p:spPr>
              <a:xfrm rot="10800000">
                <a:off x="560985" y="2119923"/>
                <a:ext cx="2825304" cy="3295204"/>
              </a:xfrm>
              <a:custGeom>
                <a:avLst/>
                <a:gdLst>
                  <a:gd name="connsiteX0" fmla="*/ 1617785 w 3235570"/>
                  <a:gd name="connsiteY0" fmla="*/ 0 h 3590779"/>
                  <a:gd name="connsiteX1" fmla="*/ 3227218 w 3235570"/>
                  <a:gd name="connsiteY1" fmla="*/ 1452376 h 3590779"/>
                  <a:gd name="connsiteX2" fmla="*/ 3235570 w 3235570"/>
                  <a:gd name="connsiteY2" fmla="*/ 1617784 h 3590779"/>
                  <a:gd name="connsiteX3" fmla="*/ 3235570 w 3235570"/>
                  <a:gd name="connsiteY3" fmla="*/ 1617785 h 3590779"/>
                  <a:gd name="connsiteX4" fmla="*/ 2866147 w 3235570"/>
                  <a:gd name="connsiteY4" fmla="*/ 2646846 h 3590779"/>
                  <a:gd name="connsiteX5" fmla="*/ 2778913 w 3235570"/>
                  <a:gd name="connsiteY5" fmla="*/ 2742829 h 3590779"/>
                  <a:gd name="connsiteX6" fmla="*/ 2761732 w 3235570"/>
                  <a:gd name="connsiteY6" fmla="*/ 2761732 h 3590779"/>
                  <a:gd name="connsiteX7" fmla="*/ 2700454 w 3235570"/>
                  <a:gd name="connsiteY7" fmla="*/ 2817426 h 3590779"/>
                  <a:gd name="connsiteX8" fmla="*/ 2613219 w 3235570"/>
                  <a:gd name="connsiteY8" fmla="*/ 2913408 h 3590779"/>
                  <a:gd name="connsiteX9" fmla="*/ 2299832 w 3235570"/>
                  <a:gd name="connsiteY9" fmla="*/ 3518823 h 3590779"/>
                  <a:gd name="connsiteX10" fmla="*/ 2283704 w 3235570"/>
                  <a:gd name="connsiteY10" fmla="*/ 3590779 h 3590779"/>
                  <a:gd name="connsiteX11" fmla="*/ 952291 w 3235570"/>
                  <a:gd name="connsiteY11" fmla="*/ 3590779 h 3590779"/>
                  <a:gd name="connsiteX12" fmla="*/ 940840 w 3235570"/>
                  <a:gd name="connsiteY12" fmla="*/ 3538160 h 3590779"/>
                  <a:gd name="connsiteX13" fmla="*/ 622349 w 3235570"/>
                  <a:gd name="connsiteY13" fmla="*/ 2913408 h 3590779"/>
                  <a:gd name="connsiteX14" fmla="*/ 535105 w 3235570"/>
                  <a:gd name="connsiteY14" fmla="*/ 2817415 h 3590779"/>
                  <a:gd name="connsiteX15" fmla="*/ 473838 w 3235570"/>
                  <a:gd name="connsiteY15" fmla="*/ 2761732 h 3590779"/>
                  <a:gd name="connsiteX16" fmla="*/ 456667 w 3235570"/>
                  <a:gd name="connsiteY16" fmla="*/ 2742839 h 3590779"/>
                  <a:gd name="connsiteX17" fmla="*/ 369423 w 3235570"/>
                  <a:gd name="connsiteY17" fmla="*/ 2646846 h 3590779"/>
                  <a:gd name="connsiteX18" fmla="*/ 0 w 3235570"/>
                  <a:gd name="connsiteY18" fmla="*/ 1617785 h 3590779"/>
                  <a:gd name="connsiteX19" fmla="*/ 0 w 3235570"/>
                  <a:gd name="connsiteY19" fmla="*/ 1617784 h 3590779"/>
                  <a:gd name="connsiteX20" fmla="*/ 8352 w 3235570"/>
                  <a:gd name="connsiteY20" fmla="*/ 1452376 h 3590779"/>
                  <a:gd name="connsiteX21" fmla="*/ 1617785 w 3235570"/>
                  <a:gd name="connsiteY21" fmla="*/ 0 h 359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35570" h="3590779">
                    <a:moveTo>
                      <a:pt x="1617785" y="0"/>
                    </a:moveTo>
                    <a:cubicBezTo>
                      <a:pt x="2455421" y="0"/>
                      <a:pt x="3144371" y="636598"/>
                      <a:pt x="3227218" y="1452376"/>
                    </a:cubicBezTo>
                    <a:lnTo>
                      <a:pt x="3235570" y="1617784"/>
                    </a:lnTo>
                    <a:lnTo>
                      <a:pt x="3235570" y="1617785"/>
                    </a:lnTo>
                    <a:cubicBezTo>
                      <a:pt x="3235570" y="2008682"/>
                      <a:pt x="3096933" y="2367198"/>
                      <a:pt x="2866147" y="2646846"/>
                    </a:cubicBezTo>
                    <a:lnTo>
                      <a:pt x="2778913" y="2742829"/>
                    </a:lnTo>
                    <a:lnTo>
                      <a:pt x="2761732" y="2761732"/>
                    </a:lnTo>
                    <a:lnTo>
                      <a:pt x="2700454" y="2817426"/>
                    </a:lnTo>
                    <a:lnTo>
                      <a:pt x="2613219" y="2913408"/>
                    </a:lnTo>
                    <a:cubicBezTo>
                      <a:pt x="2468978" y="3088188"/>
                      <a:pt x="2360732" y="3293776"/>
                      <a:pt x="2299832" y="3518823"/>
                    </a:cubicBezTo>
                    <a:lnTo>
                      <a:pt x="2283704" y="3590779"/>
                    </a:lnTo>
                    <a:lnTo>
                      <a:pt x="952291" y="3590779"/>
                    </a:lnTo>
                    <a:lnTo>
                      <a:pt x="940840" y="3538160"/>
                    </a:lnTo>
                    <a:cubicBezTo>
                      <a:pt x="880992" y="3305549"/>
                      <a:pt x="770712" y="3093182"/>
                      <a:pt x="622349" y="2913408"/>
                    </a:cubicBezTo>
                    <a:lnTo>
                      <a:pt x="535105" y="2817415"/>
                    </a:lnTo>
                    <a:lnTo>
                      <a:pt x="473838" y="2761732"/>
                    </a:lnTo>
                    <a:lnTo>
                      <a:pt x="456667" y="2742839"/>
                    </a:lnTo>
                    <a:lnTo>
                      <a:pt x="369423" y="2646846"/>
                    </a:lnTo>
                    <a:cubicBezTo>
                      <a:pt x="138637" y="2367198"/>
                      <a:pt x="0" y="2008682"/>
                      <a:pt x="0" y="1617785"/>
                    </a:cubicBezTo>
                    <a:lnTo>
                      <a:pt x="0" y="1617784"/>
                    </a:lnTo>
                    <a:lnTo>
                      <a:pt x="8352" y="1452376"/>
                    </a:lnTo>
                    <a:cubicBezTo>
                      <a:pt x="91199" y="636598"/>
                      <a:pt x="780150" y="0"/>
                      <a:pt x="1617785" y="0"/>
                    </a:cubicBezTo>
                    <a:close/>
                  </a:path>
                </a:pathLst>
              </a:custGeom>
              <a:gradFill flip="none" rotWithShape="1">
                <a:gsLst>
                  <a:gs pos="23000">
                    <a:schemeClr val="bg1">
                      <a:alpha val="0"/>
                    </a:schemeClr>
                  </a:gs>
                  <a:gs pos="17000">
                    <a:schemeClr val="bg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9" name="Freeform: Shape 8">
                <a:extLst>
                  <a:ext uri="{FF2B5EF4-FFF2-40B4-BE49-F238E27FC236}">
                    <a16:creationId xmlns:a16="http://schemas.microsoft.com/office/drawing/2014/main" id="{4B8F4FC5-2481-7F8B-8C8F-D93A23449D3E}"/>
                  </a:ext>
                </a:extLst>
              </p:cNvPr>
              <p:cNvSpPr/>
              <p:nvPr/>
            </p:nvSpPr>
            <p:spPr>
              <a:xfrm rot="10800000">
                <a:off x="1377805" y="1931259"/>
                <a:ext cx="1144957" cy="142007"/>
              </a:xfrm>
              <a:custGeom>
                <a:avLst/>
                <a:gdLst>
                  <a:gd name="connsiteX0" fmla="*/ 0 w 1311217"/>
                  <a:gd name="connsiteY0" fmla="*/ 0 h 154745"/>
                  <a:gd name="connsiteX1" fmla="*/ 1311217 w 1311217"/>
                  <a:gd name="connsiteY1" fmla="*/ 0 h 154745"/>
                  <a:gd name="connsiteX2" fmla="*/ 1306824 w 1311217"/>
                  <a:gd name="connsiteY2" fmla="*/ 19596 h 154745"/>
                  <a:gd name="connsiteX3" fmla="*/ 1288798 w 1311217"/>
                  <a:gd name="connsiteY3" fmla="*/ 154745 h 154745"/>
                  <a:gd name="connsiteX4" fmla="*/ 21896 w 1311217"/>
                  <a:gd name="connsiteY4" fmla="*/ 154745 h 154745"/>
                  <a:gd name="connsiteX5" fmla="*/ 21180 w 1311217"/>
                  <a:gd name="connsiteY5" fmla="*/ 140562 h 154745"/>
                  <a:gd name="connsiteX6" fmla="*/ 4264 w 1311217"/>
                  <a:gd name="connsiteY6" fmla="*/ 19596 h 154745"/>
                  <a:gd name="connsiteX7" fmla="*/ 0 w 1311217"/>
                  <a:gd name="connsiteY7" fmla="*/ 0 h 1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1217" h="154745">
                    <a:moveTo>
                      <a:pt x="0" y="0"/>
                    </a:moveTo>
                    <a:lnTo>
                      <a:pt x="1311217" y="0"/>
                    </a:lnTo>
                    <a:lnTo>
                      <a:pt x="1306824" y="19596"/>
                    </a:lnTo>
                    <a:lnTo>
                      <a:pt x="1288798" y="154745"/>
                    </a:lnTo>
                    <a:lnTo>
                      <a:pt x="21896" y="154745"/>
                    </a:lnTo>
                    <a:lnTo>
                      <a:pt x="21180" y="140562"/>
                    </a:lnTo>
                    <a:cubicBezTo>
                      <a:pt x="17038" y="99773"/>
                      <a:pt x="11380" y="59432"/>
                      <a:pt x="4264" y="19596"/>
                    </a:cubicBez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10" name="Freeform: Shape 9">
                <a:extLst>
                  <a:ext uri="{FF2B5EF4-FFF2-40B4-BE49-F238E27FC236}">
                    <a16:creationId xmlns:a16="http://schemas.microsoft.com/office/drawing/2014/main" id="{A1D193D1-826C-8AD8-F2C7-33744D1CD3A9}"/>
                  </a:ext>
                </a:extLst>
              </p:cNvPr>
              <p:cNvSpPr/>
              <p:nvPr/>
            </p:nvSpPr>
            <p:spPr>
              <a:xfrm rot="10800000">
                <a:off x="537688" y="2115222"/>
                <a:ext cx="2825304" cy="3295202"/>
              </a:xfrm>
              <a:custGeom>
                <a:avLst/>
                <a:gdLst>
                  <a:gd name="connsiteX0" fmla="*/ 1617785 w 3235570"/>
                  <a:gd name="connsiteY0" fmla="*/ 0 h 3590779"/>
                  <a:gd name="connsiteX1" fmla="*/ 3227218 w 3235570"/>
                  <a:gd name="connsiteY1" fmla="*/ 1452376 h 3590779"/>
                  <a:gd name="connsiteX2" fmla="*/ 3235570 w 3235570"/>
                  <a:gd name="connsiteY2" fmla="*/ 1617784 h 3590779"/>
                  <a:gd name="connsiteX3" fmla="*/ 3235570 w 3235570"/>
                  <a:gd name="connsiteY3" fmla="*/ 1617785 h 3590779"/>
                  <a:gd name="connsiteX4" fmla="*/ 2866147 w 3235570"/>
                  <a:gd name="connsiteY4" fmla="*/ 2646846 h 3590779"/>
                  <a:gd name="connsiteX5" fmla="*/ 2778913 w 3235570"/>
                  <a:gd name="connsiteY5" fmla="*/ 2742829 h 3590779"/>
                  <a:gd name="connsiteX6" fmla="*/ 2761732 w 3235570"/>
                  <a:gd name="connsiteY6" fmla="*/ 2761732 h 3590779"/>
                  <a:gd name="connsiteX7" fmla="*/ 2700454 w 3235570"/>
                  <a:gd name="connsiteY7" fmla="*/ 2817426 h 3590779"/>
                  <a:gd name="connsiteX8" fmla="*/ 2613219 w 3235570"/>
                  <a:gd name="connsiteY8" fmla="*/ 2913408 h 3590779"/>
                  <a:gd name="connsiteX9" fmla="*/ 2299832 w 3235570"/>
                  <a:gd name="connsiteY9" fmla="*/ 3518823 h 3590779"/>
                  <a:gd name="connsiteX10" fmla="*/ 2283704 w 3235570"/>
                  <a:gd name="connsiteY10" fmla="*/ 3590779 h 3590779"/>
                  <a:gd name="connsiteX11" fmla="*/ 952291 w 3235570"/>
                  <a:gd name="connsiteY11" fmla="*/ 3590779 h 3590779"/>
                  <a:gd name="connsiteX12" fmla="*/ 940840 w 3235570"/>
                  <a:gd name="connsiteY12" fmla="*/ 3538160 h 3590779"/>
                  <a:gd name="connsiteX13" fmla="*/ 622349 w 3235570"/>
                  <a:gd name="connsiteY13" fmla="*/ 2913408 h 3590779"/>
                  <a:gd name="connsiteX14" fmla="*/ 535105 w 3235570"/>
                  <a:gd name="connsiteY14" fmla="*/ 2817415 h 3590779"/>
                  <a:gd name="connsiteX15" fmla="*/ 473838 w 3235570"/>
                  <a:gd name="connsiteY15" fmla="*/ 2761732 h 3590779"/>
                  <a:gd name="connsiteX16" fmla="*/ 456667 w 3235570"/>
                  <a:gd name="connsiteY16" fmla="*/ 2742839 h 3590779"/>
                  <a:gd name="connsiteX17" fmla="*/ 369423 w 3235570"/>
                  <a:gd name="connsiteY17" fmla="*/ 2646846 h 3590779"/>
                  <a:gd name="connsiteX18" fmla="*/ 0 w 3235570"/>
                  <a:gd name="connsiteY18" fmla="*/ 1617785 h 3590779"/>
                  <a:gd name="connsiteX19" fmla="*/ 0 w 3235570"/>
                  <a:gd name="connsiteY19" fmla="*/ 1617784 h 3590779"/>
                  <a:gd name="connsiteX20" fmla="*/ 8352 w 3235570"/>
                  <a:gd name="connsiteY20" fmla="*/ 1452376 h 3590779"/>
                  <a:gd name="connsiteX21" fmla="*/ 1617785 w 3235570"/>
                  <a:gd name="connsiteY21" fmla="*/ 0 h 359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35570" h="3590779">
                    <a:moveTo>
                      <a:pt x="1617785" y="0"/>
                    </a:moveTo>
                    <a:cubicBezTo>
                      <a:pt x="2455421" y="0"/>
                      <a:pt x="3144371" y="636598"/>
                      <a:pt x="3227218" y="1452376"/>
                    </a:cubicBezTo>
                    <a:lnTo>
                      <a:pt x="3235570" y="1617784"/>
                    </a:lnTo>
                    <a:lnTo>
                      <a:pt x="3235570" y="1617785"/>
                    </a:lnTo>
                    <a:cubicBezTo>
                      <a:pt x="3235570" y="2008682"/>
                      <a:pt x="3096933" y="2367198"/>
                      <a:pt x="2866147" y="2646846"/>
                    </a:cubicBezTo>
                    <a:lnTo>
                      <a:pt x="2778913" y="2742829"/>
                    </a:lnTo>
                    <a:lnTo>
                      <a:pt x="2761732" y="2761732"/>
                    </a:lnTo>
                    <a:lnTo>
                      <a:pt x="2700454" y="2817426"/>
                    </a:lnTo>
                    <a:lnTo>
                      <a:pt x="2613219" y="2913408"/>
                    </a:lnTo>
                    <a:cubicBezTo>
                      <a:pt x="2468978" y="3088188"/>
                      <a:pt x="2360732" y="3293776"/>
                      <a:pt x="2299832" y="3518823"/>
                    </a:cubicBezTo>
                    <a:lnTo>
                      <a:pt x="2283704" y="3590779"/>
                    </a:lnTo>
                    <a:lnTo>
                      <a:pt x="952291" y="3590779"/>
                    </a:lnTo>
                    <a:lnTo>
                      <a:pt x="940840" y="3538160"/>
                    </a:lnTo>
                    <a:cubicBezTo>
                      <a:pt x="880992" y="3305549"/>
                      <a:pt x="770712" y="3093182"/>
                      <a:pt x="622349" y="2913408"/>
                    </a:cubicBezTo>
                    <a:lnTo>
                      <a:pt x="535105" y="2817415"/>
                    </a:lnTo>
                    <a:lnTo>
                      <a:pt x="473838" y="2761732"/>
                    </a:lnTo>
                    <a:lnTo>
                      <a:pt x="456667" y="2742839"/>
                    </a:lnTo>
                    <a:lnTo>
                      <a:pt x="369423" y="2646846"/>
                    </a:lnTo>
                    <a:cubicBezTo>
                      <a:pt x="138637" y="2367198"/>
                      <a:pt x="0" y="2008682"/>
                      <a:pt x="0" y="1617785"/>
                    </a:cubicBezTo>
                    <a:lnTo>
                      <a:pt x="0" y="1617784"/>
                    </a:lnTo>
                    <a:lnTo>
                      <a:pt x="8352" y="1452376"/>
                    </a:lnTo>
                    <a:cubicBezTo>
                      <a:pt x="91199" y="636598"/>
                      <a:pt x="780150" y="0"/>
                      <a:pt x="1617785" y="0"/>
                    </a:cubicBezTo>
                    <a:close/>
                  </a:path>
                </a:pathLst>
              </a:custGeom>
              <a:gradFill flip="none" rotWithShape="1">
                <a:gsLst>
                  <a:gs pos="24000">
                    <a:srgbClr val="FFFFFF">
                      <a:alpha val="52000"/>
                    </a:srgbClr>
                  </a:gs>
                  <a:gs pos="90000">
                    <a:schemeClr val="bg1">
                      <a:alpha val="12000"/>
                    </a:schemeClr>
                  </a:gs>
                  <a:gs pos="8000">
                    <a:schemeClr val="bg1">
                      <a:alpha val="83000"/>
                    </a:schemeClr>
                  </a:gs>
                </a:gsLst>
                <a:lin ang="12000000" scaled="0"/>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11" name="Freeform: Shape 10">
                <a:extLst>
                  <a:ext uri="{FF2B5EF4-FFF2-40B4-BE49-F238E27FC236}">
                    <a16:creationId xmlns:a16="http://schemas.microsoft.com/office/drawing/2014/main" id="{C282EF04-FA42-1506-4552-05D4BD99545F}"/>
                  </a:ext>
                </a:extLst>
              </p:cNvPr>
              <p:cNvSpPr/>
              <p:nvPr/>
            </p:nvSpPr>
            <p:spPr>
              <a:xfrm rot="10800000">
                <a:off x="1399633" y="1721477"/>
                <a:ext cx="1101993" cy="167825"/>
              </a:xfrm>
              <a:custGeom>
                <a:avLst/>
                <a:gdLst>
                  <a:gd name="connsiteX0" fmla="*/ 0 w 1262015"/>
                  <a:gd name="connsiteY0" fmla="*/ 0 h 182880"/>
                  <a:gd name="connsiteX1" fmla="*/ 1262015 w 1262015"/>
                  <a:gd name="connsiteY1" fmla="*/ 0 h 182880"/>
                  <a:gd name="connsiteX2" fmla="*/ 1257351 w 1262015"/>
                  <a:gd name="connsiteY2" fmla="*/ 105507 h 182880"/>
                  <a:gd name="connsiteX3" fmla="*/ 1260903 w 1262015"/>
                  <a:gd name="connsiteY3" fmla="*/ 175847 h 182880"/>
                  <a:gd name="connsiteX4" fmla="*/ 1257351 w 1262015"/>
                  <a:gd name="connsiteY4" fmla="*/ 175847 h 182880"/>
                  <a:gd name="connsiteX5" fmla="*/ 1257351 w 1262015"/>
                  <a:gd name="connsiteY5" fmla="*/ 182880 h 182880"/>
                  <a:gd name="connsiteX6" fmla="*/ 5326 w 1262015"/>
                  <a:gd name="connsiteY6" fmla="*/ 182880 h 182880"/>
                  <a:gd name="connsiteX7" fmla="*/ 5326 w 1262015"/>
                  <a:gd name="connsiteY7" fmla="*/ 175847 h 182880"/>
                  <a:gd name="connsiteX8" fmla="*/ 1776 w 1262015"/>
                  <a:gd name="connsiteY8" fmla="*/ 175847 h 182880"/>
                  <a:gd name="connsiteX9" fmla="*/ 5326 w 1262015"/>
                  <a:gd name="connsiteY9" fmla="*/ 105527 h 182880"/>
                  <a:gd name="connsiteX10" fmla="*/ 5327 w 1262015"/>
                  <a:gd name="connsiteY10" fmla="*/ 105507 h 182880"/>
                  <a:gd name="connsiteX11" fmla="*/ 5326 w 1262015"/>
                  <a:gd name="connsiteY11" fmla="*/ 105487 h 182880"/>
                  <a:gd name="connsiteX12" fmla="*/ 0 w 1262015"/>
                  <a:gd name="connsiteY12" fmla="*/ 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2015" h="182880">
                    <a:moveTo>
                      <a:pt x="0" y="0"/>
                    </a:moveTo>
                    <a:lnTo>
                      <a:pt x="1262015" y="0"/>
                    </a:lnTo>
                    <a:lnTo>
                      <a:pt x="1257351" y="105507"/>
                    </a:lnTo>
                    <a:lnTo>
                      <a:pt x="1260903" y="175847"/>
                    </a:lnTo>
                    <a:lnTo>
                      <a:pt x="1257351" y="175847"/>
                    </a:lnTo>
                    <a:lnTo>
                      <a:pt x="1257351" y="182880"/>
                    </a:lnTo>
                    <a:lnTo>
                      <a:pt x="5326" y="182880"/>
                    </a:lnTo>
                    <a:lnTo>
                      <a:pt x="5326" y="175847"/>
                    </a:lnTo>
                    <a:lnTo>
                      <a:pt x="1776" y="175847"/>
                    </a:lnTo>
                    <a:lnTo>
                      <a:pt x="5326" y="105527"/>
                    </a:lnTo>
                    <a:lnTo>
                      <a:pt x="5327" y="105507"/>
                    </a:lnTo>
                    <a:lnTo>
                      <a:pt x="5326" y="105487"/>
                    </a:ln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12" name="Freeform: Shape 11">
                <a:extLst>
                  <a:ext uri="{FF2B5EF4-FFF2-40B4-BE49-F238E27FC236}">
                    <a16:creationId xmlns:a16="http://schemas.microsoft.com/office/drawing/2014/main" id="{61E8BCB2-23A0-2A5A-0EDB-0FB3F3EC55B6}"/>
                  </a:ext>
                </a:extLst>
              </p:cNvPr>
              <p:cNvSpPr/>
              <p:nvPr/>
            </p:nvSpPr>
            <p:spPr>
              <a:xfrm rot="10800000">
                <a:off x="1404738" y="1534285"/>
                <a:ext cx="1091203" cy="145236"/>
              </a:xfrm>
              <a:custGeom>
                <a:avLst/>
                <a:gdLst>
                  <a:gd name="connsiteX0" fmla="*/ 0 w 1249658"/>
                  <a:gd name="connsiteY0" fmla="*/ 0 h 158263"/>
                  <a:gd name="connsiteX1" fmla="*/ 1249658 w 1249658"/>
                  <a:gd name="connsiteY1" fmla="*/ 0 h 158263"/>
                  <a:gd name="connsiteX2" fmla="*/ 1237943 w 1249658"/>
                  <a:gd name="connsiteY2" fmla="*/ 58023 h 158263"/>
                  <a:gd name="connsiteX3" fmla="*/ 1086716 w 1249658"/>
                  <a:gd name="connsiteY3" fmla="*/ 158263 h 158263"/>
                  <a:gd name="connsiteX4" fmla="*/ 162941 w 1249658"/>
                  <a:gd name="connsiteY4" fmla="*/ 158263 h 158263"/>
                  <a:gd name="connsiteX5" fmla="*/ 11714 w 1249658"/>
                  <a:gd name="connsiteY5" fmla="*/ 58023 h 158263"/>
                  <a:gd name="connsiteX6" fmla="*/ 0 w 1249658"/>
                  <a:gd name="connsiteY6" fmla="*/ 0 h 15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9658" h="158263">
                    <a:moveTo>
                      <a:pt x="0" y="0"/>
                    </a:moveTo>
                    <a:lnTo>
                      <a:pt x="1249658" y="0"/>
                    </a:lnTo>
                    <a:lnTo>
                      <a:pt x="1237943" y="58023"/>
                    </a:lnTo>
                    <a:cubicBezTo>
                      <a:pt x="1213028" y="116930"/>
                      <a:pt x="1154699" y="158263"/>
                      <a:pt x="1086716" y="158263"/>
                    </a:cubicBezTo>
                    <a:lnTo>
                      <a:pt x="162941" y="158263"/>
                    </a:lnTo>
                    <a:cubicBezTo>
                      <a:pt x="94958" y="158263"/>
                      <a:pt x="36629" y="116930"/>
                      <a:pt x="11714" y="58023"/>
                    </a:cubicBez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13" name="Freeform: Shape 12">
                <a:extLst>
                  <a:ext uri="{FF2B5EF4-FFF2-40B4-BE49-F238E27FC236}">
                    <a16:creationId xmlns:a16="http://schemas.microsoft.com/office/drawing/2014/main" id="{0F491AF8-3C0D-86D2-7A7D-CF8418247A78}"/>
                  </a:ext>
                </a:extLst>
              </p:cNvPr>
              <p:cNvSpPr/>
              <p:nvPr/>
            </p:nvSpPr>
            <p:spPr>
              <a:xfrm rot="10800000">
                <a:off x="544729" y="4072371"/>
                <a:ext cx="2802005" cy="1338051"/>
              </a:xfrm>
              <a:custGeom>
                <a:avLst/>
                <a:gdLst>
                  <a:gd name="connsiteX0" fmla="*/ 3208888 w 3208888"/>
                  <a:gd name="connsiteY0" fmla="*/ 1686316 h 1686316"/>
                  <a:gd name="connsiteX1" fmla="*/ 3084690 w 3208888"/>
                  <a:gd name="connsiteY1" fmla="*/ 1614968 h 1686316"/>
                  <a:gd name="connsiteX2" fmla="*/ 1526595 w 3208888"/>
                  <a:gd name="connsiteY2" fmla="*/ 1249343 h 1686316"/>
                  <a:gd name="connsiteX3" fmla="*/ 198268 w 3208888"/>
                  <a:gd name="connsiteY3" fmla="*/ 1507733 h 1686316"/>
                  <a:gd name="connsiteX4" fmla="*/ 0 w 3208888"/>
                  <a:gd name="connsiteY4" fmla="*/ 1600267 h 1686316"/>
                  <a:gd name="connsiteX5" fmla="*/ 12259 w 3208888"/>
                  <a:gd name="connsiteY5" fmla="*/ 1505382 h 1686316"/>
                  <a:gd name="connsiteX6" fmla="*/ 1599167 w 3208888"/>
                  <a:gd name="connsiteY6" fmla="*/ 0 h 1686316"/>
                  <a:gd name="connsiteX7" fmla="*/ 3208600 w 3208888"/>
                  <a:gd name="connsiteY7" fmla="*/ 1679726 h 168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8888" h="1686316">
                    <a:moveTo>
                      <a:pt x="3208888" y="1686316"/>
                    </a:moveTo>
                    <a:lnTo>
                      <a:pt x="3084690" y="1614968"/>
                    </a:lnTo>
                    <a:cubicBezTo>
                      <a:pt x="2639923" y="1384132"/>
                      <a:pt x="2103749" y="1249343"/>
                      <a:pt x="1526595" y="1249343"/>
                    </a:cubicBezTo>
                    <a:cubicBezTo>
                      <a:pt x="1045634" y="1249343"/>
                      <a:pt x="593131" y="1342946"/>
                      <a:pt x="198268" y="1507733"/>
                    </a:cubicBezTo>
                    <a:lnTo>
                      <a:pt x="0" y="1600267"/>
                    </a:lnTo>
                    <a:lnTo>
                      <a:pt x="12259" y="1505382"/>
                    </a:lnTo>
                    <a:cubicBezTo>
                      <a:pt x="159281" y="647094"/>
                      <a:pt x="813884" y="0"/>
                      <a:pt x="1599167" y="0"/>
                    </a:cubicBezTo>
                    <a:cubicBezTo>
                      <a:pt x="2436803" y="0"/>
                      <a:pt x="3125753" y="736249"/>
                      <a:pt x="3208600" y="1679726"/>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14" name="Oval 13">
                <a:extLst>
                  <a:ext uri="{FF2B5EF4-FFF2-40B4-BE49-F238E27FC236}">
                    <a16:creationId xmlns:a16="http://schemas.microsoft.com/office/drawing/2014/main" id="{4940DF10-BDC3-F0FD-C234-634EA2E57608}"/>
                  </a:ext>
                </a:extLst>
              </p:cNvPr>
              <p:cNvSpPr/>
              <p:nvPr/>
            </p:nvSpPr>
            <p:spPr>
              <a:xfrm>
                <a:off x="550936" y="3864460"/>
                <a:ext cx="2802007" cy="55108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grpSp>
        <p:sp>
          <p:nvSpPr>
            <p:cNvPr id="15" name="Freeform: Shape 14">
              <a:extLst>
                <a:ext uri="{FF2B5EF4-FFF2-40B4-BE49-F238E27FC236}">
                  <a16:creationId xmlns:a16="http://schemas.microsoft.com/office/drawing/2014/main" id="{01584F88-99EB-BA70-D3CF-B7008C50C6E5}"/>
                </a:ext>
              </a:extLst>
            </p:cNvPr>
            <p:cNvSpPr/>
            <p:nvPr/>
          </p:nvSpPr>
          <p:spPr>
            <a:xfrm rot="5400000">
              <a:off x="1975336" y="3339909"/>
              <a:ext cx="826392" cy="103882"/>
            </a:xfrm>
            <a:custGeom>
              <a:avLst/>
              <a:gdLst>
                <a:gd name="connsiteX0" fmla="*/ 0 w 1262015"/>
                <a:gd name="connsiteY0" fmla="*/ 0 h 182880"/>
                <a:gd name="connsiteX1" fmla="*/ 1262015 w 1262015"/>
                <a:gd name="connsiteY1" fmla="*/ 0 h 182880"/>
                <a:gd name="connsiteX2" fmla="*/ 1257351 w 1262015"/>
                <a:gd name="connsiteY2" fmla="*/ 105507 h 182880"/>
                <a:gd name="connsiteX3" fmla="*/ 1260903 w 1262015"/>
                <a:gd name="connsiteY3" fmla="*/ 175847 h 182880"/>
                <a:gd name="connsiteX4" fmla="*/ 1257351 w 1262015"/>
                <a:gd name="connsiteY4" fmla="*/ 175847 h 182880"/>
                <a:gd name="connsiteX5" fmla="*/ 1257351 w 1262015"/>
                <a:gd name="connsiteY5" fmla="*/ 182880 h 182880"/>
                <a:gd name="connsiteX6" fmla="*/ 5326 w 1262015"/>
                <a:gd name="connsiteY6" fmla="*/ 182880 h 182880"/>
                <a:gd name="connsiteX7" fmla="*/ 5326 w 1262015"/>
                <a:gd name="connsiteY7" fmla="*/ 175847 h 182880"/>
                <a:gd name="connsiteX8" fmla="*/ 1776 w 1262015"/>
                <a:gd name="connsiteY8" fmla="*/ 175847 h 182880"/>
                <a:gd name="connsiteX9" fmla="*/ 5326 w 1262015"/>
                <a:gd name="connsiteY9" fmla="*/ 105527 h 182880"/>
                <a:gd name="connsiteX10" fmla="*/ 5327 w 1262015"/>
                <a:gd name="connsiteY10" fmla="*/ 105507 h 182880"/>
                <a:gd name="connsiteX11" fmla="*/ 5326 w 1262015"/>
                <a:gd name="connsiteY11" fmla="*/ 105487 h 182880"/>
                <a:gd name="connsiteX12" fmla="*/ 0 w 1262015"/>
                <a:gd name="connsiteY12" fmla="*/ 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2015" h="182880">
                  <a:moveTo>
                    <a:pt x="0" y="0"/>
                  </a:moveTo>
                  <a:lnTo>
                    <a:pt x="1262015" y="0"/>
                  </a:lnTo>
                  <a:lnTo>
                    <a:pt x="1257351" y="105507"/>
                  </a:lnTo>
                  <a:lnTo>
                    <a:pt x="1260903" y="175847"/>
                  </a:lnTo>
                  <a:lnTo>
                    <a:pt x="1257351" y="175847"/>
                  </a:lnTo>
                  <a:lnTo>
                    <a:pt x="1257351" y="182880"/>
                  </a:lnTo>
                  <a:lnTo>
                    <a:pt x="5326" y="182880"/>
                  </a:lnTo>
                  <a:lnTo>
                    <a:pt x="5326" y="175847"/>
                  </a:lnTo>
                  <a:lnTo>
                    <a:pt x="1776" y="175847"/>
                  </a:lnTo>
                  <a:lnTo>
                    <a:pt x="5326" y="105527"/>
                  </a:lnTo>
                  <a:lnTo>
                    <a:pt x="5327" y="105507"/>
                  </a:lnTo>
                  <a:lnTo>
                    <a:pt x="5326" y="105487"/>
                  </a:ln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grpSp>
      <p:sp>
        <p:nvSpPr>
          <p:cNvPr id="52" name="TextBox 51">
            <a:extLst>
              <a:ext uri="{FF2B5EF4-FFF2-40B4-BE49-F238E27FC236}">
                <a16:creationId xmlns:a16="http://schemas.microsoft.com/office/drawing/2014/main" id="{2ADB3D70-9FB9-2C25-BB8D-E35B64D5065A}"/>
              </a:ext>
            </a:extLst>
          </p:cNvPr>
          <p:cNvSpPr txBox="1"/>
          <p:nvPr/>
        </p:nvSpPr>
        <p:spPr>
          <a:xfrm>
            <a:off x="993290" y="7721486"/>
            <a:ext cx="4289957" cy="421654"/>
          </a:xfrm>
          <a:prstGeom prst="rect">
            <a:avLst/>
          </a:prstGeom>
          <a:noFill/>
        </p:spPr>
        <p:txBody>
          <a:bodyPr wrap="none">
            <a:spAutoFit/>
          </a:bodyPr>
          <a:lstStyle/>
          <a:p>
            <a:pPr marL="0" marR="0">
              <a:lnSpc>
                <a:spcPct val="107000"/>
              </a:lnSpc>
              <a:spcBef>
                <a:spcPts val="0"/>
              </a:spcBef>
              <a:spcAft>
                <a:spcPts val="800"/>
              </a:spcAft>
              <a:tabLst>
                <a:tab pos="3496310" algn="l"/>
              </a:tabLst>
            </a:pPr>
            <a:r>
              <a:rPr lang="en-US" sz="2000" b="1" i="1">
                <a:effectLst/>
                <a:latin typeface="#9Slide03 Montserrat Light" panose="00000400000000000000" pitchFamily="2" charset="0"/>
                <a:ea typeface="Calibri" panose="020F0502020204030204" pitchFamily="34" charset="0"/>
                <a:cs typeface="#9Slide03 Arima Madurai Light" panose="00000400000000000000" pitchFamily="2" charset="0"/>
              </a:rPr>
              <a:t>-</a:t>
            </a:r>
            <a:r>
              <a:rPr lang="en-US" sz="2000" b="1">
                <a:effectLst/>
                <a:latin typeface="#9Slide03 Montserrat Light" panose="00000400000000000000" pitchFamily="2" charset="0"/>
                <a:ea typeface="Calibri" panose="020F0502020204030204" pitchFamily="34" charset="0"/>
                <a:cs typeface="#9Slide03 Arima Madurai Light" panose="00000400000000000000" pitchFamily="2" charset="0"/>
              </a:rPr>
              <a:t> Trước cách mạng: viết ba đề tài</a:t>
            </a:r>
          </a:p>
        </p:txBody>
      </p:sp>
      <p:sp>
        <p:nvSpPr>
          <p:cNvPr id="57" name="Freeform: Shape 56">
            <a:extLst>
              <a:ext uri="{FF2B5EF4-FFF2-40B4-BE49-F238E27FC236}">
                <a16:creationId xmlns:a16="http://schemas.microsoft.com/office/drawing/2014/main" id="{19020F7A-3CC3-BA9C-437D-812DDA9EB244}"/>
              </a:ext>
            </a:extLst>
          </p:cNvPr>
          <p:cNvSpPr/>
          <p:nvPr/>
        </p:nvSpPr>
        <p:spPr>
          <a:xfrm rot="10800000" flipV="1">
            <a:off x="349971" y="8242153"/>
            <a:ext cx="11554622" cy="329512"/>
          </a:xfrm>
          <a:custGeom>
            <a:avLst/>
            <a:gdLst>
              <a:gd name="connsiteX0" fmla="*/ 0 w 1262015"/>
              <a:gd name="connsiteY0" fmla="*/ 0 h 182880"/>
              <a:gd name="connsiteX1" fmla="*/ 1262015 w 1262015"/>
              <a:gd name="connsiteY1" fmla="*/ 0 h 182880"/>
              <a:gd name="connsiteX2" fmla="*/ 1257351 w 1262015"/>
              <a:gd name="connsiteY2" fmla="*/ 105507 h 182880"/>
              <a:gd name="connsiteX3" fmla="*/ 1260903 w 1262015"/>
              <a:gd name="connsiteY3" fmla="*/ 175847 h 182880"/>
              <a:gd name="connsiteX4" fmla="*/ 1257351 w 1262015"/>
              <a:gd name="connsiteY4" fmla="*/ 175847 h 182880"/>
              <a:gd name="connsiteX5" fmla="*/ 1257351 w 1262015"/>
              <a:gd name="connsiteY5" fmla="*/ 182880 h 182880"/>
              <a:gd name="connsiteX6" fmla="*/ 5326 w 1262015"/>
              <a:gd name="connsiteY6" fmla="*/ 182880 h 182880"/>
              <a:gd name="connsiteX7" fmla="*/ 5326 w 1262015"/>
              <a:gd name="connsiteY7" fmla="*/ 175847 h 182880"/>
              <a:gd name="connsiteX8" fmla="*/ 1776 w 1262015"/>
              <a:gd name="connsiteY8" fmla="*/ 175847 h 182880"/>
              <a:gd name="connsiteX9" fmla="*/ 5326 w 1262015"/>
              <a:gd name="connsiteY9" fmla="*/ 105527 h 182880"/>
              <a:gd name="connsiteX10" fmla="*/ 5327 w 1262015"/>
              <a:gd name="connsiteY10" fmla="*/ 105507 h 182880"/>
              <a:gd name="connsiteX11" fmla="*/ 5326 w 1262015"/>
              <a:gd name="connsiteY11" fmla="*/ 105487 h 182880"/>
              <a:gd name="connsiteX12" fmla="*/ 0 w 1262015"/>
              <a:gd name="connsiteY12" fmla="*/ 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2015" h="182880">
                <a:moveTo>
                  <a:pt x="0" y="0"/>
                </a:moveTo>
                <a:lnTo>
                  <a:pt x="1262015" y="0"/>
                </a:lnTo>
                <a:lnTo>
                  <a:pt x="1257351" y="105507"/>
                </a:lnTo>
                <a:lnTo>
                  <a:pt x="1260903" y="175847"/>
                </a:lnTo>
                <a:lnTo>
                  <a:pt x="1257351" y="175847"/>
                </a:lnTo>
                <a:lnTo>
                  <a:pt x="1257351" y="182880"/>
                </a:lnTo>
                <a:lnTo>
                  <a:pt x="5326" y="182880"/>
                </a:lnTo>
                <a:lnTo>
                  <a:pt x="5326" y="175847"/>
                </a:lnTo>
                <a:lnTo>
                  <a:pt x="1776" y="175847"/>
                </a:lnTo>
                <a:lnTo>
                  <a:pt x="5326" y="105527"/>
                </a:lnTo>
                <a:lnTo>
                  <a:pt x="5327" y="105507"/>
                </a:lnTo>
                <a:lnTo>
                  <a:pt x="5326" y="105487"/>
                </a:ln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59" name="TextBox 58">
            <a:extLst>
              <a:ext uri="{FF2B5EF4-FFF2-40B4-BE49-F238E27FC236}">
                <a16:creationId xmlns:a16="http://schemas.microsoft.com/office/drawing/2014/main" id="{4AF8A312-5714-5452-E5EE-AA065F83EAAA}"/>
              </a:ext>
            </a:extLst>
          </p:cNvPr>
          <p:cNvSpPr txBox="1"/>
          <p:nvPr/>
        </p:nvSpPr>
        <p:spPr>
          <a:xfrm>
            <a:off x="535461" y="7402882"/>
            <a:ext cx="2204450" cy="421654"/>
          </a:xfrm>
          <a:prstGeom prst="rect">
            <a:avLst/>
          </a:prstGeom>
          <a:noFill/>
        </p:spPr>
        <p:txBody>
          <a:bodyPr wrap="none">
            <a:spAutoFit/>
          </a:bodyPr>
          <a:lstStyle/>
          <a:p>
            <a:pPr marL="0" marR="0">
              <a:lnSpc>
                <a:spcPct val="107000"/>
              </a:lnSpc>
              <a:spcBef>
                <a:spcPts val="0"/>
              </a:spcBef>
              <a:spcAft>
                <a:spcPts val="800"/>
              </a:spcAft>
              <a:tabLst>
                <a:tab pos="3496310" algn="l"/>
              </a:tabLst>
            </a:pPr>
            <a:r>
              <a:rPr lang="en-US" sz="2000" b="1" i="1">
                <a:effectLst/>
                <a:latin typeface="#9Slide03 Montserrat Light" panose="00000400000000000000" pitchFamily="2" charset="0"/>
                <a:ea typeface="Calibri" panose="020F0502020204030204" pitchFamily="34" charset="0"/>
                <a:cs typeface="#9Slide03 Arima Madurai Light" panose="00000400000000000000" pitchFamily="2" charset="0"/>
              </a:rPr>
              <a:t>* Đề tài sáng tác</a:t>
            </a:r>
            <a:endParaRPr lang="en-US" sz="2000">
              <a:effectLst/>
              <a:latin typeface="#9Slide03 Montserrat Light" panose="00000400000000000000" pitchFamily="2" charset="0"/>
              <a:ea typeface="Calibri" panose="020F0502020204030204" pitchFamily="34" charset="0"/>
              <a:cs typeface="#9Slide03 Arima Madurai Light" panose="00000400000000000000" pitchFamily="2" charset="0"/>
            </a:endParaRPr>
          </a:p>
        </p:txBody>
      </p:sp>
      <p:sp>
        <p:nvSpPr>
          <p:cNvPr id="65" name="TextBox 64">
            <a:extLst>
              <a:ext uri="{FF2B5EF4-FFF2-40B4-BE49-F238E27FC236}">
                <a16:creationId xmlns:a16="http://schemas.microsoft.com/office/drawing/2014/main" id="{8D811210-DFD1-AA7D-FA95-3138A7AC4D01}"/>
              </a:ext>
            </a:extLst>
          </p:cNvPr>
          <p:cNvSpPr txBox="1"/>
          <p:nvPr/>
        </p:nvSpPr>
        <p:spPr>
          <a:xfrm>
            <a:off x="1020114" y="8223493"/>
            <a:ext cx="697627" cy="369332"/>
          </a:xfrm>
          <a:prstGeom prst="rect">
            <a:avLst/>
          </a:prstGeom>
          <a:noFill/>
        </p:spPr>
        <p:txBody>
          <a:bodyPr wrap="none">
            <a:spAutoFit/>
          </a:bodyPr>
          <a:lstStyle/>
          <a:p>
            <a:pPr lvl="0"/>
            <a:r>
              <a:rPr lang="en-US" sz="1800">
                <a:latin typeface="#9Slide03 Montserrat Light" panose="00000400000000000000" pitchFamily="2" charset="0"/>
                <a:cs typeface="#9Slide03 Arima Madurai Light" panose="00000400000000000000" pitchFamily="2" charset="0"/>
              </a:rPr>
              <a:t>1938</a:t>
            </a:r>
            <a:endParaRPr lang="en-US"/>
          </a:p>
        </p:txBody>
      </p:sp>
      <p:sp>
        <p:nvSpPr>
          <p:cNvPr id="67" name="TextBox 66">
            <a:extLst>
              <a:ext uri="{FF2B5EF4-FFF2-40B4-BE49-F238E27FC236}">
                <a16:creationId xmlns:a16="http://schemas.microsoft.com/office/drawing/2014/main" id="{9C266049-F121-06F7-782D-3EB025CF5031}"/>
              </a:ext>
            </a:extLst>
          </p:cNvPr>
          <p:cNvSpPr txBox="1"/>
          <p:nvPr/>
        </p:nvSpPr>
        <p:spPr>
          <a:xfrm>
            <a:off x="2855438" y="8234929"/>
            <a:ext cx="715260" cy="369332"/>
          </a:xfrm>
          <a:prstGeom prst="rect">
            <a:avLst/>
          </a:prstGeom>
          <a:noFill/>
        </p:spPr>
        <p:txBody>
          <a:bodyPr wrap="none">
            <a:spAutoFit/>
          </a:bodyPr>
          <a:lstStyle/>
          <a:p>
            <a:pPr lvl="0"/>
            <a:r>
              <a:rPr lang="en-US" sz="1800">
                <a:latin typeface="#9Slide03 Montserrat Light" panose="00000400000000000000" pitchFamily="2" charset="0"/>
                <a:cs typeface="#9Slide03 Arima Madurai Light" panose="00000400000000000000" pitchFamily="2" charset="0"/>
              </a:rPr>
              <a:t>1940</a:t>
            </a:r>
            <a:endParaRPr lang="en-US"/>
          </a:p>
        </p:txBody>
      </p:sp>
      <p:sp>
        <p:nvSpPr>
          <p:cNvPr id="69" name="TextBox 68">
            <a:extLst>
              <a:ext uri="{FF2B5EF4-FFF2-40B4-BE49-F238E27FC236}">
                <a16:creationId xmlns:a16="http://schemas.microsoft.com/office/drawing/2014/main" id="{C5E3BDE6-ECE4-4B5C-45F3-1420848E1836}"/>
              </a:ext>
            </a:extLst>
          </p:cNvPr>
          <p:cNvSpPr txBox="1"/>
          <p:nvPr/>
        </p:nvSpPr>
        <p:spPr>
          <a:xfrm>
            <a:off x="4757795" y="8246321"/>
            <a:ext cx="646331" cy="369332"/>
          </a:xfrm>
          <a:prstGeom prst="rect">
            <a:avLst/>
          </a:prstGeom>
          <a:noFill/>
        </p:spPr>
        <p:txBody>
          <a:bodyPr wrap="none">
            <a:spAutoFit/>
          </a:bodyPr>
          <a:lstStyle/>
          <a:p>
            <a:pPr lvl="0"/>
            <a:r>
              <a:rPr lang="en-US" sz="1800">
                <a:latin typeface="#9Slide03 Montserrat Light" panose="00000400000000000000" pitchFamily="2" charset="0"/>
                <a:cs typeface="#9Slide03 Arima Madurai Light" panose="00000400000000000000" pitchFamily="2" charset="0"/>
              </a:rPr>
              <a:t>1941</a:t>
            </a:r>
            <a:endParaRPr lang="en-US"/>
          </a:p>
        </p:txBody>
      </p:sp>
      <p:sp>
        <p:nvSpPr>
          <p:cNvPr id="71" name="TextBox 70">
            <a:extLst>
              <a:ext uri="{FF2B5EF4-FFF2-40B4-BE49-F238E27FC236}">
                <a16:creationId xmlns:a16="http://schemas.microsoft.com/office/drawing/2014/main" id="{1AACAAE4-BC7F-CABD-D455-9016D35DCE4C}"/>
              </a:ext>
            </a:extLst>
          </p:cNvPr>
          <p:cNvSpPr txBox="1"/>
          <p:nvPr/>
        </p:nvSpPr>
        <p:spPr>
          <a:xfrm>
            <a:off x="554992" y="10105263"/>
            <a:ext cx="1523898" cy="646331"/>
          </a:xfrm>
          <a:prstGeom prst="rect">
            <a:avLst/>
          </a:prstGeom>
          <a:noFill/>
        </p:spPr>
        <p:txBody>
          <a:bodyPr wrap="square">
            <a:spAutoFit/>
          </a:bodyPr>
          <a:lstStyle/>
          <a:p>
            <a:pPr lvl="0" algn="ctr"/>
            <a:r>
              <a:rPr lang="en-US" sz="1800" b="1" i="1">
                <a:latin typeface="#9Slide03 Montserrat Light" panose="00000400000000000000" pitchFamily="2" charset="0"/>
                <a:cs typeface="#9Slide03 Arima Madurai Light" panose="00000400000000000000" pitchFamily="2" charset="0"/>
              </a:rPr>
              <a:t>Một chuyến đi </a:t>
            </a:r>
            <a:endParaRPr lang="en-US" b="1"/>
          </a:p>
        </p:txBody>
      </p:sp>
      <p:sp>
        <p:nvSpPr>
          <p:cNvPr id="73" name="TextBox 72">
            <a:extLst>
              <a:ext uri="{FF2B5EF4-FFF2-40B4-BE49-F238E27FC236}">
                <a16:creationId xmlns:a16="http://schemas.microsoft.com/office/drawing/2014/main" id="{79E9AEB0-3165-D9E8-572D-F9B2B504224E}"/>
              </a:ext>
            </a:extLst>
          </p:cNvPr>
          <p:cNvSpPr txBox="1"/>
          <p:nvPr/>
        </p:nvSpPr>
        <p:spPr>
          <a:xfrm>
            <a:off x="685295" y="10716644"/>
            <a:ext cx="1300191" cy="523220"/>
          </a:xfrm>
          <a:prstGeom prst="rect">
            <a:avLst/>
          </a:prstGeom>
          <a:noFill/>
        </p:spPr>
        <p:txBody>
          <a:bodyPr wrap="square">
            <a:spAutoFit/>
          </a:bodyPr>
          <a:lstStyle/>
          <a:p>
            <a:pPr lvl="0" algn="ctr"/>
            <a:r>
              <a:rPr lang="en-US" sz="1400" i="1">
                <a:solidFill>
                  <a:schemeClr val="bg1"/>
                </a:solidFill>
                <a:latin typeface="#9Slide03 Montserrat Light" panose="00000400000000000000" pitchFamily="2" charset="0"/>
                <a:cs typeface="#9Slide03 Arima Madurai Light" panose="00000400000000000000" pitchFamily="2" charset="0"/>
              </a:rPr>
              <a:t>Chủ nghĩa xê dịch</a:t>
            </a:r>
          </a:p>
        </p:txBody>
      </p:sp>
      <p:sp>
        <p:nvSpPr>
          <p:cNvPr id="75" name="TextBox 74">
            <a:extLst>
              <a:ext uri="{FF2B5EF4-FFF2-40B4-BE49-F238E27FC236}">
                <a16:creationId xmlns:a16="http://schemas.microsoft.com/office/drawing/2014/main" id="{D11F56A2-86E8-6276-9762-82DC59FB8819}"/>
              </a:ext>
            </a:extLst>
          </p:cNvPr>
          <p:cNvSpPr txBox="1"/>
          <p:nvPr/>
        </p:nvSpPr>
        <p:spPr>
          <a:xfrm>
            <a:off x="2499553" y="10841252"/>
            <a:ext cx="1455103" cy="646331"/>
          </a:xfrm>
          <a:prstGeom prst="rect">
            <a:avLst/>
          </a:prstGeom>
          <a:noFill/>
        </p:spPr>
        <p:txBody>
          <a:bodyPr wrap="square">
            <a:spAutoFit/>
          </a:bodyPr>
          <a:lstStyle/>
          <a:p>
            <a:pPr lvl="0" algn="ctr"/>
            <a:r>
              <a:rPr lang="en-US" sz="1800">
                <a:latin typeface="#9Slide03 Montserrat Light" panose="00000400000000000000" pitchFamily="2" charset="0"/>
                <a:cs typeface="#9Slide03 Arima Madurai Light" panose="00000400000000000000" pitchFamily="2" charset="0"/>
              </a:rPr>
              <a:t>Vang bóng một thời</a:t>
            </a:r>
          </a:p>
        </p:txBody>
      </p:sp>
      <p:sp>
        <p:nvSpPr>
          <p:cNvPr id="77" name="TextBox 76">
            <a:extLst>
              <a:ext uri="{FF2B5EF4-FFF2-40B4-BE49-F238E27FC236}">
                <a16:creationId xmlns:a16="http://schemas.microsoft.com/office/drawing/2014/main" id="{DB5FFB14-1721-F9A0-C170-258FBA311997}"/>
              </a:ext>
            </a:extLst>
          </p:cNvPr>
          <p:cNvSpPr txBox="1"/>
          <p:nvPr/>
        </p:nvSpPr>
        <p:spPr>
          <a:xfrm>
            <a:off x="4203646" y="10745676"/>
            <a:ext cx="1771252" cy="646331"/>
          </a:xfrm>
          <a:prstGeom prst="rect">
            <a:avLst/>
          </a:prstGeom>
          <a:noFill/>
        </p:spPr>
        <p:txBody>
          <a:bodyPr wrap="square">
            <a:spAutoFit/>
          </a:bodyPr>
          <a:lstStyle/>
          <a:p>
            <a:pPr lvl="0" algn="ctr"/>
            <a:r>
              <a:rPr lang="en-US" sz="1800">
                <a:latin typeface="#9Slide03 Montserrat Light" panose="00000400000000000000" pitchFamily="2" charset="0"/>
                <a:cs typeface="#9Slide03 Arima Madurai Light" panose="00000400000000000000" pitchFamily="2" charset="0"/>
              </a:rPr>
              <a:t>Chiếc lư đồng mắt cua</a:t>
            </a:r>
            <a:endParaRPr lang="en-US" sz="1800"/>
          </a:p>
        </p:txBody>
      </p:sp>
      <p:sp>
        <p:nvSpPr>
          <p:cNvPr id="79" name="TextBox 78">
            <a:extLst>
              <a:ext uri="{FF2B5EF4-FFF2-40B4-BE49-F238E27FC236}">
                <a16:creationId xmlns:a16="http://schemas.microsoft.com/office/drawing/2014/main" id="{3399BC3E-14DF-6664-FD11-AD0A1FEF371F}"/>
              </a:ext>
            </a:extLst>
          </p:cNvPr>
          <p:cNvSpPr txBox="1"/>
          <p:nvPr/>
        </p:nvSpPr>
        <p:spPr>
          <a:xfrm>
            <a:off x="4582698" y="11387937"/>
            <a:ext cx="980627" cy="523220"/>
          </a:xfrm>
          <a:prstGeom prst="rect">
            <a:avLst/>
          </a:prstGeom>
          <a:noFill/>
        </p:spPr>
        <p:txBody>
          <a:bodyPr wrap="square">
            <a:spAutoFit/>
          </a:bodyPr>
          <a:lstStyle/>
          <a:p>
            <a:pPr lvl="0" algn="ctr"/>
            <a:r>
              <a:rPr lang="en-US" sz="1400" i="1">
                <a:solidFill>
                  <a:schemeClr val="bg1"/>
                </a:solidFill>
                <a:latin typeface="#9Slide03 Montserrat Light" panose="00000400000000000000" pitchFamily="2" charset="0"/>
                <a:cs typeface="#9Slide03 Arima Madurai Light" panose="00000400000000000000" pitchFamily="2" charset="0"/>
              </a:rPr>
              <a:t>Đời sống trụy lạc</a:t>
            </a:r>
          </a:p>
        </p:txBody>
      </p:sp>
      <p:sp>
        <p:nvSpPr>
          <p:cNvPr id="80" name="TextBox 79">
            <a:extLst>
              <a:ext uri="{FF2B5EF4-FFF2-40B4-BE49-F238E27FC236}">
                <a16:creationId xmlns:a16="http://schemas.microsoft.com/office/drawing/2014/main" id="{B84A7828-B40F-00AB-9EDA-6545D8488885}"/>
              </a:ext>
            </a:extLst>
          </p:cNvPr>
          <p:cNvSpPr txBox="1"/>
          <p:nvPr/>
        </p:nvSpPr>
        <p:spPr>
          <a:xfrm>
            <a:off x="2466509" y="11467801"/>
            <a:ext cx="1455103" cy="523220"/>
          </a:xfrm>
          <a:prstGeom prst="rect">
            <a:avLst/>
          </a:prstGeom>
          <a:noFill/>
        </p:spPr>
        <p:txBody>
          <a:bodyPr wrap="square">
            <a:spAutoFit/>
          </a:bodyPr>
          <a:lstStyle/>
          <a:p>
            <a:pPr lvl="0" algn="ctr"/>
            <a:r>
              <a:rPr lang="en-US" sz="1400" i="1">
                <a:solidFill>
                  <a:schemeClr val="bg1"/>
                </a:solidFill>
                <a:latin typeface="#9Slide03 Montserrat Light" panose="00000400000000000000" pitchFamily="2" charset="0"/>
                <a:cs typeface="#9Slide03 Arima Madurai Light" panose="00000400000000000000" pitchFamily="2" charset="0"/>
              </a:rPr>
              <a:t>Vang bóng một thời</a:t>
            </a:r>
          </a:p>
        </p:txBody>
      </p:sp>
      <p:sp>
        <p:nvSpPr>
          <p:cNvPr id="82" name="Freeform: Shape 81">
            <a:extLst>
              <a:ext uri="{FF2B5EF4-FFF2-40B4-BE49-F238E27FC236}">
                <a16:creationId xmlns:a16="http://schemas.microsoft.com/office/drawing/2014/main" id="{BE216137-F504-3D59-0C35-BFD5430BEADC}"/>
              </a:ext>
            </a:extLst>
          </p:cNvPr>
          <p:cNvSpPr/>
          <p:nvPr/>
        </p:nvSpPr>
        <p:spPr>
          <a:xfrm rot="5400000">
            <a:off x="5937794" y="8320532"/>
            <a:ext cx="316410" cy="175255"/>
          </a:xfrm>
          <a:custGeom>
            <a:avLst/>
            <a:gdLst>
              <a:gd name="connsiteX0" fmla="*/ 0 w 1262015"/>
              <a:gd name="connsiteY0" fmla="*/ 0 h 182880"/>
              <a:gd name="connsiteX1" fmla="*/ 1262015 w 1262015"/>
              <a:gd name="connsiteY1" fmla="*/ 0 h 182880"/>
              <a:gd name="connsiteX2" fmla="*/ 1257351 w 1262015"/>
              <a:gd name="connsiteY2" fmla="*/ 105507 h 182880"/>
              <a:gd name="connsiteX3" fmla="*/ 1260903 w 1262015"/>
              <a:gd name="connsiteY3" fmla="*/ 175847 h 182880"/>
              <a:gd name="connsiteX4" fmla="*/ 1257351 w 1262015"/>
              <a:gd name="connsiteY4" fmla="*/ 175847 h 182880"/>
              <a:gd name="connsiteX5" fmla="*/ 1257351 w 1262015"/>
              <a:gd name="connsiteY5" fmla="*/ 182880 h 182880"/>
              <a:gd name="connsiteX6" fmla="*/ 5326 w 1262015"/>
              <a:gd name="connsiteY6" fmla="*/ 182880 h 182880"/>
              <a:gd name="connsiteX7" fmla="*/ 5326 w 1262015"/>
              <a:gd name="connsiteY7" fmla="*/ 175847 h 182880"/>
              <a:gd name="connsiteX8" fmla="*/ 1776 w 1262015"/>
              <a:gd name="connsiteY8" fmla="*/ 175847 h 182880"/>
              <a:gd name="connsiteX9" fmla="*/ 5326 w 1262015"/>
              <a:gd name="connsiteY9" fmla="*/ 105527 h 182880"/>
              <a:gd name="connsiteX10" fmla="*/ 5327 w 1262015"/>
              <a:gd name="connsiteY10" fmla="*/ 105507 h 182880"/>
              <a:gd name="connsiteX11" fmla="*/ 5326 w 1262015"/>
              <a:gd name="connsiteY11" fmla="*/ 105487 h 182880"/>
              <a:gd name="connsiteX12" fmla="*/ 0 w 1262015"/>
              <a:gd name="connsiteY12" fmla="*/ 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2015" h="182880">
                <a:moveTo>
                  <a:pt x="0" y="0"/>
                </a:moveTo>
                <a:lnTo>
                  <a:pt x="1262015" y="0"/>
                </a:lnTo>
                <a:lnTo>
                  <a:pt x="1257351" y="105507"/>
                </a:lnTo>
                <a:lnTo>
                  <a:pt x="1260903" y="175847"/>
                </a:lnTo>
                <a:lnTo>
                  <a:pt x="1257351" y="175847"/>
                </a:lnTo>
                <a:lnTo>
                  <a:pt x="1257351" y="182880"/>
                </a:lnTo>
                <a:lnTo>
                  <a:pt x="5326" y="182880"/>
                </a:lnTo>
                <a:lnTo>
                  <a:pt x="5326" y="175847"/>
                </a:lnTo>
                <a:lnTo>
                  <a:pt x="1776" y="175847"/>
                </a:lnTo>
                <a:lnTo>
                  <a:pt x="5326" y="105527"/>
                </a:lnTo>
                <a:lnTo>
                  <a:pt x="5327" y="105507"/>
                </a:lnTo>
                <a:lnTo>
                  <a:pt x="5326" y="105487"/>
                </a:ln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pic>
        <p:nvPicPr>
          <p:cNvPr id="84" name="Picture 83" descr="An open book with a black background&#10;&#10;Description automatically generated with medium confidence">
            <a:extLst>
              <a:ext uri="{FF2B5EF4-FFF2-40B4-BE49-F238E27FC236}">
                <a16:creationId xmlns:a16="http://schemas.microsoft.com/office/drawing/2014/main" id="{A6BA9778-39D7-6346-303C-9EA4F05282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2853" y="9803965"/>
            <a:ext cx="5097790" cy="2286005"/>
          </a:xfrm>
          <a:prstGeom prst="rect">
            <a:avLst/>
          </a:prstGeom>
        </p:spPr>
      </p:pic>
      <p:sp>
        <p:nvSpPr>
          <p:cNvPr id="89" name="TextBox 88">
            <a:extLst>
              <a:ext uri="{FF2B5EF4-FFF2-40B4-BE49-F238E27FC236}">
                <a16:creationId xmlns:a16="http://schemas.microsoft.com/office/drawing/2014/main" id="{C738A853-4827-0555-EED9-72C7229ABE9E}"/>
              </a:ext>
            </a:extLst>
          </p:cNvPr>
          <p:cNvSpPr txBox="1"/>
          <p:nvPr/>
        </p:nvSpPr>
        <p:spPr>
          <a:xfrm>
            <a:off x="5974898" y="7545329"/>
            <a:ext cx="6163518" cy="707886"/>
          </a:xfrm>
          <a:prstGeom prst="rect">
            <a:avLst/>
          </a:prstGeom>
          <a:noFill/>
        </p:spPr>
        <p:txBody>
          <a:bodyPr wrap="square">
            <a:spAutoFit/>
          </a:bodyPr>
          <a:lstStyle/>
          <a:p>
            <a:pPr algn="ctr"/>
            <a:r>
              <a:rPr lang="en-US" sz="2000" b="1" i="1">
                <a:effectLst/>
                <a:latin typeface="#9Slide03 Montserrat Light" panose="00000400000000000000" pitchFamily="2" charset="0"/>
                <a:ea typeface="Calibri" panose="020F0502020204030204" pitchFamily="34" charset="0"/>
                <a:cs typeface="Times New Roman" panose="02020603050405020304" pitchFamily="18" charset="0"/>
              </a:rPr>
              <a:t>-</a:t>
            </a:r>
            <a:r>
              <a:rPr lang="en-US" sz="2000" b="1">
                <a:effectLst/>
                <a:latin typeface="#9Slide03 Montserrat Light" panose="00000400000000000000" pitchFamily="2" charset="0"/>
                <a:ea typeface="Calibri" panose="020F0502020204030204" pitchFamily="34" charset="0"/>
                <a:cs typeface="Times New Roman" panose="02020603050405020304" pitchFamily="18" charset="0"/>
              </a:rPr>
              <a:t> Sau cách mạng: dùng ngòi bút phục vụ kháng chiến trên cương vị của một nhà văn</a:t>
            </a:r>
            <a:endParaRPr lang="en-US" sz="2000" b="1"/>
          </a:p>
        </p:txBody>
      </p:sp>
      <p:sp>
        <p:nvSpPr>
          <p:cNvPr id="91" name="TextBox 90">
            <a:extLst>
              <a:ext uri="{FF2B5EF4-FFF2-40B4-BE49-F238E27FC236}">
                <a16:creationId xmlns:a16="http://schemas.microsoft.com/office/drawing/2014/main" id="{E692CED3-A699-185D-EE27-E056DD17E71D}"/>
              </a:ext>
            </a:extLst>
          </p:cNvPr>
          <p:cNvSpPr txBox="1"/>
          <p:nvPr/>
        </p:nvSpPr>
        <p:spPr>
          <a:xfrm>
            <a:off x="7055417" y="9057776"/>
            <a:ext cx="4002479" cy="1200329"/>
          </a:xfrm>
          <a:prstGeom prst="rect">
            <a:avLst/>
          </a:prstGeom>
          <a:noFill/>
        </p:spPr>
        <p:txBody>
          <a:bodyPr wrap="square">
            <a:spAutoFit/>
          </a:bodyPr>
          <a:lstStyle/>
          <a:p>
            <a:pPr lvl="0" algn="just"/>
            <a:r>
              <a:rPr lang="en-US">
                <a:latin typeface="#9Slide03 Montserrat Light" panose="00000400000000000000" pitchFamily="2" charset="0"/>
                <a:cs typeface="#9Slide03 Arima Madurai Light" panose="00000400000000000000" pitchFamily="2" charset="0"/>
              </a:rPr>
              <a:t>Hiện thực cuộc sống rộng lớn của nhân dân, của cách mạng, của kháng chiến. Tiếp tục đi tìm cái đẹp để ngợi ca vẻ đẹp cuộc sống.</a:t>
            </a:r>
          </a:p>
        </p:txBody>
      </p:sp>
      <p:sp>
        <p:nvSpPr>
          <p:cNvPr id="17" name="TextBox 16">
            <a:extLst>
              <a:ext uri="{FF2B5EF4-FFF2-40B4-BE49-F238E27FC236}">
                <a16:creationId xmlns:a16="http://schemas.microsoft.com/office/drawing/2014/main" id="{405E9E92-102A-6437-2DB5-0D550A1F5015}"/>
              </a:ext>
            </a:extLst>
          </p:cNvPr>
          <p:cNvSpPr txBox="1"/>
          <p:nvPr/>
        </p:nvSpPr>
        <p:spPr>
          <a:xfrm>
            <a:off x="192987" y="2443973"/>
            <a:ext cx="7386373" cy="3898503"/>
          </a:xfrm>
          <a:prstGeom prst="rect">
            <a:avLst/>
          </a:prstGeom>
          <a:noFill/>
        </p:spPr>
        <p:txBody>
          <a:bodyPr wrap="square">
            <a:spAutoFit/>
          </a:bodyPr>
          <a:lstStyle/>
          <a:p>
            <a:pPr marL="0" marR="0">
              <a:lnSpc>
                <a:spcPct val="107000"/>
              </a:lnSpc>
              <a:spcBef>
                <a:spcPts val="0"/>
              </a:spcBef>
              <a:spcAft>
                <a:spcPts val="800"/>
              </a:spcAft>
            </a:pPr>
            <a:r>
              <a:rPr lang="en-US" sz="2000" b="1">
                <a:effectLst/>
                <a:latin typeface="#9Slide03 Montserrat Light" panose="00000400000000000000" pitchFamily="2" charset="0"/>
                <a:ea typeface="Calibri" panose="020F0502020204030204" pitchFamily="34" charset="0"/>
                <a:cs typeface="Times New Roman" panose="02020603050405020304" pitchFamily="18" charset="0"/>
              </a:rPr>
              <a:t>+ Xuất bản: năm 1940</a:t>
            </a:r>
            <a:endParaRPr lang="en-US" sz="2000" b="1">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b="1">
                <a:effectLst/>
                <a:latin typeface="#9Slide03 Montserrat Light" panose="00000400000000000000" pitchFamily="2" charset="0"/>
                <a:ea typeface="Calibri" panose="020F0502020204030204" pitchFamily="34" charset="0"/>
                <a:cs typeface="Times New Roman" panose="02020603050405020304" pitchFamily="18" charset="0"/>
              </a:rPr>
              <a:t>+ Dung lượng: 11 truyện ngắn</a:t>
            </a:r>
            <a:endParaRPr lang="en-US" sz="2000" b="1">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b="1">
                <a:effectLst/>
                <a:latin typeface="#9Slide03 Montserrat Light" panose="00000400000000000000" pitchFamily="2" charset="0"/>
                <a:ea typeface="Calibri" panose="020F0502020204030204" pitchFamily="34" charset="0"/>
                <a:cs typeface="Times New Roman" panose="02020603050405020304" pitchFamily="18" charset="0"/>
              </a:rPr>
              <a:t>+ Đề tài: quá khứ - một thời đã qua</a:t>
            </a:r>
            <a:endParaRPr lang="en-US" sz="2000" b="1">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b="1">
                <a:effectLst/>
                <a:latin typeface="#9Slide03 Montserrat Light" panose="00000400000000000000" pitchFamily="2" charset="0"/>
                <a:ea typeface="Calibri" panose="020F0502020204030204" pitchFamily="34" charset="0"/>
                <a:cs typeface="Times New Roman" panose="02020603050405020304" pitchFamily="18" charset="0"/>
              </a:rPr>
              <a:t>+ Nội dung chính: viét về những cái tài, những thú vui tao nhã phong lưu đậm chất văn hoá</a:t>
            </a:r>
            <a:endParaRPr lang="en-US" sz="2000" b="1">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b="1">
                <a:effectLst/>
                <a:latin typeface="#9Slide03 Montserrat Light" panose="00000400000000000000" pitchFamily="2" charset="0"/>
                <a:ea typeface="Calibri" panose="020F0502020204030204" pitchFamily="34" charset="0"/>
                <a:cs typeface="Times New Roman" panose="02020603050405020304" pitchFamily="18" charset="0"/>
              </a:rPr>
              <a:t>+ Nhân vật chính: các nhà Nho lỡ vận nhưng vẫn giữ vững khí tiết với đạo sống của quân tử, những người có tài năng phi thường</a:t>
            </a:r>
            <a:endParaRPr lang="en-US" sz="2000" b="1">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b="1">
                <a:effectLst/>
                <a:latin typeface="#9Slide03 Montserrat Light" panose="00000400000000000000" pitchFamily="2" charset="0"/>
                <a:ea typeface="Calibri" panose="020F0502020204030204" pitchFamily="34" charset="0"/>
                <a:cs typeface="Times New Roman" panose="02020603050405020304" pitchFamily="18" charset="0"/>
              </a:rPr>
              <a:t>=&gt;tập truyện kết tinh tài năng của Nguyễn Tuân trước Cách Mạng</a:t>
            </a:r>
            <a:endParaRPr lang="en-US" sz="2000" b="1">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7" name="Hình ảnh 19">
            <a:extLst>
              <a:ext uri="{FF2B5EF4-FFF2-40B4-BE49-F238E27FC236}">
                <a16:creationId xmlns:a16="http://schemas.microsoft.com/office/drawing/2014/main" id="{13AACB24-A075-6C32-A9E5-117ACA6B6283}"/>
              </a:ext>
            </a:extLst>
          </p:cNvPr>
          <p:cNvPicPr>
            <a:picLocks noChangeAspect="1"/>
          </p:cNvPicPr>
          <p:nvPr/>
        </p:nvPicPr>
        <p:blipFill>
          <a:blip r:embed="rId3"/>
          <a:stretch>
            <a:fillRect/>
          </a:stretch>
        </p:blipFill>
        <p:spPr>
          <a:xfrm>
            <a:off x="9637603" y="6948230"/>
            <a:ext cx="2436076" cy="492781"/>
          </a:xfrm>
          <a:prstGeom prst="rect">
            <a:avLst/>
          </a:prstGeom>
        </p:spPr>
      </p:pic>
      <p:pic>
        <p:nvPicPr>
          <p:cNvPr id="28" name="Hình ảnh 21">
            <a:extLst>
              <a:ext uri="{FF2B5EF4-FFF2-40B4-BE49-F238E27FC236}">
                <a16:creationId xmlns:a16="http://schemas.microsoft.com/office/drawing/2014/main" id="{58D4EBCE-3EC2-3D02-7AF4-AEB12E4FBE39}"/>
              </a:ext>
            </a:extLst>
          </p:cNvPr>
          <p:cNvPicPr>
            <a:picLocks noChangeAspect="1"/>
          </p:cNvPicPr>
          <p:nvPr/>
        </p:nvPicPr>
        <p:blipFill>
          <a:blip r:embed="rId4"/>
          <a:stretch>
            <a:fillRect/>
          </a:stretch>
        </p:blipFill>
        <p:spPr>
          <a:xfrm>
            <a:off x="8049844" y="7011777"/>
            <a:ext cx="1806130" cy="416897"/>
          </a:xfrm>
          <a:prstGeom prst="rect">
            <a:avLst/>
          </a:prstGeom>
        </p:spPr>
      </p:pic>
      <p:pic>
        <p:nvPicPr>
          <p:cNvPr id="30" name="Hình ảnh 11">
            <a:extLst>
              <a:ext uri="{FF2B5EF4-FFF2-40B4-BE49-F238E27FC236}">
                <a16:creationId xmlns:a16="http://schemas.microsoft.com/office/drawing/2014/main" id="{3849FDAC-4A00-5202-8E5A-B5FA4FFEA9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2853" y="7077445"/>
            <a:ext cx="1818550" cy="395377"/>
          </a:xfrm>
          <a:prstGeom prst="rect">
            <a:avLst/>
          </a:prstGeom>
        </p:spPr>
      </p:pic>
      <p:pic>
        <p:nvPicPr>
          <p:cNvPr id="29" name="Hình ảnh 23">
            <a:extLst>
              <a:ext uri="{FF2B5EF4-FFF2-40B4-BE49-F238E27FC236}">
                <a16:creationId xmlns:a16="http://schemas.microsoft.com/office/drawing/2014/main" id="{5F3178B3-95DA-8C3B-2799-571C3A903F1C}"/>
              </a:ext>
            </a:extLst>
          </p:cNvPr>
          <p:cNvPicPr>
            <a:picLocks noChangeAspect="1"/>
          </p:cNvPicPr>
          <p:nvPr/>
        </p:nvPicPr>
        <p:blipFill>
          <a:blip r:embed="rId6"/>
          <a:stretch>
            <a:fillRect/>
          </a:stretch>
        </p:blipFill>
        <p:spPr>
          <a:xfrm>
            <a:off x="7823200" y="1132523"/>
            <a:ext cx="3846234" cy="5452038"/>
          </a:xfrm>
          <a:prstGeom prst="rect">
            <a:avLst/>
          </a:prstGeom>
        </p:spPr>
      </p:pic>
      <p:pic>
        <p:nvPicPr>
          <p:cNvPr id="8" name="Picture 7">
            <a:extLst>
              <a:ext uri="{FF2B5EF4-FFF2-40B4-BE49-F238E27FC236}">
                <a16:creationId xmlns:a16="http://schemas.microsoft.com/office/drawing/2014/main" id="{5ADA9F59-2644-0A72-882C-802A732BBE55}"/>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8169629" y="-4607839"/>
            <a:ext cx="3153375" cy="4607839"/>
          </a:xfrm>
          <a:prstGeom prst="rect">
            <a:avLst/>
          </a:prstGeom>
        </p:spPr>
      </p:pic>
      <p:sp>
        <p:nvSpPr>
          <p:cNvPr id="36" name="TextBox 35">
            <a:extLst>
              <a:ext uri="{FF2B5EF4-FFF2-40B4-BE49-F238E27FC236}">
                <a16:creationId xmlns:a16="http://schemas.microsoft.com/office/drawing/2014/main" id="{429ECD21-E648-14AA-3C1D-270F5F0758DE}"/>
              </a:ext>
            </a:extLst>
          </p:cNvPr>
          <p:cNvSpPr txBox="1"/>
          <p:nvPr/>
        </p:nvSpPr>
        <p:spPr>
          <a:xfrm>
            <a:off x="-8245509" y="1672243"/>
            <a:ext cx="5740674" cy="553357"/>
          </a:xfrm>
          <a:prstGeom prst="rect">
            <a:avLst/>
          </a:prstGeom>
          <a:noFill/>
        </p:spPr>
        <p:txBody>
          <a:bodyPr wrap="none">
            <a:spAutoFit/>
          </a:bodyPr>
          <a:lstStyle/>
          <a:p>
            <a:pPr marL="0" marR="0">
              <a:lnSpc>
                <a:spcPct val="107000"/>
              </a:lnSpc>
              <a:spcBef>
                <a:spcPts val="0"/>
              </a:spcBef>
              <a:spcAft>
                <a:spcPts val="800"/>
              </a:spcAft>
            </a:pPr>
            <a:r>
              <a:rPr lang="en-US" sz="2800" b="1">
                <a:effectLst/>
                <a:latin typeface="#9Slide03 Montserrat Light" panose="00000400000000000000" pitchFamily="2" charset="0"/>
                <a:ea typeface="Calibri" panose="020F0502020204030204" pitchFamily="34" charset="0"/>
                <a:cs typeface="Times New Roman" panose="02020603050405020304" pitchFamily="18" charset="0"/>
              </a:rPr>
              <a:t>b. Truyện ngắn Chữ người tử tù:</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7" name="TextBox 36">
            <a:extLst>
              <a:ext uri="{FF2B5EF4-FFF2-40B4-BE49-F238E27FC236}">
                <a16:creationId xmlns:a16="http://schemas.microsoft.com/office/drawing/2014/main" id="{8FEE6BC5-73C1-AEAC-9F4C-3D95FAE81CAE}"/>
              </a:ext>
            </a:extLst>
          </p:cNvPr>
          <p:cNvSpPr txBox="1"/>
          <p:nvPr/>
        </p:nvSpPr>
        <p:spPr>
          <a:xfrm>
            <a:off x="-8313089" y="2614212"/>
            <a:ext cx="7102390" cy="2170851"/>
          </a:xfrm>
          <a:prstGeom prst="rect">
            <a:avLst/>
          </a:prstGeom>
          <a:noFill/>
        </p:spPr>
        <p:txBody>
          <a:bodyPr wrap="square">
            <a:spAutoFit/>
          </a:bodyPr>
          <a:lstStyle/>
          <a:p>
            <a:pPr marL="0" marR="0">
              <a:lnSpc>
                <a:spcPct val="107000"/>
              </a:lnSpc>
              <a:spcBef>
                <a:spcPts val="0"/>
              </a:spcBef>
              <a:spcAft>
                <a:spcPts val="800"/>
              </a:spcAft>
            </a:pPr>
            <a:r>
              <a:rPr lang="en-US" sz="2000" b="1">
                <a:effectLst/>
                <a:latin typeface="#9Slide03 Montserrat Light" panose="00000400000000000000" pitchFamily="2" charset="0"/>
                <a:ea typeface="Calibri" panose="020F0502020204030204" pitchFamily="34" charset="0"/>
                <a:cs typeface="Times New Roman" panose="02020603050405020304" pitchFamily="18" charset="0"/>
              </a:rPr>
              <a:t>-Xuất xứ: lúc đầu :“Dòng chữ cuối cùng”, -&gt; in trong tập truyện“Vang bóng một thời” -&gt; đổi tên thành “Chữ người tử tù”</a:t>
            </a:r>
            <a:endParaRPr lang="en-US" sz="2000" b="1">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b="1">
                <a:effectLst/>
                <a:latin typeface="#9Slide03 Montserrat Light" panose="00000400000000000000" pitchFamily="2" charset="0"/>
                <a:ea typeface="Calibri" panose="020F0502020204030204" pitchFamily="34" charset="0"/>
                <a:cs typeface="Times New Roman" panose="02020603050405020304" pitchFamily="18" charset="0"/>
              </a:rPr>
              <a:t>=&gt; là truyện ngắn xuất sắc nhất tiêu biểu nhất của tập truyện Vang Bóng một thời, được đánh giá là “một tác phẩm đạt gần tới sự toàn thiện, toàn mỹ” vũ ngọc phan</a:t>
            </a:r>
            <a:endParaRPr lang="en-US" sz="2000" b="1">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01183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barn(inVertical)">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barn(inVertical)">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barn(inVertical)">
                                      <p:cBhvr>
                                        <p:cTn id="22" dur="500"/>
                                        <p:tgtEl>
                                          <p:spTgt spid="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xEl>
                                              <p:pRg st="4" end="4"/>
                                            </p:txEl>
                                          </p:spTgt>
                                        </p:tgtEl>
                                        <p:attrNameLst>
                                          <p:attrName>style.visibility</p:attrName>
                                        </p:attrNameLst>
                                      </p:cBhvr>
                                      <p:to>
                                        <p:strVal val="visible"/>
                                      </p:to>
                                    </p:set>
                                    <p:animEffect transition="in" filter="barn(inVertical)">
                                      <p:cBhvr>
                                        <p:cTn id="27" dur="500"/>
                                        <p:tgtEl>
                                          <p:spTgt spid="1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7">
                                            <p:txEl>
                                              <p:pRg st="5" end="5"/>
                                            </p:txEl>
                                          </p:spTgt>
                                        </p:tgtEl>
                                        <p:attrNameLst>
                                          <p:attrName>style.visibility</p:attrName>
                                        </p:attrNameLst>
                                      </p:cBhvr>
                                      <p:to>
                                        <p:strVal val="visible"/>
                                      </p:to>
                                    </p:set>
                                    <p:animEffect transition="in" filter="barn(inVertical)">
                                      <p:cBhvr>
                                        <p:cTn id="32" dur="500"/>
                                        <p:tgtEl>
                                          <p:spTgt spid="1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Flowchart: Manual Operation 92">
            <a:extLst>
              <a:ext uri="{FF2B5EF4-FFF2-40B4-BE49-F238E27FC236}">
                <a16:creationId xmlns:a16="http://schemas.microsoft.com/office/drawing/2014/main" id="{331C130D-AF4C-20A6-B410-D8F7C5E52023}"/>
              </a:ext>
            </a:extLst>
          </p:cNvPr>
          <p:cNvSpPr/>
          <p:nvPr/>
        </p:nvSpPr>
        <p:spPr>
          <a:xfrm>
            <a:off x="6293207" y="8837106"/>
            <a:ext cx="5339120" cy="2086880"/>
          </a:xfrm>
          <a:prstGeom prst="flowChartManualOperation">
            <a:avLst/>
          </a:prstGeom>
          <a:gradFill flip="none" rotWithShape="1">
            <a:gsLst>
              <a:gs pos="100000">
                <a:srgbClr val="FFFF00">
                  <a:alpha val="34000"/>
                </a:srgbClr>
              </a:gs>
              <a:gs pos="3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ộp Văn bản 4">
            <a:extLst>
              <a:ext uri="{FF2B5EF4-FFF2-40B4-BE49-F238E27FC236}">
                <a16:creationId xmlns:a16="http://schemas.microsoft.com/office/drawing/2014/main" id="{A0F48355-D3E2-D11A-A1DA-B46E9A9DE338}"/>
              </a:ext>
            </a:extLst>
          </p:cNvPr>
          <p:cNvSpPr txBox="1"/>
          <p:nvPr/>
        </p:nvSpPr>
        <p:spPr>
          <a:xfrm>
            <a:off x="-621" y="252422"/>
            <a:ext cx="4584390" cy="707886"/>
          </a:xfrm>
          <a:prstGeom prst="rect">
            <a:avLst/>
          </a:prstGeom>
          <a:noFill/>
        </p:spPr>
        <p:txBody>
          <a:bodyPr wrap="none" rtlCol="0">
            <a:spAutoFit/>
          </a:bodyPr>
          <a:lstStyle/>
          <a:p>
            <a:pPr algn="r"/>
            <a:r>
              <a:rPr lang="vi-VN" sz="4000" b="1">
                <a:latin typeface="+mj-lt"/>
              </a:rPr>
              <a:t>I. Tìm hiểu chung</a:t>
            </a:r>
          </a:p>
        </p:txBody>
      </p:sp>
      <p:sp>
        <p:nvSpPr>
          <p:cNvPr id="6" name="Hộp Văn bản 5">
            <a:extLst>
              <a:ext uri="{FF2B5EF4-FFF2-40B4-BE49-F238E27FC236}">
                <a16:creationId xmlns:a16="http://schemas.microsoft.com/office/drawing/2014/main" id="{7F0F5C1D-FCE5-BFEC-E6E7-85A6EC0C5BF6}"/>
              </a:ext>
            </a:extLst>
          </p:cNvPr>
          <p:cNvSpPr txBox="1"/>
          <p:nvPr/>
        </p:nvSpPr>
        <p:spPr>
          <a:xfrm>
            <a:off x="417550" y="1101736"/>
            <a:ext cx="2938625" cy="1169551"/>
          </a:xfrm>
          <a:prstGeom prst="rect">
            <a:avLst/>
          </a:prstGeom>
          <a:noFill/>
        </p:spPr>
        <p:txBody>
          <a:bodyPr wrap="none" rtlCol="0">
            <a:spAutoFit/>
          </a:bodyPr>
          <a:lstStyle/>
          <a:p>
            <a:r>
              <a:rPr lang="en-US" sz="3600" b="1">
                <a:effectLst/>
                <a:latin typeface="#9Slide03 Montserrat Light" panose="00000400000000000000" pitchFamily="2" charset="0"/>
                <a:ea typeface="Calibri" panose="020F0502020204030204" pitchFamily="34" charset="0"/>
                <a:cs typeface="Times New Roman" panose="02020603050405020304" pitchFamily="18" charset="0"/>
              </a:rPr>
              <a:t>2. Tác phẩm</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p>
            <a:pPr algn="l"/>
            <a:endParaRPr lang="vi-VN" sz="3400" b="1">
              <a:latin typeface="+mj-lt"/>
            </a:endParaRPr>
          </a:p>
        </p:txBody>
      </p:sp>
      <p:sp>
        <p:nvSpPr>
          <p:cNvPr id="4" name="TextBox 3">
            <a:extLst>
              <a:ext uri="{FF2B5EF4-FFF2-40B4-BE49-F238E27FC236}">
                <a16:creationId xmlns:a16="http://schemas.microsoft.com/office/drawing/2014/main" id="{F46A2397-BA6C-398D-25A0-6414E7114E21}"/>
              </a:ext>
            </a:extLst>
          </p:cNvPr>
          <p:cNvSpPr txBox="1"/>
          <p:nvPr/>
        </p:nvSpPr>
        <p:spPr>
          <a:xfrm>
            <a:off x="417550" y="1672243"/>
            <a:ext cx="5740674" cy="553357"/>
          </a:xfrm>
          <a:prstGeom prst="rect">
            <a:avLst/>
          </a:prstGeom>
          <a:noFill/>
        </p:spPr>
        <p:txBody>
          <a:bodyPr wrap="none">
            <a:spAutoFit/>
          </a:bodyPr>
          <a:lstStyle/>
          <a:p>
            <a:pPr marL="0" marR="0">
              <a:lnSpc>
                <a:spcPct val="107000"/>
              </a:lnSpc>
              <a:spcBef>
                <a:spcPts val="0"/>
              </a:spcBef>
              <a:spcAft>
                <a:spcPts val="800"/>
              </a:spcAft>
            </a:pPr>
            <a:r>
              <a:rPr lang="en-US" sz="2800" b="1">
                <a:effectLst/>
                <a:latin typeface="#9Slide03 Montserrat Light" panose="00000400000000000000" pitchFamily="2" charset="0"/>
                <a:ea typeface="Calibri" panose="020F0502020204030204" pitchFamily="34" charset="0"/>
                <a:cs typeface="Times New Roman" panose="02020603050405020304" pitchFamily="18" charset="0"/>
              </a:rPr>
              <a:t>b. Truyện ngắn Chữ người tử tù:</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54" name="Group 53">
            <a:extLst>
              <a:ext uri="{FF2B5EF4-FFF2-40B4-BE49-F238E27FC236}">
                <a16:creationId xmlns:a16="http://schemas.microsoft.com/office/drawing/2014/main" id="{6143389D-AE8B-F2CA-974C-92ACAC65166A}"/>
              </a:ext>
            </a:extLst>
          </p:cNvPr>
          <p:cNvGrpSpPr/>
          <p:nvPr/>
        </p:nvGrpSpPr>
        <p:grpSpPr>
          <a:xfrm>
            <a:off x="2348494" y="8533430"/>
            <a:ext cx="1659773" cy="3604170"/>
            <a:chOff x="3877036" y="2328377"/>
            <a:chExt cx="1659773" cy="3604170"/>
          </a:xfrm>
        </p:grpSpPr>
        <p:sp>
          <p:nvSpPr>
            <p:cNvPr id="18" name="Freeform: Shape 17">
              <a:extLst>
                <a:ext uri="{FF2B5EF4-FFF2-40B4-BE49-F238E27FC236}">
                  <a16:creationId xmlns:a16="http://schemas.microsoft.com/office/drawing/2014/main" id="{A47DAAC3-4B16-3416-419B-3D4F314EA472}"/>
                </a:ext>
              </a:extLst>
            </p:cNvPr>
            <p:cNvSpPr/>
            <p:nvPr/>
          </p:nvSpPr>
          <p:spPr>
            <a:xfrm rot="5400000">
              <a:off x="3999569" y="2990577"/>
              <a:ext cx="1428282" cy="103882"/>
            </a:xfrm>
            <a:custGeom>
              <a:avLst/>
              <a:gdLst>
                <a:gd name="connsiteX0" fmla="*/ 0 w 1262015"/>
                <a:gd name="connsiteY0" fmla="*/ 0 h 182880"/>
                <a:gd name="connsiteX1" fmla="*/ 1262015 w 1262015"/>
                <a:gd name="connsiteY1" fmla="*/ 0 h 182880"/>
                <a:gd name="connsiteX2" fmla="*/ 1257351 w 1262015"/>
                <a:gd name="connsiteY2" fmla="*/ 105507 h 182880"/>
                <a:gd name="connsiteX3" fmla="*/ 1260903 w 1262015"/>
                <a:gd name="connsiteY3" fmla="*/ 175847 h 182880"/>
                <a:gd name="connsiteX4" fmla="*/ 1257351 w 1262015"/>
                <a:gd name="connsiteY4" fmla="*/ 175847 h 182880"/>
                <a:gd name="connsiteX5" fmla="*/ 1257351 w 1262015"/>
                <a:gd name="connsiteY5" fmla="*/ 182880 h 182880"/>
                <a:gd name="connsiteX6" fmla="*/ 5326 w 1262015"/>
                <a:gd name="connsiteY6" fmla="*/ 182880 h 182880"/>
                <a:gd name="connsiteX7" fmla="*/ 5326 w 1262015"/>
                <a:gd name="connsiteY7" fmla="*/ 175847 h 182880"/>
                <a:gd name="connsiteX8" fmla="*/ 1776 w 1262015"/>
                <a:gd name="connsiteY8" fmla="*/ 175847 h 182880"/>
                <a:gd name="connsiteX9" fmla="*/ 5326 w 1262015"/>
                <a:gd name="connsiteY9" fmla="*/ 105527 h 182880"/>
                <a:gd name="connsiteX10" fmla="*/ 5327 w 1262015"/>
                <a:gd name="connsiteY10" fmla="*/ 105507 h 182880"/>
                <a:gd name="connsiteX11" fmla="*/ 5326 w 1262015"/>
                <a:gd name="connsiteY11" fmla="*/ 105487 h 182880"/>
                <a:gd name="connsiteX12" fmla="*/ 0 w 1262015"/>
                <a:gd name="connsiteY12" fmla="*/ 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2015" h="182880">
                  <a:moveTo>
                    <a:pt x="0" y="0"/>
                  </a:moveTo>
                  <a:lnTo>
                    <a:pt x="1262015" y="0"/>
                  </a:lnTo>
                  <a:lnTo>
                    <a:pt x="1257351" y="105507"/>
                  </a:lnTo>
                  <a:lnTo>
                    <a:pt x="1260903" y="175847"/>
                  </a:lnTo>
                  <a:lnTo>
                    <a:pt x="1257351" y="175847"/>
                  </a:lnTo>
                  <a:lnTo>
                    <a:pt x="1257351" y="182880"/>
                  </a:lnTo>
                  <a:lnTo>
                    <a:pt x="5326" y="182880"/>
                  </a:lnTo>
                  <a:lnTo>
                    <a:pt x="5326" y="175847"/>
                  </a:lnTo>
                  <a:lnTo>
                    <a:pt x="1776" y="175847"/>
                  </a:lnTo>
                  <a:lnTo>
                    <a:pt x="5326" y="105527"/>
                  </a:lnTo>
                  <a:lnTo>
                    <a:pt x="5327" y="105507"/>
                  </a:lnTo>
                  <a:lnTo>
                    <a:pt x="5326" y="105487"/>
                  </a:ln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grpSp>
          <p:nvGrpSpPr>
            <p:cNvPr id="19" name="Group 18">
              <a:extLst>
                <a:ext uri="{FF2B5EF4-FFF2-40B4-BE49-F238E27FC236}">
                  <a16:creationId xmlns:a16="http://schemas.microsoft.com/office/drawing/2014/main" id="{BA6B122A-999C-6FF8-61DF-328F0E7100AB}"/>
                </a:ext>
              </a:extLst>
            </p:cNvPr>
            <p:cNvGrpSpPr/>
            <p:nvPr/>
          </p:nvGrpSpPr>
          <p:grpSpPr>
            <a:xfrm>
              <a:off x="3877036" y="3825013"/>
              <a:ext cx="1659773" cy="2107534"/>
              <a:chOff x="5382397" y="2583762"/>
              <a:chExt cx="2877118" cy="3912844"/>
            </a:xfrm>
          </p:grpSpPr>
          <p:sp>
            <p:nvSpPr>
              <p:cNvPr id="20" name="Freeform: Shape 19">
                <a:extLst>
                  <a:ext uri="{FF2B5EF4-FFF2-40B4-BE49-F238E27FC236}">
                    <a16:creationId xmlns:a16="http://schemas.microsoft.com/office/drawing/2014/main" id="{CD91D20A-0F98-5092-B2E7-100C11B1EFA2}"/>
                  </a:ext>
                </a:extLst>
              </p:cNvPr>
              <p:cNvSpPr/>
              <p:nvPr/>
            </p:nvSpPr>
            <p:spPr>
              <a:xfrm rot="10800000">
                <a:off x="5405930" y="3174229"/>
                <a:ext cx="2853585" cy="3322377"/>
              </a:xfrm>
              <a:custGeom>
                <a:avLst/>
                <a:gdLst>
                  <a:gd name="connsiteX0" fmla="*/ 1617785 w 3235570"/>
                  <a:gd name="connsiteY0" fmla="*/ 0 h 3590779"/>
                  <a:gd name="connsiteX1" fmla="*/ 3227218 w 3235570"/>
                  <a:gd name="connsiteY1" fmla="*/ 1452376 h 3590779"/>
                  <a:gd name="connsiteX2" fmla="*/ 3235570 w 3235570"/>
                  <a:gd name="connsiteY2" fmla="*/ 1617784 h 3590779"/>
                  <a:gd name="connsiteX3" fmla="*/ 3235570 w 3235570"/>
                  <a:gd name="connsiteY3" fmla="*/ 1617785 h 3590779"/>
                  <a:gd name="connsiteX4" fmla="*/ 2866147 w 3235570"/>
                  <a:gd name="connsiteY4" fmla="*/ 2646846 h 3590779"/>
                  <a:gd name="connsiteX5" fmla="*/ 2778913 w 3235570"/>
                  <a:gd name="connsiteY5" fmla="*/ 2742829 h 3590779"/>
                  <a:gd name="connsiteX6" fmla="*/ 2761732 w 3235570"/>
                  <a:gd name="connsiteY6" fmla="*/ 2761732 h 3590779"/>
                  <a:gd name="connsiteX7" fmla="*/ 2700454 w 3235570"/>
                  <a:gd name="connsiteY7" fmla="*/ 2817426 h 3590779"/>
                  <a:gd name="connsiteX8" fmla="*/ 2613219 w 3235570"/>
                  <a:gd name="connsiteY8" fmla="*/ 2913408 h 3590779"/>
                  <a:gd name="connsiteX9" fmla="*/ 2299832 w 3235570"/>
                  <a:gd name="connsiteY9" fmla="*/ 3518823 h 3590779"/>
                  <a:gd name="connsiteX10" fmla="*/ 2283704 w 3235570"/>
                  <a:gd name="connsiteY10" fmla="*/ 3590779 h 3590779"/>
                  <a:gd name="connsiteX11" fmla="*/ 952291 w 3235570"/>
                  <a:gd name="connsiteY11" fmla="*/ 3590779 h 3590779"/>
                  <a:gd name="connsiteX12" fmla="*/ 940840 w 3235570"/>
                  <a:gd name="connsiteY12" fmla="*/ 3538160 h 3590779"/>
                  <a:gd name="connsiteX13" fmla="*/ 622349 w 3235570"/>
                  <a:gd name="connsiteY13" fmla="*/ 2913408 h 3590779"/>
                  <a:gd name="connsiteX14" fmla="*/ 535105 w 3235570"/>
                  <a:gd name="connsiteY14" fmla="*/ 2817415 h 3590779"/>
                  <a:gd name="connsiteX15" fmla="*/ 473838 w 3235570"/>
                  <a:gd name="connsiteY15" fmla="*/ 2761732 h 3590779"/>
                  <a:gd name="connsiteX16" fmla="*/ 456667 w 3235570"/>
                  <a:gd name="connsiteY16" fmla="*/ 2742839 h 3590779"/>
                  <a:gd name="connsiteX17" fmla="*/ 369423 w 3235570"/>
                  <a:gd name="connsiteY17" fmla="*/ 2646846 h 3590779"/>
                  <a:gd name="connsiteX18" fmla="*/ 0 w 3235570"/>
                  <a:gd name="connsiteY18" fmla="*/ 1617785 h 3590779"/>
                  <a:gd name="connsiteX19" fmla="*/ 0 w 3235570"/>
                  <a:gd name="connsiteY19" fmla="*/ 1617784 h 3590779"/>
                  <a:gd name="connsiteX20" fmla="*/ 8352 w 3235570"/>
                  <a:gd name="connsiteY20" fmla="*/ 1452376 h 3590779"/>
                  <a:gd name="connsiteX21" fmla="*/ 1617785 w 3235570"/>
                  <a:gd name="connsiteY21" fmla="*/ 0 h 359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35570" h="3590779">
                    <a:moveTo>
                      <a:pt x="1617785" y="0"/>
                    </a:moveTo>
                    <a:cubicBezTo>
                      <a:pt x="2455421" y="0"/>
                      <a:pt x="3144371" y="636598"/>
                      <a:pt x="3227218" y="1452376"/>
                    </a:cubicBezTo>
                    <a:lnTo>
                      <a:pt x="3235570" y="1617784"/>
                    </a:lnTo>
                    <a:lnTo>
                      <a:pt x="3235570" y="1617785"/>
                    </a:lnTo>
                    <a:cubicBezTo>
                      <a:pt x="3235570" y="2008682"/>
                      <a:pt x="3096933" y="2367198"/>
                      <a:pt x="2866147" y="2646846"/>
                    </a:cubicBezTo>
                    <a:lnTo>
                      <a:pt x="2778913" y="2742829"/>
                    </a:lnTo>
                    <a:lnTo>
                      <a:pt x="2761732" y="2761732"/>
                    </a:lnTo>
                    <a:lnTo>
                      <a:pt x="2700454" y="2817426"/>
                    </a:lnTo>
                    <a:lnTo>
                      <a:pt x="2613219" y="2913408"/>
                    </a:lnTo>
                    <a:cubicBezTo>
                      <a:pt x="2468978" y="3088188"/>
                      <a:pt x="2360732" y="3293776"/>
                      <a:pt x="2299832" y="3518823"/>
                    </a:cubicBezTo>
                    <a:lnTo>
                      <a:pt x="2283704" y="3590779"/>
                    </a:lnTo>
                    <a:lnTo>
                      <a:pt x="952291" y="3590779"/>
                    </a:lnTo>
                    <a:lnTo>
                      <a:pt x="940840" y="3538160"/>
                    </a:lnTo>
                    <a:cubicBezTo>
                      <a:pt x="880992" y="3305549"/>
                      <a:pt x="770712" y="3093182"/>
                      <a:pt x="622349" y="2913408"/>
                    </a:cubicBezTo>
                    <a:lnTo>
                      <a:pt x="535105" y="2817415"/>
                    </a:lnTo>
                    <a:lnTo>
                      <a:pt x="473838" y="2761732"/>
                    </a:lnTo>
                    <a:lnTo>
                      <a:pt x="456667" y="2742839"/>
                    </a:lnTo>
                    <a:lnTo>
                      <a:pt x="369423" y="2646846"/>
                    </a:lnTo>
                    <a:cubicBezTo>
                      <a:pt x="138637" y="2367198"/>
                      <a:pt x="0" y="2008682"/>
                      <a:pt x="0" y="1617785"/>
                    </a:cubicBezTo>
                    <a:lnTo>
                      <a:pt x="0" y="1617784"/>
                    </a:lnTo>
                    <a:lnTo>
                      <a:pt x="8352" y="1452376"/>
                    </a:lnTo>
                    <a:cubicBezTo>
                      <a:pt x="91199" y="636598"/>
                      <a:pt x="780150" y="0"/>
                      <a:pt x="1617785" y="0"/>
                    </a:cubicBezTo>
                    <a:close/>
                  </a:path>
                </a:pathLst>
              </a:custGeom>
              <a:gradFill flip="none" rotWithShape="1">
                <a:gsLst>
                  <a:gs pos="23000">
                    <a:schemeClr val="bg1">
                      <a:alpha val="0"/>
                    </a:schemeClr>
                  </a:gs>
                  <a:gs pos="17000">
                    <a:schemeClr val="bg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21" name="Freeform: Shape 20">
                <a:extLst>
                  <a:ext uri="{FF2B5EF4-FFF2-40B4-BE49-F238E27FC236}">
                    <a16:creationId xmlns:a16="http://schemas.microsoft.com/office/drawing/2014/main" id="{5F8C869B-556E-8FFC-EF81-F669EEA57589}"/>
                  </a:ext>
                </a:extLst>
              </p:cNvPr>
              <p:cNvSpPr/>
              <p:nvPr/>
            </p:nvSpPr>
            <p:spPr>
              <a:xfrm rot="10800000">
                <a:off x="6230925" y="2984009"/>
                <a:ext cx="1156416" cy="143177"/>
              </a:xfrm>
              <a:custGeom>
                <a:avLst/>
                <a:gdLst>
                  <a:gd name="connsiteX0" fmla="*/ 0 w 1311217"/>
                  <a:gd name="connsiteY0" fmla="*/ 0 h 154745"/>
                  <a:gd name="connsiteX1" fmla="*/ 1311217 w 1311217"/>
                  <a:gd name="connsiteY1" fmla="*/ 0 h 154745"/>
                  <a:gd name="connsiteX2" fmla="*/ 1306824 w 1311217"/>
                  <a:gd name="connsiteY2" fmla="*/ 19596 h 154745"/>
                  <a:gd name="connsiteX3" fmla="*/ 1288798 w 1311217"/>
                  <a:gd name="connsiteY3" fmla="*/ 154745 h 154745"/>
                  <a:gd name="connsiteX4" fmla="*/ 21896 w 1311217"/>
                  <a:gd name="connsiteY4" fmla="*/ 154745 h 154745"/>
                  <a:gd name="connsiteX5" fmla="*/ 21180 w 1311217"/>
                  <a:gd name="connsiteY5" fmla="*/ 140562 h 154745"/>
                  <a:gd name="connsiteX6" fmla="*/ 4264 w 1311217"/>
                  <a:gd name="connsiteY6" fmla="*/ 19596 h 154745"/>
                  <a:gd name="connsiteX7" fmla="*/ 0 w 1311217"/>
                  <a:gd name="connsiteY7" fmla="*/ 0 h 1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1217" h="154745">
                    <a:moveTo>
                      <a:pt x="0" y="0"/>
                    </a:moveTo>
                    <a:lnTo>
                      <a:pt x="1311217" y="0"/>
                    </a:lnTo>
                    <a:lnTo>
                      <a:pt x="1306824" y="19596"/>
                    </a:lnTo>
                    <a:lnTo>
                      <a:pt x="1288798" y="154745"/>
                    </a:lnTo>
                    <a:lnTo>
                      <a:pt x="21896" y="154745"/>
                    </a:lnTo>
                    <a:lnTo>
                      <a:pt x="21180" y="140562"/>
                    </a:lnTo>
                    <a:cubicBezTo>
                      <a:pt x="17038" y="99773"/>
                      <a:pt x="11380" y="59432"/>
                      <a:pt x="4264" y="19596"/>
                    </a:cubicBez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22" name="Freeform: Shape 21">
                <a:extLst>
                  <a:ext uri="{FF2B5EF4-FFF2-40B4-BE49-F238E27FC236}">
                    <a16:creationId xmlns:a16="http://schemas.microsoft.com/office/drawing/2014/main" id="{34927896-CB36-542D-638F-0BCCEE851347}"/>
                  </a:ext>
                </a:extLst>
              </p:cNvPr>
              <p:cNvSpPr/>
              <p:nvPr/>
            </p:nvSpPr>
            <p:spPr>
              <a:xfrm rot="10800000">
                <a:off x="5382397" y="3169489"/>
                <a:ext cx="2853585" cy="3322375"/>
              </a:xfrm>
              <a:custGeom>
                <a:avLst/>
                <a:gdLst>
                  <a:gd name="connsiteX0" fmla="*/ 1617785 w 3235570"/>
                  <a:gd name="connsiteY0" fmla="*/ 0 h 3590779"/>
                  <a:gd name="connsiteX1" fmla="*/ 3227218 w 3235570"/>
                  <a:gd name="connsiteY1" fmla="*/ 1452376 h 3590779"/>
                  <a:gd name="connsiteX2" fmla="*/ 3235570 w 3235570"/>
                  <a:gd name="connsiteY2" fmla="*/ 1617784 h 3590779"/>
                  <a:gd name="connsiteX3" fmla="*/ 3235570 w 3235570"/>
                  <a:gd name="connsiteY3" fmla="*/ 1617785 h 3590779"/>
                  <a:gd name="connsiteX4" fmla="*/ 2866147 w 3235570"/>
                  <a:gd name="connsiteY4" fmla="*/ 2646846 h 3590779"/>
                  <a:gd name="connsiteX5" fmla="*/ 2778913 w 3235570"/>
                  <a:gd name="connsiteY5" fmla="*/ 2742829 h 3590779"/>
                  <a:gd name="connsiteX6" fmla="*/ 2761732 w 3235570"/>
                  <a:gd name="connsiteY6" fmla="*/ 2761732 h 3590779"/>
                  <a:gd name="connsiteX7" fmla="*/ 2700454 w 3235570"/>
                  <a:gd name="connsiteY7" fmla="*/ 2817426 h 3590779"/>
                  <a:gd name="connsiteX8" fmla="*/ 2613219 w 3235570"/>
                  <a:gd name="connsiteY8" fmla="*/ 2913408 h 3590779"/>
                  <a:gd name="connsiteX9" fmla="*/ 2299832 w 3235570"/>
                  <a:gd name="connsiteY9" fmla="*/ 3518823 h 3590779"/>
                  <a:gd name="connsiteX10" fmla="*/ 2283704 w 3235570"/>
                  <a:gd name="connsiteY10" fmla="*/ 3590779 h 3590779"/>
                  <a:gd name="connsiteX11" fmla="*/ 952291 w 3235570"/>
                  <a:gd name="connsiteY11" fmla="*/ 3590779 h 3590779"/>
                  <a:gd name="connsiteX12" fmla="*/ 940840 w 3235570"/>
                  <a:gd name="connsiteY12" fmla="*/ 3538160 h 3590779"/>
                  <a:gd name="connsiteX13" fmla="*/ 622349 w 3235570"/>
                  <a:gd name="connsiteY13" fmla="*/ 2913408 h 3590779"/>
                  <a:gd name="connsiteX14" fmla="*/ 535105 w 3235570"/>
                  <a:gd name="connsiteY14" fmla="*/ 2817415 h 3590779"/>
                  <a:gd name="connsiteX15" fmla="*/ 473838 w 3235570"/>
                  <a:gd name="connsiteY15" fmla="*/ 2761732 h 3590779"/>
                  <a:gd name="connsiteX16" fmla="*/ 456667 w 3235570"/>
                  <a:gd name="connsiteY16" fmla="*/ 2742839 h 3590779"/>
                  <a:gd name="connsiteX17" fmla="*/ 369423 w 3235570"/>
                  <a:gd name="connsiteY17" fmla="*/ 2646846 h 3590779"/>
                  <a:gd name="connsiteX18" fmla="*/ 0 w 3235570"/>
                  <a:gd name="connsiteY18" fmla="*/ 1617785 h 3590779"/>
                  <a:gd name="connsiteX19" fmla="*/ 0 w 3235570"/>
                  <a:gd name="connsiteY19" fmla="*/ 1617784 h 3590779"/>
                  <a:gd name="connsiteX20" fmla="*/ 8352 w 3235570"/>
                  <a:gd name="connsiteY20" fmla="*/ 1452376 h 3590779"/>
                  <a:gd name="connsiteX21" fmla="*/ 1617785 w 3235570"/>
                  <a:gd name="connsiteY21" fmla="*/ 0 h 359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35570" h="3590779">
                    <a:moveTo>
                      <a:pt x="1617785" y="0"/>
                    </a:moveTo>
                    <a:cubicBezTo>
                      <a:pt x="2455421" y="0"/>
                      <a:pt x="3144371" y="636598"/>
                      <a:pt x="3227218" y="1452376"/>
                    </a:cubicBezTo>
                    <a:lnTo>
                      <a:pt x="3235570" y="1617784"/>
                    </a:lnTo>
                    <a:lnTo>
                      <a:pt x="3235570" y="1617785"/>
                    </a:lnTo>
                    <a:cubicBezTo>
                      <a:pt x="3235570" y="2008682"/>
                      <a:pt x="3096933" y="2367198"/>
                      <a:pt x="2866147" y="2646846"/>
                    </a:cubicBezTo>
                    <a:lnTo>
                      <a:pt x="2778913" y="2742829"/>
                    </a:lnTo>
                    <a:lnTo>
                      <a:pt x="2761732" y="2761732"/>
                    </a:lnTo>
                    <a:lnTo>
                      <a:pt x="2700454" y="2817426"/>
                    </a:lnTo>
                    <a:lnTo>
                      <a:pt x="2613219" y="2913408"/>
                    </a:lnTo>
                    <a:cubicBezTo>
                      <a:pt x="2468978" y="3088188"/>
                      <a:pt x="2360732" y="3293776"/>
                      <a:pt x="2299832" y="3518823"/>
                    </a:cubicBezTo>
                    <a:lnTo>
                      <a:pt x="2283704" y="3590779"/>
                    </a:lnTo>
                    <a:lnTo>
                      <a:pt x="952291" y="3590779"/>
                    </a:lnTo>
                    <a:lnTo>
                      <a:pt x="940840" y="3538160"/>
                    </a:lnTo>
                    <a:cubicBezTo>
                      <a:pt x="880992" y="3305549"/>
                      <a:pt x="770712" y="3093182"/>
                      <a:pt x="622349" y="2913408"/>
                    </a:cubicBezTo>
                    <a:lnTo>
                      <a:pt x="535105" y="2817415"/>
                    </a:lnTo>
                    <a:lnTo>
                      <a:pt x="473838" y="2761732"/>
                    </a:lnTo>
                    <a:lnTo>
                      <a:pt x="456667" y="2742839"/>
                    </a:lnTo>
                    <a:lnTo>
                      <a:pt x="369423" y="2646846"/>
                    </a:lnTo>
                    <a:cubicBezTo>
                      <a:pt x="138637" y="2367198"/>
                      <a:pt x="0" y="2008682"/>
                      <a:pt x="0" y="1617785"/>
                    </a:cubicBezTo>
                    <a:lnTo>
                      <a:pt x="0" y="1617784"/>
                    </a:lnTo>
                    <a:lnTo>
                      <a:pt x="8352" y="1452376"/>
                    </a:lnTo>
                    <a:cubicBezTo>
                      <a:pt x="91199" y="636598"/>
                      <a:pt x="780150" y="0"/>
                      <a:pt x="1617785" y="0"/>
                    </a:cubicBezTo>
                    <a:close/>
                  </a:path>
                </a:pathLst>
              </a:custGeom>
              <a:gradFill flip="none" rotWithShape="1">
                <a:gsLst>
                  <a:gs pos="24000">
                    <a:srgbClr val="FFFFFF">
                      <a:alpha val="52000"/>
                    </a:srgbClr>
                  </a:gs>
                  <a:gs pos="90000">
                    <a:schemeClr val="bg1">
                      <a:alpha val="12000"/>
                    </a:schemeClr>
                  </a:gs>
                  <a:gs pos="8000">
                    <a:schemeClr val="bg1">
                      <a:alpha val="83000"/>
                    </a:schemeClr>
                  </a:gs>
                </a:gsLst>
                <a:lin ang="12000000" scaled="0"/>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23" name="Freeform: Shape 22">
                <a:extLst>
                  <a:ext uri="{FF2B5EF4-FFF2-40B4-BE49-F238E27FC236}">
                    <a16:creationId xmlns:a16="http://schemas.microsoft.com/office/drawing/2014/main" id="{87116AAD-63F8-F65B-6622-C16A08DCE50A}"/>
                  </a:ext>
                </a:extLst>
              </p:cNvPr>
              <p:cNvSpPr/>
              <p:nvPr/>
            </p:nvSpPr>
            <p:spPr>
              <a:xfrm rot="10800000">
                <a:off x="6252971" y="2772498"/>
                <a:ext cx="1113025" cy="169210"/>
              </a:xfrm>
              <a:custGeom>
                <a:avLst/>
                <a:gdLst>
                  <a:gd name="connsiteX0" fmla="*/ 0 w 1262015"/>
                  <a:gd name="connsiteY0" fmla="*/ 0 h 182880"/>
                  <a:gd name="connsiteX1" fmla="*/ 1262015 w 1262015"/>
                  <a:gd name="connsiteY1" fmla="*/ 0 h 182880"/>
                  <a:gd name="connsiteX2" fmla="*/ 1257351 w 1262015"/>
                  <a:gd name="connsiteY2" fmla="*/ 105507 h 182880"/>
                  <a:gd name="connsiteX3" fmla="*/ 1260903 w 1262015"/>
                  <a:gd name="connsiteY3" fmla="*/ 175847 h 182880"/>
                  <a:gd name="connsiteX4" fmla="*/ 1257351 w 1262015"/>
                  <a:gd name="connsiteY4" fmla="*/ 175847 h 182880"/>
                  <a:gd name="connsiteX5" fmla="*/ 1257351 w 1262015"/>
                  <a:gd name="connsiteY5" fmla="*/ 182880 h 182880"/>
                  <a:gd name="connsiteX6" fmla="*/ 5326 w 1262015"/>
                  <a:gd name="connsiteY6" fmla="*/ 182880 h 182880"/>
                  <a:gd name="connsiteX7" fmla="*/ 5326 w 1262015"/>
                  <a:gd name="connsiteY7" fmla="*/ 175847 h 182880"/>
                  <a:gd name="connsiteX8" fmla="*/ 1776 w 1262015"/>
                  <a:gd name="connsiteY8" fmla="*/ 175847 h 182880"/>
                  <a:gd name="connsiteX9" fmla="*/ 5326 w 1262015"/>
                  <a:gd name="connsiteY9" fmla="*/ 105527 h 182880"/>
                  <a:gd name="connsiteX10" fmla="*/ 5327 w 1262015"/>
                  <a:gd name="connsiteY10" fmla="*/ 105507 h 182880"/>
                  <a:gd name="connsiteX11" fmla="*/ 5326 w 1262015"/>
                  <a:gd name="connsiteY11" fmla="*/ 105487 h 182880"/>
                  <a:gd name="connsiteX12" fmla="*/ 0 w 1262015"/>
                  <a:gd name="connsiteY12" fmla="*/ 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2015" h="182880">
                    <a:moveTo>
                      <a:pt x="0" y="0"/>
                    </a:moveTo>
                    <a:lnTo>
                      <a:pt x="1262015" y="0"/>
                    </a:lnTo>
                    <a:lnTo>
                      <a:pt x="1257351" y="105507"/>
                    </a:lnTo>
                    <a:lnTo>
                      <a:pt x="1260903" y="175847"/>
                    </a:lnTo>
                    <a:lnTo>
                      <a:pt x="1257351" y="175847"/>
                    </a:lnTo>
                    <a:lnTo>
                      <a:pt x="1257351" y="182880"/>
                    </a:lnTo>
                    <a:lnTo>
                      <a:pt x="5326" y="182880"/>
                    </a:lnTo>
                    <a:lnTo>
                      <a:pt x="5326" y="175847"/>
                    </a:lnTo>
                    <a:lnTo>
                      <a:pt x="1776" y="175847"/>
                    </a:lnTo>
                    <a:lnTo>
                      <a:pt x="5326" y="105527"/>
                    </a:lnTo>
                    <a:lnTo>
                      <a:pt x="5327" y="105507"/>
                    </a:lnTo>
                    <a:lnTo>
                      <a:pt x="5326" y="105487"/>
                    </a:ln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24" name="Freeform: Shape 23">
                <a:extLst>
                  <a:ext uri="{FF2B5EF4-FFF2-40B4-BE49-F238E27FC236}">
                    <a16:creationId xmlns:a16="http://schemas.microsoft.com/office/drawing/2014/main" id="{4CEF16BE-1E1A-E29A-37F3-EBE49D6320E8}"/>
                  </a:ext>
                </a:extLst>
              </p:cNvPr>
              <p:cNvSpPr/>
              <p:nvPr/>
            </p:nvSpPr>
            <p:spPr>
              <a:xfrm rot="10800000">
                <a:off x="6258128" y="2583762"/>
                <a:ext cx="1102127" cy="146434"/>
              </a:xfrm>
              <a:custGeom>
                <a:avLst/>
                <a:gdLst>
                  <a:gd name="connsiteX0" fmla="*/ 0 w 1249658"/>
                  <a:gd name="connsiteY0" fmla="*/ 0 h 158263"/>
                  <a:gd name="connsiteX1" fmla="*/ 1249658 w 1249658"/>
                  <a:gd name="connsiteY1" fmla="*/ 0 h 158263"/>
                  <a:gd name="connsiteX2" fmla="*/ 1237943 w 1249658"/>
                  <a:gd name="connsiteY2" fmla="*/ 58023 h 158263"/>
                  <a:gd name="connsiteX3" fmla="*/ 1086716 w 1249658"/>
                  <a:gd name="connsiteY3" fmla="*/ 158263 h 158263"/>
                  <a:gd name="connsiteX4" fmla="*/ 162941 w 1249658"/>
                  <a:gd name="connsiteY4" fmla="*/ 158263 h 158263"/>
                  <a:gd name="connsiteX5" fmla="*/ 11714 w 1249658"/>
                  <a:gd name="connsiteY5" fmla="*/ 58023 h 158263"/>
                  <a:gd name="connsiteX6" fmla="*/ 0 w 1249658"/>
                  <a:gd name="connsiteY6" fmla="*/ 0 h 15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9658" h="158263">
                    <a:moveTo>
                      <a:pt x="0" y="0"/>
                    </a:moveTo>
                    <a:lnTo>
                      <a:pt x="1249658" y="0"/>
                    </a:lnTo>
                    <a:lnTo>
                      <a:pt x="1237943" y="58023"/>
                    </a:lnTo>
                    <a:cubicBezTo>
                      <a:pt x="1213028" y="116930"/>
                      <a:pt x="1154699" y="158263"/>
                      <a:pt x="1086716" y="158263"/>
                    </a:cubicBezTo>
                    <a:lnTo>
                      <a:pt x="162941" y="158263"/>
                    </a:lnTo>
                    <a:cubicBezTo>
                      <a:pt x="94958" y="158263"/>
                      <a:pt x="36629" y="116930"/>
                      <a:pt x="11714" y="58023"/>
                    </a:cubicBez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25" name="Freeform: Shape 24">
                <a:extLst>
                  <a:ext uri="{FF2B5EF4-FFF2-40B4-BE49-F238E27FC236}">
                    <a16:creationId xmlns:a16="http://schemas.microsoft.com/office/drawing/2014/main" id="{125A0FE9-A677-75E3-5DB0-A3A10C46D84A}"/>
                  </a:ext>
                </a:extLst>
              </p:cNvPr>
              <p:cNvSpPr/>
              <p:nvPr/>
            </p:nvSpPr>
            <p:spPr>
              <a:xfrm rot="10800000">
                <a:off x="5389511" y="5142778"/>
                <a:ext cx="2830053" cy="1349086"/>
              </a:xfrm>
              <a:custGeom>
                <a:avLst/>
                <a:gdLst>
                  <a:gd name="connsiteX0" fmla="*/ 3208888 w 3208888"/>
                  <a:gd name="connsiteY0" fmla="*/ 1686316 h 1686316"/>
                  <a:gd name="connsiteX1" fmla="*/ 3084690 w 3208888"/>
                  <a:gd name="connsiteY1" fmla="*/ 1614968 h 1686316"/>
                  <a:gd name="connsiteX2" fmla="*/ 1526595 w 3208888"/>
                  <a:gd name="connsiteY2" fmla="*/ 1249343 h 1686316"/>
                  <a:gd name="connsiteX3" fmla="*/ 198268 w 3208888"/>
                  <a:gd name="connsiteY3" fmla="*/ 1507733 h 1686316"/>
                  <a:gd name="connsiteX4" fmla="*/ 0 w 3208888"/>
                  <a:gd name="connsiteY4" fmla="*/ 1600267 h 1686316"/>
                  <a:gd name="connsiteX5" fmla="*/ 12259 w 3208888"/>
                  <a:gd name="connsiteY5" fmla="*/ 1505382 h 1686316"/>
                  <a:gd name="connsiteX6" fmla="*/ 1599167 w 3208888"/>
                  <a:gd name="connsiteY6" fmla="*/ 0 h 1686316"/>
                  <a:gd name="connsiteX7" fmla="*/ 3208600 w 3208888"/>
                  <a:gd name="connsiteY7" fmla="*/ 1679726 h 168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8888" h="1686316">
                    <a:moveTo>
                      <a:pt x="3208888" y="1686316"/>
                    </a:moveTo>
                    <a:lnTo>
                      <a:pt x="3084690" y="1614968"/>
                    </a:lnTo>
                    <a:cubicBezTo>
                      <a:pt x="2639923" y="1384132"/>
                      <a:pt x="2103749" y="1249343"/>
                      <a:pt x="1526595" y="1249343"/>
                    </a:cubicBezTo>
                    <a:cubicBezTo>
                      <a:pt x="1045634" y="1249343"/>
                      <a:pt x="593131" y="1342946"/>
                      <a:pt x="198268" y="1507733"/>
                    </a:cubicBezTo>
                    <a:lnTo>
                      <a:pt x="0" y="1600267"/>
                    </a:lnTo>
                    <a:lnTo>
                      <a:pt x="12259" y="1505382"/>
                    </a:lnTo>
                    <a:cubicBezTo>
                      <a:pt x="159281" y="647094"/>
                      <a:pt x="813884" y="0"/>
                      <a:pt x="1599167" y="0"/>
                    </a:cubicBezTo>
                    <a:cubicBezTo>
                      <a:pt x="2436803" y="0"/>
                      <a:pt x="3125753" y="736249"/>
                      <a:pt x="3208600" y="1679726"/>
                    </a:cubicBezTo>
                    <a:close/>
                  </a:path>
                </a:pathLst>
              </a:custGeom>
              <a:solidFill>
                <a:srgbClr val="009BD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26" name="Oval 25">
                <a:extLst>
                  <a:ext uri="{FF2B5EF4-FFF2-40B4-BE49-F238E27FC236}">
                    <a16:creationId xmlns:a16="http://schemas.microsoft.com/office/drawing/2014/main" id="{A8530A16-2C40-EE2B-63B4-B42176893266}"/>
                  </a:ext>
                </a:extLst>
              </p:cNvPr>
              <p:cNvSpPr/>
              <p:nvPr/>
            </p:nvSpPr>
            <p:spPr>
              <a:xfrm>
                <a:off x="5391418" y="4938219"/>
                <a:ext cx="2830055" cy="55562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grpSp>
      </p:grpSp>
      <p:grpSp>
        <p:nvGrpSpPr>
          <p:cNvPr id="55" name="Group 54">
            <a:extLst>
              <a:ext uri="{FF2B5EF4-FFF2-40B4-BE49-F238E27FC236}">
                <a16:creationId xmlns:a16="http://schemas.microsoft.com/office/drawing/2014/main" id="{5A03E402-082C-CA1B-3E6A-FF11ED6CD226}"/>
              </a:ext>
            </a:extLst>
          </p:cNvPr>
          <p:cNvGrpSpPr/>
          <p:nvPr/>
        </p:nvGrpSpPr>
        <p:grpSpPr>
          <a:xfrm>
            <a:off x="4252598" y="8404470"/>
            <a:ext cx="1659773" cy="3529087"/>
            <a:chOff x="6077426" y="2354262"/>
            <a:chExt cx="1659773" cy="3529087"/>
          </a:xfrm>
        </p:grpSpPr>
        <p:sp>
          <p:nvSpPr>
            <p:cNvPr id="42" name="Freeform: Shape 41">
              <a:extLst>
                <a:ext uri="{FF2B5EF4-FFF2-40B4-BE49-F238E27FC236}">
                  <a16:creationId xmlns:a16="http://schemas.microsoft.com/office/drawing/2014/main" id="{C824277D-F088-8080-247B-C27FFB8385A8}"/>
                </a:ext>
              </a:extLst>
            </p:cNvPr>
            <p:cNvSpPr/>
            <p:nvPr/>
          </p:nvSpPr>
          <p:spPr>
            <a:xfrm rot="5400000">
              <a:off x="6183699" y="3016462"/>
              <a:ext cx="1428282" cy="103882"/>
            </a:xfrm>
            <a:custGeom>
              <a:avLst/>
              <a:gdLst>
                <a:gd name="connsiteX0" fmla="*/ 0 w 1262015"/>
                <a:gd name="connsiteY0" fmla="*/ 0 h 182880"/>
                <a:gd name="connsiteX1" fmla="*/ 1262015 w 1262015"/>
                <a:gd name="connsiteY1" fmla="*/ 0 h 182880"/>
                <a:gd name="connsiteX2" fmla="*/ 1257351 w 1262015"/>
                <a:gd name="connsiteY2" fmla="*/ 105507 h 182880"/>
                <a:gd name="connsiteX3" fmla="*/ 1260903 w 1262015"/>
                <a:gd name="connsiteY3" fmla="*/ 175847 h 182880"/>
                <a:gd name="connsiteX4" fmla="*/ 1257351 w 1262015"/>
                <a:gd name="connsiteY4" fmla="*/ 175847 h 182880"/>
                <a:gd name="connsiteX5" fmla="*/ 1257351 w 1262015"/>
                <a:gd name="connsiteY5" fmla="*/ 182880 h 182880"/>
                <a:gd name="connsiteX6" fmla="*/ 5326 w 1262015"/>
                <a:gd name="connsiteY6" fmla="*/ 182880 h 182880"/>
                <a:gd name="connsiteX7" fmla="*/ 5326 w 1262015"/>
                <a:gd name="connsiteY7" fmla="*/ 175847 h 182880"/>
                <a:gd name="connsiteX8" fmla="*/ 1776 w 1262015"/>
                <a:gd name="connsiteY8" fmla="*/ 175847 h 182880"/>
                <a:gd name="connsiteX9" fmla="*/ 5326 w 1262015"/>
                <a:gd name="connsiteY9" fmla="*/ 105527 h 182880"/>
                <a:gd name="connsiteX10" fmla="*/ 5327 w 1262015"/>
                <a:gd name="connsiteY10" fmla="*/ 105507 h 182880"/>
                <a:gd name="connsiteX11" fmla="*/ 5326 w 1262015"/>
                <a:gd name="connsiteY11" fmla="*/ 105487 h 182880"/>
                <a:gd name="connsiteX12" fmla="*/ 0 w 1262015"/>
                <a:gd name="connsiteY12" fmla="*/ 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2015" h="182880">
                  <a:moveTo>
                    <a:pt x="0" y="0"/>
                  </a:moveTo>
                  <a:lnTo>
                    <a:pt x="1262015" y="0"/>
                  </a:lnTo>
                  <a:lnTo>
                    <a:pt x="1257351" y="105507"/>
                  </a:lnTo>
                  <a:lnTo>
                    <a:pt x="1260903" y="175847"/>
                  </a:lnTo>
                  <a:lnTo>
                    <a:pt x="1257351" y="175847"/>
                  </a:lnTo>
                  <a:lnTo>
                    <a:pt x="1257351" y="182880"/>
                  </a:lnTo>
                  <a:lnTo>
                    <a:pt x="5326" y="182880"/>
                  </a:lnTo>
                  <a:lnTo>
                    <a:pt x="5326" y="175847"/>
                  </a:lnTo>
                  <a:lnTo>
                    <a:pt x="1776" y="175847"/>
                  </a:lnTo>
                  <a:lnTo>
                    <a:pt x="5326" y="105527"/>
                  </a:lnTo>
                  <a:lnTo>
                    <a:pt x="5327" y="105507"/>
                  </a:lnTo>
                  <a:lnTo>
                    <a:pt x="5326" y="105487"/>
                  </a:ln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grpSp>
          <p:nvGrpSpPr>
            <p:cNvPr id="43" name="Group 42">
              <a:extLst>
                <a:ext uri="{FF2B5EF4-FFF2-40B4-BE49-F238E27FC236}">
                  <a16:creationId xmlns:a16="http://schemas.microsoft.com/office/drawing/2014/main" id="{0F901B30-9E5A-4170-7F6F-40978EFE6091}"/>
                </a:ext>
              </a:extLst>
            </p:cNvPr>
            <p:cNvGrpSpPr/>
            <p:nvPr/>
          </p:nvGrpSpPr>
          <p:grpSpPr>
            <a:xfrm>
              <a:off x="6077426" y="3775815"/>
              <a:ext cx="1659773" cy="2107534"/>
              <a:chOff x="5382397" y="2583762"/>
              <a:chExt cx="2877118" cy="3912844"/>
            </a:xfrm>
          </p:grpSpPr>
          <p:sp>
            <p:nvSpPr>
              <p:cNvPr id="44" name="Freeform: Shape 43">
                <a:extLst>
                  <a:ext uri="{FF2B5EF4-FFF2-40B4-BE49-F238E27FC236}">
                    <a16:creationId xmlns:a16="http://schemas.microsoft.com/office/drawing/2014/main" id="{1B1BC3B5-853B-A4BD-4BF5-611E3A7234C7}"/>
                  </a:ext>
                </a:extLst>
              </p:cNvPr>
              <p:cNvSpPr/>
              <p:nvPr/>
            </p:nvSpPr>
            <p:spPr>
              <a:xfrm rot="10800000">
                <a:off x="5405930" y="3174229"/>
                <a:ext cx="2853585" cy="3322377"/>
              </a:xfrm>
              <a:custGeom>
                <a:avLst/>
                <a:gdLst>
                  <a:gd name="connsiteX0" fmla="*/ 1617785 w 3235570"/>
                  <a:gd name="connsiteY0" fmla="*/ 0 h 3590779"/>
                  <a:gd name="connsiteX1" fmla="*/ 3227218 w 3235570"/>
                  <a:gd name="connsiteY1" fmla="*/ 1452376 h 3590779"/>
                  <a:gd name="connsiteX2" fmla="*/ 3235570 w 3235570"/>
                  <a:gd name="connsiteY2" fmla="*/ 1617784 h 3590779"/>
                  <a:gd name="connsiteX3" fmla="*/ 3235570 w 3235570"/>
                  <a:gd name="connsiteY3" fmla="*/ 1617785 h 3590779"/>
                  <a:gd name="connsiteX4" fmla="*/ 2866147 w 3235570"/>
                  <a:gd name="connsiteY4" fmla="*/ 2646846 h 3590779"/>
                  <a:gd name="connsiteX5" fmla="*/ 2778913 w 3235570"/>
                  <a:gd name="connsiteY5" fmla="*/ 2742829 h 3590779"/>
                  <a:gd name="connsiteX6" fmla="*/ 2761732 w 3235570"/>
                  <a:gd name="connsiteY6" fmla="*/ 2761732 h 3590779"/>
                  <a:gd name="connsiteX7" fmla="*/ 2700454 w 3235570"/>
                  <a:gd name="connsiteY7" fmla="*/ 2817426 h 3590779"/>
                  <a:gd name="connsiteX8" fmla="*/ 2613219 w 3235570"/>
                  <a:gd name="connsiteY8" fmla="*/ 2913408 h 3590779"/>
                  <a:gd name="connsiteX9" fmla="*/ 2299832 w 3235570"/>
                  <a:gd name="connsiteY9" fmla="*/ 3518823 h 3590779"/>
                  <a:gd name="connsiteX10" fmla="*/ 2283704 w 3235570"/>
                  <a:gd name="connsiteY10" fmla="*/ 3590779 h 3590779"/>
                  <a:gd name="connsiteX11" fmla="*/ 952291 w 3235570"/>
                  <a:gd name="connsiteY11" fmla="*/ 3590779 h 3590779"/>
                  <a:gd name="connsiteX12" fmla="*/ 940840 w 3235570"/>
                  <a:gd name="connsiteY12" fmla="*/ 3538160 h 3590779"/>
                  <a:gd name="connsiteX13" fmla="*/ 622349 w 3235570"/>
                  <a:gd name="connsiteY13" fmla="*/ 2913408 h 3590779"/>
                  <a:gd name="connsiteX14" fmla="*/ 535105 w 3235570"/>
                  <a:gd name="connsiteY14" fmla="*/ 2817415 h 3590779"/>
                  <a:gd name="connsiteX15" fmla="*/ 473838 w 3235570"/>
                  <a:gd name="connsiteY15" fmla="*/ 2761732 h 3590779"/>
                  <a:gd name="connsiteX16" fmla="*/ 456667 w 3235570"/>
                  <a:gd name="connsiteY16" fmla="*/ 2742839 h 3590779"/>
                  <a:gd name="connsiteX17" fmla="*/ 369423 w 3235570"/>
                  <a:gd name="connsiteY17" fmla="*/ 2646846 h 3590779"/>
                  <a:gd name="connsiteX18" fmla="*/ 0 w 3235570"/>
                  <a:gd name="connsiteY18" fmla="*/ 1617785 h 3590779"/>
                  <a:gd name="connsiteX19" fmla="*/ 0 w 3235570"/>
                  <a:gd name="connsiteY19" fmla="*/ 1617784 h 3590779"/>
                  <a:gd name="connsiteX20" fmla="*/ 8352 w 3235570"/>
                  <a:gd name="connsiteY20" fmla="*/ 1452376 h 3590779"/>
                  <a:gd name="connsiteX21" fmla="*/ 1617785 w 3235570"/>
                  <a:gd name="connsiteY21" fmla="*/ 0 h 359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35570" h="3590779">
                    <a:moveTo>
                      <a:pt x="1617785" y="0"/>
                    </a:moveTo>
                    <a:cubicBezTo>
                      <a:pt x="2455421" y="0"/>
                      <a:pt x="3144371" y="636598"/>
                      <a:pt x="3227218" y="1452376"/>
                    </a:cubicBezTo>
                    <a:lnTo>
                      <a:pt x="3235570" y="1617784"/>
                    </a:lnTo>
                    <a:lnTo>
                      <a:pt x="3235570" y="1617785"/>
                    </a:lnTo>
                    <a:cubicBezTo>
                      <a:pt x="3235570" y="2008682"/>
                      <a:pt x="3096933" y="2367198"/>
                      <a:pt x="2866147" y="2646846"/>
                    </a:cubicBezTo>
                    <a:lnTo>
                      <a:pt x="2778913" y="2742829"/>
                    </a:lnTo>
                    <a:lnTo>
                      <a:pt x="2761732" y="2761732"/>
                    </a:lnTo>
                    <a:lnTo>
                      <a:pt x="2700454" y="2817426"/>
                    </a:lnTo>
                    <a:lnTo>
                      <a:pt x="2613219" y="2913408"/>
                    </a:lnTo>
                    <a:cubicBezTo>
                      <a:pt x="2468978" y="3088188"/>
                      <a:pt x="2360732" y="3293776"/>
                      <a:pt x="2299832" y="3518823"/>
                    </a:cubicBezTo>
                    <a:lnTo>
                      <a:pt x="2283704" y="3590779"/>
                    </a:lnTo>
                    <a:lnTo>
                      <a:pt x="952291" y="3590779"/>
                    </a:lnTo>
                    <a:lnTo>
                      <a:pt x="940840" y="3538160"/>
                    </a:lnTo>
                    <a:cubicBezTo>
                      <a:pt x="880992" y="3305549"/>
                      <a:pt x="770712" y="3093182"/>
                      <a:pt x="622349" y="2913408"/>
                    </a:cubicBezTo>
                    <a:lnTo>
                      <a:pt x="535105" y="2817415"/>
                    </a:lnTo>
                    <a:lnTo>
                      <a:pt x="473838" y="2761732"/>
                    </a:lnTo>
                    <a:lnTo>
                      <a:pt x="456667" y="2742839"/>
                    </a:lnTo>
                    <a:lnTo>
                      <a:pt x="369423" y="2646846"/>
                    </a:lnTo>
                    <a:cubicBezTo>
                      <a:pt x="138637" y="2367198"/>
                      <a:pt x="0" y="2008682"/>
                      <a:pt x="0" y="1617785"/>
                    </a:cubicBezTo>
                    <a:lnTo>
                      <a:pt x="0" y="1617784"/>
                    </a:lnTo>
                    <a:lnTo>
                      <a:pt x="8352" y="1452376"/>
                    </a:lnTo>
                    <a:cubicBezTo>
                      <a:pt x="91199" y="636598"/>
                      <a:pt x="780150" y="0"/>
                      <a:pt x="1617785" y="0"/>
                    </a:cubicBezTo>
                    <a:close/>
                  </a:path>
                </a:pathLst>
              </a:custGeom>
              <a:gradFill flip="none" rotWithShape="1">
                <a:gsLst>
                  <a:gs pos="23000">
                    <a:schemeClr val="bg1">
                      <a:alpha val="0"/>
                    </a:schemeClr>
                  </a:gs>
                  <a:gs pos="17000">
                    <a:schemeClr val="bg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45" name="Freeform: Shape 44">
                <a:extLst>
                  <a:ext uri="{FF2B5EF4-FFF2-40B4-BE49-F238E27FC236}">
                    <a16:creationId xmlns:a16="http://schemas.microsoft.com/office/drawing/2014/main" id="{7C0D8BAD-6FF3-2B70-310F-7AEB1D99F241}"/>
                  </a:ext>
                </a:extLst>
              </p:cNvPr>
              <p:cNvSpPr/>
              <p:nvPr/>
            </p:nvSpPr>
            <p:spPr>
              <a:xfrm rot="10800000">
                <a:off x="6230925" y="2984009"/>
                <a:ext cx="1156416" cy="143177"/>
              </a:xfrm>
              <a:custGeom>
                <a:avLst/>
                <a:gdLst>
                  <a:gd name="connsiteX0" fmla="*/ 0 w 1311217"/>
                  <a:gd name="connsiteY0" fmla="*/ 0 h 154745"/>
                  <a:gd name="connsiteX1" fmla="*/ 1311217 w 1311217"/>
                  <a:gd name="connsiteY1" fmla="*/ 0 h 154745"/>
                  <a:gd name="connsiteX2" fmla="*/ 1306824 w 1311217"/>
                  <a:gd name="connsiteY2" fmla="*/ 19596 h 154745"/>
                  <a:gd name="connsiteX3" fmla="*/ 1288798 w 1311217"/>
                  <a:gd name="connsiteY3" fmla="*/ 154745 h 154745"/>
                  <a:gd name="connsiteX4" fmla="*/ 21896 w 1311217"/>
                  <a:gd name="connsiteY4" fmla="*/ 154745 h 154745"/>
                  <a:gd name="connsiteX5" fmla="*/ 21180 w 1311217"/>
                  <a:gd name="connsiteY5" fmla="*/ 140562 h 154745"/>
                  <a:gd name="connsiteX6" fmla="*/ 4264 w 1311217"/>
                  <a:gd name="connsiteY6" fmla="*/ 19596 h 154745"/>
                  <a:gd name="connsiteX7" fmla="*/ 0 w 1311217"/>
                  <a:gd name="connsiteY7" fmla="*/ 0 h 1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1217" h="154745">
                    <a:moveTo>
                      <a:pt x="0" y="0"/>
                    </a:moveTo>
                    <a:lnTo>
                      <a:pt x="1311217" y="0"/>
                    </a:lnTo>
                    <a:lnTo>
                      <a:pt x="1306824" y="19596"/>
                    </a:lnTo>
                    <a:lnTo>
                      <a:pt x="1288798" y="154745"/>
                    </a:lnTo>
                    <a:lnTo>
                      <a:pt x="21896" y="154745"/>
                    </a:lnTo>
                    <a:lnTo>
                      <a:pt x="21180" y="140562"/>
                    </a:lnTo>
                    <a:cubicBezTo>
                      <a:pt x="17038" y="99773"/>
                      <a:pt x="11380" y="59432"/>
                      <a:pt x="4264" y="19596"/>
                    </a:cubicBez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46" name="Freeform: Shape 45">
                <a:extLst>
                  <a:ext uri="{FF2B5EF4-FFF2-40B4-BE49-F238E27FC236}">
                    <a16:creationId xmlns:a16="http://schemas.microsoft.com/office/drawing/2014/main" id="{CF314B76-9341-82AF-162E-0289AB77D13A}"/>
                  </a:ext>
                </a:extLst>
              </p:cNvPr>
              <p:cNvSpPr/>
              <p:nvPr/>
            </p:nvSpPr>
            <p:spPr>
              <a:xfrm rot="10800000">
                <a:off x="5382397" y="3169489"/>
                <a:ext cx="2853585" cy="3322375"/>
              </a:xfrm>
              <a:custGeom>
                <a:avLst/>
                <a:gdLst>
                  <a:gd name="connsiteX0" fmla="*/ 1617785 w 3235570"/>
                  <a:gd name="connsiteY0" fmla="*/ 0 h 3590779"/>
                  <a:gd name="connsiteX1" fmla="*/ 3227218 w 3235570"/>
                  <a:gd name="connsiteY1" fmla="*/ 1452376 h 3590779"/>
                  <a:gd name="connsiteX2" fmla="*/ 3235570 w 3235570"/>
                  <a:gd name="connsiteY2" fmla="*/ 1617784 h 3590779"/>
                  <a:gd name="connsiteX3" fmla="*/ 3235570 w 3235570"/>
                  <a:gd name="connsiteY3" fmla="*/ 1617785 h 3590779"/>
                  <a:gd name="connsiteX4" fmla="*/ 2866147 w 3235570"/>
                  <a:gd name="connsiteY4" fmla="*/ 2646846 h 3590779"/>
                  <a:gd name="connsiteX5" fmla="*/ 2778913 w 3235570"/>
                  <a:gd name="connsiteY5" fmla="*/ 2742829 h 3590779"/>
                  <a:gd name="connsiteX6" fmla="*/ 2761732 w 3235570"/>
                  <a:gd name="connsiteY6" fmla="*/ 2761732 h 3590779"/>
                  <a:gd name="connsiteX7" fmla="*/ 2700454 w 3235570"/>
                  <a:gd name="connsiteY7" fmla="*/ 2817426 h 3590779"/>
                  <a:gd name="connsiteX8" fmla="*/ 2613219 w 3235570"/>
                  <a:gd name="connsiteY8" fmla="*/ 2913408 h 3590779"/>
                  <a:gd name="connsiteX9" fmla="*/ 2299832 w 3235570"/>
                  <a:gd name="connsiteY9" fmla="*/ 3518823 h 3590779"/>
                  <a:gd name="connsiteX10" fmla="*/ 2283704 w 3235570"/>
                  <a:gd name="connsiteY10" fmla="*/ 3590779 h 3590779"/>
                  <a:gd name="connsiteX11" fmla="*/ 952291 w 3235570"/>
                  <a:gd name="connsiteY11" fmla="*/ 3590779 h 3590779"/>
                  <a:gd name="connsiteX12" fmla="*/ 940840 w 3235570"/>
                  <a:gd name="connsiteY12" fmla="*/ 3538160 h 3590779"/>
                  <a:gd name="connsiteX13" fmla="*/ 622349 w 3235570"/>
                  <a:gd name="connsiteY13" fmla="*/ 2913408 h 3590779"/>
                  <a:gd name="connsiteX14" fmla="*/ 535105 w 3235570"/>
                  <a:gd name="connsiteY14" fmla="*/ 2817415 h 3590779"/>
                  <a:gd name="connsiteX15" fmla="*/ 473838 w 3235570"/>
                  <a:gd name="connsiteY15" fmla="*/ 2761732 h 3590779"/>
                  <a:gd name="connsiteX16" fmla="*/ 456667 w 3235570"/>
                  <a:gd name="connsiteY16" fmla="*/ 2742839 h 3590779"/>
                  <a:gd name="connsiteX17" fmla="*/ 369423 w 3235570"/>
                  <a:gd name="connsiteY17" fmla="*/ 2646846 h 3590779"/>
                  <a:gd name="connsiteX18" fmla="*/ 0 w 3235570"/>
                  <a:gd name="connsiteY18" fmla="*/ 1617785 h 3590779"/>
                  <a:gd name="connsiteX19" fmla="*/ 0 w 3235570"/>
                  <a:gd name="connsiteY19" fmla="*/ 1617784 h 3590779"/>
                  <a:gd name="connsiteX20" fmla="*/ 8352 w 3235570"/>
                  <a:gd name="connsiteY20" fmla="*/ 1452376 h 3590779"/>
                  <a:gd name="connsiteX21" fmla="*/ 1617785 w 3235570"/>
                  <a:gd name="connsiteY21" fmla="*/ 0 h 359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35570" h="3590779">
                    <a:moveTo>
                      <a:pt x="1617785" y="0"/>
                    </a:moveTo>
                    <a:cubicBezTo>
                      <a:pt x="2455421" y="0"/>
                      <a:pt x="3144371" y="636598"/>
                      <a:pt x="3227218" y="1452376"/>
                    </a:cubicBezTo>
                    <a:lnTo>
                      <a:pt x="3235570" y="1617784"/>
                    </a:lnTo>
                    <a:lnTo>
                      <a:pt x="3235570" y="1617785"/>
                    </a:lnTo>
                    <a:cubicBezTo>
                      <a:pt x="3235570" y="2008682"/>
                      <a:pt x="3096933" y="2367198"/>
                      <a:pt x="2866147" y="2646846"/>
                    </a:cubicBezTo>
                    <a:lnTo>
                      <a:pt x="2778913" y="2742829"/>
                    </a:lnTo>
                    <a:lnTo>
                      <a:pt x="2761732" y="2761732"/>
                    </a:lnTo>
                    <a:lnTo>
                      <a:pt x="2700454" y="2817426"/>
                    </a:lnTo>
                    <a:lnTo>
                      <a:pt x="2613219" y="2913408"/>
                    </a:lnTo>
                    <a:cubicBezTo>
                      <a:pt x="2468978" y="3088188"/>
                      <a:pt x="2360732" y="3293776"/>
                      <a:pt x="2299832" y="3518823"/>
                    </a:cubicBezTo>
                    <a:lnTo>
                      <a:pt x="2283704" y="3590779"/>
                    </a:lnTo>
                    <a:lnTo>
                      <a:pt x="952291" y="3590779"/>
                    </a:lnTo>
                    <a:lnTo>
                      <a:pt x="940840" y="3538160"/>
                    </a:lnTo>
                    <a:cubicBezTo>
                      <a:pt x="880992" y="3305549"/>
                      <a:pt x="770712" y="3093182"/>
                      <a:pt x="622349" y="2913408"/>
                    </a:cubicBezTo>
                    <a:lnTo>
                      <a:pt x="535105" y="2817415"/>
                    </a:lnTo>
                    <a:lnTo>
                      <a:pt x="473838" y="2761732"/>
                    </a:lnTo>
                    <a:lnTo>
                      <a:pt x="456667" y="2742839"/>
                    </a:lnTo>
                    <a:lnTo>
                      <a:pt x="369423" y="2646846"/>
                    </a:lnTo>
                    <a:cubicBezTo>
                      <a:pt x="138637" y="2367198"/>
                      <a:pt x="0" y="2008682"/>
                      <a:pt x="0" y="1617785"/>
                    </a:cubicBezTo>
                    <a:lnTo>
                      <a:pt x="0" y="1617784"/>
                    </a:lnTo>
                    <a:lnTo>
                      <a:pt x="8352" y="1452376"/>
                    </a:lnTo>
                    <a:cubicBezTo>
                      <a:pt x="91199" y="636598"/>
                      <a:pt x="780150" y="0"/>
                      <a:pt x="1617785" y="0"/>
                    </a:cubicBezTo>
                    <a:close/>
                  </a:path>
                </a:pathLst>
              </a:custGeom>
              <a:gradFill flip="none" rotWithShape="1">
                <a:gsLst>
                  <a:gs pos="24000">
                    <a:srgbClr val="FFFFFF">
                      <a:alpha val="52000"/>
                    </a:srgbClr>
                  </a:gs>
                  <a:gs pos="90000">
                    <a:schemeClr val="bg1">
                      <a:alpha val="12000"/>
                    </a:schemeClr>
                  </a:gs>
                  <a:gs pos="8000">
                    <a:schemeClr val="bg1">
                      <a:alpha val="83000"/>
                    </a:schemeClr>
                  </a:gs>
                </a:gsLst>
                <a:lin ang="12000000" scaled="0"/>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47" name="Freeform: Shape 46">
                <a:extLst>
                  <a:ext uri="{FF2B5EF4-FFF2-40B4-BE49-F238E27FC236}">
                    <a16:creationId xmlns:a16="http://schemas.microsoft.com/office/drawing/2014/main" id="{94BEFE28-544C-98BA-252C-F0C610E29FB2}"/>
                  </a:ext>
                </a:extLst>
              </p:cNvPr>
              <p:cNvSpPr/>
              <p:nvPr/>
            </p:nvSpPr>
            <p:spPr>
              <a:xfrm rot="10800000">
                <a:off x="6252971" y="2772498"/>
                <a:ext cx="1113025" cy="169210"/>
              </a:xfrm>
              <a:custGeom>
                <a:avLst/>
                <a:gdLst>
                  <a:gd name="connsiteX0" fmla="*/ 0 w 1262015"/>
                  <a:gd name="connsiteY0" fmla="*/ 0 h 182880"/>
                  <a:gd name="connsiteX1" fmla="*/ 1262015 w 1262015"/>
                  <a:gd name="connsiteY1" fmla="*/ 0 h 182880"/>
                  <a:gd name="connsiteX2" fmla="*/ 1257351 w 1262015"/>
                  <a:gd name="connsiteY2" fmla="*/ 105507 h 182880"/>
                  <a:gd name="connsiteX3" fmla="*/ 1260903 w 1262015"/>
                  <a:gd name="connsiteY3" fmla="*/ 175847 h 182880"/>
                  <a:gd name="connsiteX4" fmla="*/ 1257351 w 1262015"/>
                  <a:gd name="connsiteY4" fmla="*/ 175847 h 182880"/>
                  <a:gd name="connsiteX5" fmla="*/ 1257351 w 1262015"/>
                  <a:gd name="connsiteY5" fmla="*/ 182880 h 182880"/>
                  <a:gd name="connsiteX6" fmla="*/ 5326 w 1262015"/>
                  <a:gd name="connsiteY6" fmla="*/ 182880 h 182880"/>
                  <a:gd name="connsiteX7" fmla="*/ 5326 w 1262015"/>
                  <a:gd name="connsiteY7" fmla="*/ 175847 h 182880"/>
                  <a:gd name="connsiteX8" fmla="*/ 1776 w 1262015"/>
                  <a:gd name="connsiteY8" fmla="*/ 175847 h 182880"/>
                  <a:gd name="connsiteX9" fmla="*/ 5326 w 1262015"/>
                  <a:gd name="connsiteY9" fmla="*/ 105527 h 182880"/>
                  <a:gd name="connsiteX10" fmla="*/ 5327 w 1262015"/>
                  <a:gd name="connsiteY10" fmla="*/ 105507 h 182880"/>
                  <a:gd name="connsiteX11" fmla="*/ 5326 w 1262015"/>
                  <a:gd name="connsiteY11" fmla="*/ 105487 h 182880"/>
                  <a:gd name="connsiteX12" fmla="*/ 0 w 1262015"/>
                  <a:gd name="connsiteY12" fmla="*/ 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2015" h="182880">
                    <a:moveTo>
                      <a:pt x="0" y="0"/>
                    </a:moveTo>
                    <a:lnTo>
                      <a:pt x="1262015" y="0"/>
                    </a:lnTo>
                    <a:lnTo>
                      <a:pt x="1257351" y="105507"/>
                    </a:lnTo>
                    <a:lnTo>
                      <a:pt x="1260903" y="175847"/>
                    </a:lnTo>
                    <a:lnTo>
                      <a:pt x="1257351" y="175847"/>
                    </a:lnTo>
                    <a:lnTo>
                      <a:pt x="1257351" y="182880"/>
                    </a:lnTo>
                    <a:lnTo>
                      <a:pt x="5326" y="182880"/>
                    </a:lnTo>
                    <a:lnTo>
                      <a:pt x="5326" y="175847"/>
                    </a:lnTo>
                    <a:lnTo>
                      <a:pt x="1776" y="175847"/>
                    </a:lnTo>
                    <a:lnTo>
                      <a:pt x="5326" y="105527"/>
                    </a:lnTo>
                    <a:lnTo>
                      <a:pt x="5327" y="105507"/>
                    </a:lnTo>
                    <a:lnTo>
                      <a:pt x="5326" y="105487"/>
                    </a:ln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48" name="Freeform: Shape 47">
                <a:extLst>
                  <a:ext uri="{FF2B5EF4-FFF2-40B4-BE49-F238E27FC236}">
                    <a16:creationId xmlns:a16="http://schemas.microsoft.com/office/drawing/2014/main" id="{BC55D86B-111B-00BC-CF7D-B4528AAAFAC0}"/>
                  </a:ext>
                </a:extLst>
              </p:cNvPr>
              <p:cNvSpPr/>
              <p:nvPr/>
            </p:nvSpPr>
            <p:spPr>
              <a:xfrm rot="10800000">
                <a:off x="6258128" y="2583762"/>
                <a:ext cx="1102127" cy="146434"/>
              </a:xfrm>
              <a:custGeom>
                <a:avLst/>
                <a:gdLst>
                  <a:gd name="connsiteX0" fmla="*/ 0 w 1249658"/>
                  <a:gd name="connsiteY0" fmla="*/ 0 h 158263"/>
                  <a:gd name="connsiteX1" fmla="*/ 1249658 w 1249658"/>
                  <a:gd name="connsiteY1" fmla="*/ 0 h 158263"/>
                  <a:gd name="connsiteX2" fmla="*/ 1237943 w 1249658"/>
                  <a:gd name="connsiteY2" fmla="*/ 58023 h 158263"/>
                  <a:gd name="connsiteX3" fmla="*/ 1086716 w 1249658"/>
                  <a:gd name="connsiteY3" fmla="*/ 158263 h 158263"/>
                  <a:gd name="connsiteX4" fmla="*/ 162941 w 1249658"/>
                  <a:gd name="connsiteY4" fmla="*/ 158263 h 158263"/>
                  <a:gd name="connsiteX5" fmla="*/ 11714 w 1249658"/>
                  <a:gd name="connsiteY5" fmla="*/ 58023 h 158263"/>
                  <a:gd name="connsiteX6" fmla="*/ 0 w 1249658"/>
                  <a:gd name="connsiteY6" fmla="*/ 0 h 15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9658" h="158263">
                    <a:moveTo>
                      <a:pt x="0" y="0"/>
                    </a:moveTo>
                    <a:lnTo>
                      <a:pt x="1249658" y="0"/>
                    </a:lnTo>
                    <a:lnTo>
                      <a:pt x="1237943" y="58023"/>
                    </a:lnTo>
                    <a:cubicBezTo>
                      <a:pt x="1213028" y="116930"/>
                      <a:pt x="1154699" y="158263"/>
                      <a:pt x="1086716" y="158263"/>
                    </a:cubicBezTo>
                    <a:lnTo>
                      <a:pt x="162941" y="158263"/>
                    </a:lnTo>
                    <a:cubicBezTo>
                      <a:pt x="94958" y="158263"/>
                      <a:pt x="36629" y="116930"/>
                      <a:pt x="11714" y="58023"/>
                    </a:cubicBez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49" name="Freeform: Shape 48">
                <a:extLst>
                  <a:ext uri="{FF2B5EF4-FFF2-40B4-BE49-F238E27FC236}">
                    <a16:creationId xmlns:a16="http://schemas.microsoft.com/office/drawing/2014/main" id="{113D77C2-B419-BA09-7E8A-41B897D2FB78}"/>
                  </a:ext>
                </a:extLst>
              </p:cNvPr>
              <p:cNvSpPr/>
              <p:nvPr/>
            </p:nvSpPr>
            <p:spPr>
              <a:xfrm rot="10800000">
                <a:off x="5389511" y="5142778"/>
                <a:ext cx="2830053" cy="1349086"/>
              </a:xfrm>
              <a:custGeom>
                <a:avLst/>
                <a:gdLst>
                  <a:gd name="connsiteX0" fmla="*/ 3208888 w 3208888"/>
                  <a:gd name="connsiteY0" fmla="*/ 1686316 h 1686316"/>
                  <a:gd name="connsiteX1" fmla="*/ 3084690 w 3208888"/>
                  <a:gd name="connsiteY1" fmla="*/ 1614968 h 1686316"/>
                  <a:gd name="connsiteX2" fmla="*/ 1526595 w 3208888"/>
                  <a:gd name="connsiteY2" fmla="*/ 1249343 h 1686316"/>
                  <a:gd name="connsiteX3" fmla="*/ 198268 w 3208888"/>
                  <a:gd name="connsiteY3" fmla="*/ 1507733 h 1686316"/>
                  <a:gd name="connsiteX4" fmla="*/ 0 w 3208888"/>
                  <a:gd name="connsiteY4" fmla="*/ 1600267 h 1686316"/>
                  <a:gd name="connsiteX5" fmla="*/ 12259 w 3208888"/>
                  <a:gd name="connsiteY5" fmla="*/ 1505382 h 1686316"/>
                  <a:gd name="connsiteX6" fmla="*/ 1599167 w 3208888"/>
                  <a:gd name="connsiteY6" fmla="*/ 0 h 1686316"/>
                  <a:gd name="connsiteX7" fmla="*/ 3208600 w 3208888"/>
                  <a:gd name="connsiteY7" fmla="*/ 1679726 h 168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8888" h="1686316">
                    <a:moveTo>
                      <a:pt x="3208888" y="1686316"/>
                    </a:moveTo>
                    <a:lnTo>
                      <a:pt x="3084690" y="1614968"/>
                    </a:lnTo>
                    <a:cubicBezTo>
                      <a:pt x="2639923" y="1384132"/>
                      <a:pt x="2103749" y="1249343"/>
                      <a:pt x="1526595" y="1249343"/>
                    </a:cubicBezTo>
                    <a:cubicBezTo>
                      <a:pt x="1045634" y="1249343"/>
                      <a:pt x="593131" y="1342946"/>
                      <a:pt x="198268" y="1507733"/>
                    </a:cubicBezTo>
                    <a:lnTo>
                      <a:pt x="0" y="1600267"/>
                    </a:lnTo>
                    <a:lnTo>
                      <a:pt x="12259" y="1505382"/>
                    </a:lnTo>
                    <a:cubicBezTo>
                      <a:pt x="159281" y="647094"/>
                      <a:pt x="813884" y="0"/>
                      <a:pt x="1599167" y="0"/>
                    </a:cubicBezTo>
                    <a:cubicBezTo>
                      <a:pt x="2436803" y="0"/>
                      <a:pt x="3125753" y="736249"/>
                      <a:pt x="3208600" y="1679726"/>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50" name="Oval 49">
                <a:extLst>
                  <a:ext uri="{FF2B5EF4-FFF2-40B4-BE49-F238E27FC236}">
                    <a16:creationId xmlns:a16="http://schemas.microsoft.com/office/drawing/2014/main" id="{D2A02E56-9D6B-DCFC-3B89-8A29E668FF01}"/>
                  </a:ext>
                </a:extLst>
              </p:cNvPr>
              <p:cNvSpPr/>
              <p:nvPr/>
            </p:nvSpPr>
            <p:spPr>
              <a:xfrm>
                <a:off x="5391418" y="4938219"/>
                <a:ext cx="2830055" cy="55562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grpSp>
      </p:grpSp>
      <p:grpSp>
        <p:nvGrpSpPr>
          <p:cNvPr id="56" name="Group 55">
            <a:extLst>
              <a:ext uri="{FF2B5EF4-FFF2-40B4-BE49-F238E27FC236}">
                <a16:creationId xmlns:a16="http://schemas.microsoft.com/office/drawing/2014/main" id="{AC2BA6E6-8CAB-4532-4D07-7F6F3A71D2D9}"/>
              </a:ext>
            </a:extLst>
          </p:cNvPr>
          <p:cNvGrpSpPr/>
          <p:nvPr/>
        </p:nvGrpSpPr>
        <p:grpSpPr>
          <a:xfrm>
            <a:off x="535461" y="8302707"/>
            <a:ext cx="1643322" cy="2951340"/>
            <a:chOff x="1560152" y="2978654"/>
            <a:chExt cx="1643322" cy="2951340"/>
          </a:xfrm>
        </p:grpSpPr>
        <p:grpSp>
          <p:nvGrpSpPr>
            <p:cNvPr id="3" name="Group 2">
              <a:extLst>
                <a:ext uri="{FF2B5EF4-FFF2-40B4-BE49-F238E27FC236}">
                  <a16:creationId xmlns:a16="http://schemas.microsoft.com/office/drawing/2014/main" id="{F645EBA8-6077-5301-3B95-EFF7DCEEF18C}"/>
                </a:ext>
              </a:extLst>
            </p:cNvPr>
            <p:cNvGrpSpPr/>
            <p:nvPr/>
          </p:nvGrpSpPr>
          <p:grpSpPr>
            <a:xfrm>
              <a:off x="1560152" y="3839696"/>
              <a:ext cx="1643322" cy="2090298"/>
              <a:chOff x="537688" y="1534285"/>
              <a:chExt cx="2848601" cy="3880842"/>
            </a:xfrm>
          </p:grpSpPr>
          <p:sp>
            <p:nvSpPr>
              <p:cNvPr id="7" name="Freeform: Shape 6">
                <a:extLst>
                  <a:ext uri="{FF2B5EF4-FFF2-40B4-BE49-F238E27FC236}">
                    <a16:creationId xmlns:a16="http://schemas.microsoft.com/office/drawing/2014/main" id="{EEF11ABF-2C57-8371-2A9C-168AC4FC7E0E}"/>
                  </a:ext>
                </a:extLst>
              </p:cNvPr>
              <p:cNvSpPr/>
              <p:nvPr/>
            </p:nvSpPr>
            <p:spPr>
              <a:xfrm rot="10800000">
                <a:off x="560985" y="2119923"/>
                <a:ext cx="2825304" cy="3295204"/>
              </a:xfrm>
              <a:custGeom>
                <a:avLst/>
                <a:gdLst>
                  <a:gd name="connsiteX0" fmla="*/ 1617785 w 3235570"/>
                  <a:gd name="connsiteY0" fmla="*/ 0 h 3590779"/>
                  <a:gd name="connsiteX1" fmla="*/ 3227218 w 3235570"/>
                  <a:gd name="connsiteY1" fmla="*/ 1452376 h 3590779"/>
                  <a:gd name="connsiteX2" fmla="*/ 3235570 w 3235570"/>
                  <a:gd name="connsiteY2" fmla="*/ 1617784 h 3590779"/>
                  <a:gd name="connsiteX3" fmla="*/ 3235570 w 3235570"/>
                  <a:gd name="connsiteY3" fmla="*/ 1617785 h 3590779"/>
                  <a:gd name="connsiteX4" fmla="*/ 2866147 w 3235570"/>
                  <a:gd name="connsiteY4" fmla="*/ 2646846 h 3590779"/>
                  <a:gd name="connsiteX5" fmla="*/ 2778913 w 3235570"/>
                  <a:gd name="connsiteY5" fmla="*/ 2742829 h 3590779"/>
                  <a:gd name="connsiteX6" fmla="*/ 2761732 w 3235570"/>
                  <a:gd name="connsiteY6" fmla="*/ 2761732 h 3590779"/>
                  <a:gd name="connsiteX7" fmla="*/ 2700454 w 3235570"/>
                  <a:gd name="connsiteY7" fmla="*/ 2817426 h 3590779"/>
                  <a:gd name="connsiteX8" fmla="*/ 2613219 w 3235570"/>
                  <a:gd name="connsiteY8" fmla="*/ 2913408 h 3590779"/>
                  <a:gd name="connsiteX9" fmla="*/ 2299832 w 3235570"/>
                  <a:gd name="connsiteY9" fmla="*/ 3518823 h 3590779"/>
                  <a:gd name="connsiteX10" fmla="*/ 2283704 w 3235570"/>
                  <a:gd name="connsiteY10" fmla="*/ 3590779 h 3590779"/>
                  <a:gd name="connsiteX11" fmla="*/ 952291 w 3235570"/>
                  <a:gd name="connsiteY11" fmla="*/ 3590779 h 3590779"/>
                  <a:gd name="connsiteX12" fmla="*/ 940840 w 3235570"/>
                  <a:gd name="connsiteY12" fmla="*/ 3538160 h 3590779"/>
                  <a:gd name="connsiteX13" fmla="*/ 622349 w 3235570"/>
                  <a:gd name="connsiteY13" fmla="*/ 2913408 h 3590779"/>
                  <a:gd name="connsiteX14" fmla="*/ 535105 w 3235570"/>
                  <a:gd name="connsiteY14" fmla="*/ 2817415 h 3590779"/>
                  <a:gd name="connsiteX15" fmla="*/ 473838 w 3235570"/>
                  <a:gd name="connsiteY15" fmla="*/ 2761732 h 3590779"/>
                  <a:gd name="connsiteX16" fmla="*/ 456667 w 3235570"/>
                  <a:gd name="connsiteY16" fmla="*/ 2742839 h 3590779"/>
                  <a:gd name="connsiteX17" fmla="*/ 369423 w 3235570"/>
                  <a:gd name="connsiteY17" fmla="*/ 2646846 h 3590779"/>
                  <a:gd name="connsiteX18" fmla="*/ 0 w 3235570"/>
                  <a:gd name="connsiteY18" fmla="*/ 1617785 h 3590779"/>
                  <a:gd name="connsiteX19" fmla="*/ 0 w 3235570"/>
                  <a:gd name="connsiteY19" fmla="*/ 1617784 h 3590779"/>
                  <a:gd name="connsiteX20" fmla="*/ 8352 w 3235570"/>
                  <a:gd name="connsiteY20" fmla="*/ 1452376 h 3590779"/>
                  <a:gd name="connsiteX21" fmla="*/ 1617785 w 3235570"/>
                  <a:gd name="connsiteY21" fmla="*/ 0 h 359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35570" h="3590779">
                    <a:moveTo>
                      <a:pt x="1617785" y="0"/>
                    </a:moveTo>
                    <a:cubicBezTo>
                      <a:pt x="2455421" y="0"/>
                      <a:pt x="3144371" y="636598"/>
                      <a:pt x="3227218" y="1452376"/>
                    </a:cubicBezTo>
                    <a:lnTo>
                      <a:pt x="3235570" y="1617784"/>
                    </a:lnTo>
                    <a:lnTo>
                      <a:pt x="3235570" y="1617785"/>
                    </a:lnTo>
                    <a:cubicBezTo>
                      <a:pt x="3235570" y="2008682"/>
                      <a:pt x="3096933" y="2367198"/>
                      <a:pt x="2866147" y="2646846"/>
                    </a:cubicBezTo>
                    <a:lnTo>
                      <a:pt x="2778913" y="2742829"/>
                    </a:lnTo>
                    <a:lnTo>
                      <a:pt x="2761732" y="2761732"/>
                    </a:lnTo>
                    <a:lnTo>
                      <a:pt x="2700454" y="2817426"/>
                    </a:lnTo>
                    <a:lnTo>
                      <a:pt x="2613219" y="2913408"/>
                    </a:lnTo>
                    <a:cubicBezTo>
                      <a:pt x="2468978" y="3088188"/>
                      <a:pt x="2360732" y="3293776"/>
                      <a:pt x="2299832" y="3518823"/>
                    </a:cubicBezTo>
                    <a:lnTo>
                      <a:pt x="2283704" y="3590779"/>
                    </a:lnTo>
                    <a:lnTo>
                      <a:pt x="952291" y="3590779"/>
                    </a:lnTo>
                    <a:lnTo>
                      <a:pt x="940840" y="3538160"/>
                    </a:lnTo>
                    <a:cubicBezTo>
                      <a:pt x="880992" y="3305549"/>
                      <a:pt x="770712" y="3093182"/>
                      <a:pt x="622349" y="2913408"/>
                    </a:cubicBezTo>
                    <a:lnTo>
                      <a:pt x="535105" y="2817415"/>
                    </a:lnTo>
                    <a:lnTo>
                      <a:pt x="473838" y="2761732"/>
                    </a:lnTo>
                    <a:lnTo>
                      <a:pt x="456667" y="2742839"/>
                    </a:lnTo>
                    <a:lnTo>
                      <a:pt x="369423" y="2646846"/>
                    </a:lnTo>
                    <a:cubicBezTo>
                      <a:pt x="138637" y="2367198"/>
                      <a:pt x="0" y="2008682"/>
                      <a:pt x="0" y="1617785"/>
                    </a:cubicBezTo>
                    <a:lnTo>
                      <a:pt x="0" y="1617784"/>
                    </a:lnTo>
                    <a:lnTo>
                      <a:pt x="8352" y="1452376"/>
                    </a:lnTo>
                    <a:cubicBezTo>
                      <a:pt x="91199" y="636598"/>
                      <a:pt x="780150" y="0"/>
                      <a:pt x="1617785" y="0"/>
                    </a:cubicBezTo>
                    <a:close/>
                  </a:path>
                </a:pathLst>
              </a:custGeom>
              <a:gradFill flip="none" rotWithShape="1">
                <a:gsLst>
                  <a:gs pos="23000">
                    <a:schemeClr val="bg1">
                      <a:alpha val="0"/>
                    </a:schemeClr>
                  </a:gs>
                  <a:gs pos="17000">
                    <a:schemeClr val="bg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9" name="Freeform: Shape 8">
                <a:extLst>
                  <a:ext uri="{FF2B5EF4-FFF2-40B4-BE49-F238E27FC236}">
                    <a16:creationId xmlns:a16="http://schemas.microsoft.com/office/drawing/2014/main" id="{4B8F4FC5-2481-7F8B-8C8F-D93A23449D3E}"/>
                  </a:ext>
                </a:extLst>
              </p:cNvPr>
              <p:cNvSpPr/>
              <p:nvPr/>
            </p:nvSpPr>
            <p:spPr>
              <a:xfrm rot="10800000">
                <a:off x="1377805" y="1931259"/>
                <a:ext cx="1144957" cy="142007"/>
              </a:xfrm>
              <a:custGeom>
                <a:avLst/>
                <a:gdLst>
                  <a:gd name="connsiteX0" fmla="*/ 0 w 1311217"/>
                  <a:gd name="connsiteY0" fmla="*/ 0 h 154745"/>
                  <a:gd name="connsiteX1" fmla="*/ 1311217 w 1311217"/>
                  <a:gd name="connsiteY1" fmla="*/ 0 h 154745"/>
                  <a:gd name="connsiteX2" fmla="*/ 1306824 w 1311217"/>
                  <a:gd name="connsiteY2" fmla="*/ 19596 h 154745"/>
                  <a:gd name="connsiteX3" fmla="*/ 1288798 w 1311217"/>
                  <a:gd name="connsiteY3" fmla="*/ 154745 h 154745"/>
                  <a:gd name="connsiteX4" fmla="*/ 21896 w 1311217"/>
                  <a:gd name="connsiteY4" fmla="*/ 154745 h 154745"/>
                  <a:gd name="connsiteX5" fmla="*/ 21180 w 1311217"/>
                  <a:gd name="connsiteY5" fmla="*/ 140562 h 154745"/>
                  <a:gd name="connsiteX6" fmla="*/ 4264 w 1311217"/>
                  <a:gd name="connsiteY6" fmla="*/ 19596 h 154745"/>
                  <a:gd name="connsiteX7" fmla="*/ 0 w 1311217"/>
                  <a:gd name="connsiteY7" fmla="*/ 0 h 1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1217" h="154745">
                    <a:moveTo>
                      <a:pt x="0" y="0"/>
                    </a:moveTo>
                    <a:lnTo>
                      <a:pt x="1311217" y="0"/>
                    </a:lnTo>
                    <a:lnTo>
                      <a:pt x="1306824" y="19596"/>
                    </a:lnTo>
                    <a:lnTo>
                      <a:pt x="1288798" y="154745"/>
                    </a:lnTo>
                    <a:lnTo>
                      <a:pt x="21896" y="154745"/>
                    </a:lnTo>
                    <a:lnTo>
                      <a:pt x="21180" y="140562"/>
                    </a:lnTo>
                    <a:cubicBezTo>
                      <a:pt x="17038" y="99773"/>
                      <a:pt x="11380" y="59432"/>
                      <a:pt x="4264" y="19596"/>
                    </a:cubicBez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10" name="Freeform: Shape 9">
                <a:extLst>
                  <a:ext uri="{FF2B5EF4-FFF2-40B4-BE49-F238E27FC236}">
                    <a16:creationId xmlns:a16="http://schemas.microsoft.com/office/drawing/2014/main" id="{A1D193D1-826C-8AD8-F2C7-33744D1CD3A9}"/>
                  </a:ext>
                </a:extLst>
              </p:cNvPr>
              <p:cNvSpPr/>
              <p:nvPr/>
            </p:nvSpPr>
            <p:spPr>
              <a:xfrm rot="10800000">
                <a:off x="537688" y="2115222"/>
                <a:ext cx="2825304" cy="3295202"/>
              </a:xfrm>
              <a:custGeom>
                <a:avLst/>
                <a:gdLst>
                  <a:gd name="connsiteX0" fmla="*/ 1617785 w 3235570"/>
                  <a:gd name="connsiteY0" fmla="*/ 0 h 3590779"/>
                  <a:gd name="connsiteX1" fmla="*/ 3227218 w 3235570"/>
                  <a:gd name="connsiteY1" fmla="*/ 1452376 h 3590779"/>
                  <a:gd name="connsiteX2" fmla="*/ 3235570 w 3235570"/>
                  <a:gd name="connsiteY2" fmla="*/ 1617784 h 3590779"/>
                  <a:gd name="connsiteX3" fmla="*/ 3235570 w 3235570"/>
                  <a:gd name="connsiteY3" fmla="*/ 1617785 h 3590779"/>
                  <a:gd name="connsiteX4" fmla="*/ 2866147 w 3235570"/>
                  <a:gd name="connsiteY4" fmla="*/ 2646846 h 3590779"/>
                  <a:gd name="connsiteX5" fmla="*/ 2778913 w 3235570"/>
                  <a:gd name="connsiteY5" fmla="*/ 2742829 h 3590779"/>
                  <a:gd name="connsiteX6" fmla="*/ 2761732 w 3235570"/>
                  <a:gd name="connsiteY6" fmla="*/ 2761732 h 3590779"/>
                  <a:gd name="connsiteX7" fmla="*/ 2700454 w 3235570"/>
                  <a:gd name="connsiteY7" fmla="*/ 2817426 h 3590779"/>
                  <a:gd name="connsiteX8" fmla="*/ 2613219 w 3235570"/>
                  <a:gd name="connsiteY8" fmla="*/ 2913408 h 3590779"/>
                  <a:gd name="connsiteX9" fmla="*/ 2299832 w 3235570"/>
                  <a:gd name="connsiteY9" fmla="*/ 3518823 h 3590779"/>
                  <a:gd name="connsiteX10" fmla="*/ 2283704 w 3235570"/>
                  <a:gd name="connsiteY10" fmla="*/ 3590779 h 3590779"/>
                  <a:gd name="connsiteX11" fmla="*/ 952291 w 3235570"/>
                  <a:gd name="connsiteY11" fmla="*/ 3590779 h 3590779"/>
                  <a:gd name="connsiteX12" fmla="*/ 940840 w 3235570"/>
                  <a:gd name="connsiteY12" fmla="*/ 3538160 h 3590779"/>
                  <a:gd name="connsiteX13" fmla="*/ 622349 w 3235570"/>
                  <a:gd name="connsiteY13" fmla="*/ 2913408 h 3590779"/>
                  <a:gd name="connsiteX14" fmla="*/ 535105 w 3235570"/>
                  <a:gd name="connsiteY14" fmla="*/ 2817415 h 3590779"/>
                  <a:gd name="connsiteX15" fmla="*/ 473838 w 3235570"/>
                  <a:gd name="connsiteY15" fmla="*/ 2761732 h 3590779"/>
                  <a:gd name="connsiteX16" fmla="*/ 456667 w 3235570"/>
                  <a:gd name="connsiteY16" fmla="*/ 2742839 h 3590779"/>
                  <a:gd name="connsiteX17" fmla="*/ 369423 w 3235570"/>
                  <a:gd name="connsiteY17" fmla="*/ 2646846 h 3590779"/>
                  <a:gd name="connsiteX18" fmla="*/ 0 w 3235570"/>
                  <a:gd name="connsiteY18" fmla="*/ 1617785 h 3590779"/>
                  <a:gd name="connsiteX19" fmla="*/ 0 w 3235570"/>
                  <a:gd name="connsiteY19" fmla="*/ 1617784 h 3590779"/>
                  <a:gd name="connsiteX20" fmla="*/ 8352 w 3235570"/>
                  <a:gd name="connsiteY20" fmla="*/ 1452376 h 3590779"/>
                  <a:gd name="connsiteX21" fmla="*/ 1617785 w 3235570"/>
                  <a:gd name="connsiteY21" fmla="*/ 0 h 359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35570" h="3590779">
                    <a:moveTo>
                      <a:pt x="1617785" y="0"/>
                    </a:moveTo>
                    <a:cubicBezTo>
                      <a:pt x="2455421" y="0"/>
                      <a:pt x="3144371" y="636598"/>
                      <a:pt x="3227218" y="1452376"/>
                    </a:cubicBezTo>
                    <a:lnTo>
                      <a:pt x="3235570" y="1617784"/>
                    </a:lnTo>
                    <a:lnTo>
                      <a:pt x="3235570" y="1617785"/>
                    </a:lnTo>
                    <a:cubicBezTo>
                      <a:pt x="3235570" y="2008682"/>
                      <a:pt x="3096933" y="2367198"/>
                      <a:pt x="2866147" y="2646846"/>
                    </a:cubicBezTo>
                    <a:lnTo>
                      <a:pt x="2778913" y="2742829"/>
                    </a:lnTo>
                    <a:lnTo>
                      <a:pt x="2761732" y="2761732"/>
                    </a:lnTo>
                    <a:lnTo>
                      <a:pt x="2700454" y="2817426"/>
                    </a:lnTo>
                    <a:lnTo>
                      <a:pt x="2613219" y="2913408"/>
                    </a:lnTo>
                    <a:cubicBezTo>
                      <a:pt x="2468978" y="3088188"/>
                      <a:pt x="2360732" y="3293776"/>
                      <a:pt x="2299832" y="3518823"/>
                    </a:cubicBezTo>
                    <a:lnTo>
                      <a:pt x="2283704" y="3590779"/>
                    </a:lnTo>
                    <a:lnTo>
                      <a:pt x="952291" y="3590779"/>
                    </a:lnTo>
                    <a:lnTo>
                      <a:pt x="940840" y="3538160"/>
                    </a:lnTo>
                    <a:cubicBezTo>
                      <a:pt x="880992" y="3305549"/>
                      <a:pt x="770712" y="3093182"/>
                      <a:pt x="622349" y="2913408"/>
                    </a:cubicBezTo>
                    <a:lnTo>
                      <a:pt x="535105" y="2817415"/>
                    </a:lnTo>
                    <a:lnTo>
                      <a:pt x="473838" y="2761732"/>
                    </a:lnTo>
                    <a:lnTo>
                      <a:pt x="456667" y="2742839"/>
                    </a:lnTo>
                    <a:lnTo>
                      <a:pt x="369423" y="2646846"/>
                    </a:lnTo>
                    <a:cubicBezTo>
                      <a:pt x="138637" y="2367198"/>
                      <a:pt x="0" y="2008682"/>
                      <a:pt x="0" y="1617785"/>
                    </a:cubicBezTo>
                    <a:lnTo>
                      <a:pt x="0" y="1617784"/>
                    </a:lnTo>
                    <a:lnTo>
                      <a:pt x="8352" y="1452376"/>
                    </a:lnTo>
                    <a:cubicBezTo>
                      <a:pt x="91199" y="636598"/>
                      <a:pt x="780150" y="0"/>
                      <a:pt x="1617785" y="0"/>
                    </a:cubicBezTo>
                    <a:close/>
                  </a:path>
                </a:pathLst>
              </a:custGeom>
              <a:gradFill flip="none" rotWithShape="1">
                <a:gsLst>
                  <a:gs pos="24000">
                    <a:srgbClr val="FFFFFF">
                      <a:alpha val="52000"/>
                    </a:srgbClr>
                  </a:gs>
                  <a:gs pos="90000">
                    <a:schemeClr val="bg1">
                      <a:alpha val="12000"/>
                    </a:schemeClr>
                  </a:gs>
                  <a:gs pos="8000">
                    <a:schemeClr val="bg1">
                      <a:alpha val="83000"/>
                    </a:schemeClr>
                  </a:gs>
                </a:gsLst>
                <a:lin ang="12000000" scaled="0"/>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11" name="Freeform: Shape 10">
                <a:extLst>
                  <a:ext uri="{FF2B5EF4-FFF2-40B4-BE49-F238E27FC236}">
                    <a16:creationId xmlns:a16="http://schemas.microsoft.com/office/drawing/2014/main" id="{C282EF04-FA42-1506-4552-05D4BD99545F}"/>
                  </a:ext>
                </a:extLst>
              </p:cNvPr>
              <p:cNvSpPr/>
              <p:nvPr/>
            </p:nvSpPr>
            <p:spPr>
              <a:xfrm rot="10800000">
                <a:off x="1399633" y="1721477"/>
                <a:ext cx="1101993" cy="167825"/>
              </a:xfrm>
              <a:custGeom>
                <a:avLst/>
                <a:gdLst>
                  <a:gd name="connsiteX0" fmla="*/ 0 w 1262015"/>
                  <a:gd name="connsiteY0" fmla="*/ 0 h 182880"/>
                  <a:gd name="connsiteX1" fmla="*/ 1262015 w 1262015"/>
                  <a:gd name="connsiteY1" fmla="*/ 0 h 182880"/>
                  <a:gd name="connsiteX2" fmla="*/ 1257351 w 1262015"/>
                  <a:gd name="connsiteY2" fmla="*/ 105507 h 182880"/>
                  <a:gd name="connsiteX3" fmla="*/ 1260903 w 1262015"/>
                  <a:gd name="connsiteY3" fmla="*/ 175847 h 182880"/>
                  <a:gd name="connsiteX4" fmla="*/ 1257351 w 1262015"/>
                  <a:gd name="connsiteY4" fmla="*/ 175847 h 182880"/>
                  <a:gd name="connsiteX5" fmla="*/ 1257351 w 1262015"/>
                  <a:gd name="connsiteY5" fmla="*/ 182880 h 182880"/>
                  <a:gd name="connsiteX6" fmla="*/ 5326 w 1262015"/>
                  <a:gd name="connsiteY6" fmla="*/ 182880 h 182880"/>
                  <a:gd name="connsiteX7" fmla="*/ 5326 w 1262015"/>
                  <a:gd name="connsiteY7" fmla="*/ 175847 h 182880"/>
                  <a:gd name="connsiteX8" fmla="*/ 1776 w 1262015"/>
                  <a:gd name="connsiteY8" fmla="*/ 175847 h 182880"/>
                  <a:gd name="connsiteX9" fmla="*/ 5326 w 1262015"/>
                  <a:gd name="connsiteY9" fmla="*/ 105527 h 182880"/>
                  <a:gd name="connsiteX10" fmla="*/ 5327 w 1262015"/>
                  <a:gd name="connsiteY10" fmla="*/ 105507 h 182880"/>
                  <a:gd name="connsiteX11" fmla="*/ 5326 w 1262015"/>
                  <a:gd name="connsiteY11" fmla="*/ 105487 h 182880"/>
                  <a:gd name="connsiteX12" fmla="*/ 0 w 1262015"/>
                  <a:gd name="connsiteY12" fmla="*/ 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2015" h="182880">
                    <a:moveTo>
                      <a:pt x="0" y="0"/>
                    </a:moveTo>
                    <a:lnTo>
                      <a:pt x="1262015" y="0"/>
                    </a:lnTo>
                    <a:lnTo>
                      <a:pt x="1257351" y="105507"/>
                    </a:lnTo>
                    <a:lnTo>
                      <a:pt x="1260903" y="175847"/>
                    </a:lnTo>
                    <a:lnTo>
                      <a:pt x="1257351" y="175847"/>
                    </a:lnTo>
                    <a:lnTo>
                      <a:pt x="1257351" y="182880"/>
                    </a:lnTo>
                    <a:lnTo>
                      <a:pt x="5326" y="182880"/>
                    </a:lnTo>
                    <a:lnTo>
                      <a:pt x="5326" y="175847"/>
                    </a:lnTo>
                    <a:lnTo>
                      <a:pt x="1776" y="175847"/>
                    </a:lnTo>
                    <a:lnTo>
                      <a:pt x="5326" y="105527"/>
                    </a:lnTo>
                    <a:lnTo>
                      <a:pt x="5327" y="105507"/>
                    </a:lnTo>
                    <a:lnTo>
                      <a:pt x="5326" y="105487"/>
                    </a:ln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12" name="Freeform: Shape 11">
                <a:extLst>
                  <a:ext uri="{FF2B5EF4-FFF2-40B4-BE49-F238E27FC236}">
                    <a16:creationId xmlns:a16="http://schemas.microsoft.com/office/drawing/2014/main" id="{61E8BCB2-23A0-2A5A-0EDB-0FB3F3EC55B6}"/>
                  </a:ext>
                </a:extLst>
              </p:cNvPr>
              <p:cNvSpPr/>
              <p:nvPr/>
            </p:nvSpPr>
            <p:spPr>
              <a:xfrm rot="10800000">
                <a:off x="1404738" y="1534285"/>
                <a:ext cx="1091203" cy="145236"/>
              </a:xfrm>
              <a:custGeom>
                <a:avLst/>
                <a:gdLst>
                  <a:gd name="connsiteX0" fmla="*/ 0 w 1249658"/>
                  <a:gd name="connsiteY0" fmla="*/ 0 h 158263"/>
                  <a:gd name="connsiteX1" fmla="*/ 1249658 w 1249658"/>
                  <a:gd name="connsiteY1" fmla="*/ 0 h 158263"/>
                  <a:gd name="connsiteX2" fmla="*/ 1237943 w 1249658"/>
                  <a:gd name="connsiteY2" fmla="*/ 58023 h 158263"/>
                  <a:gd name="connsiteX3" fmla="*/ 1086716 w 1249658"/>
                  <a:gd name="connsiteY3" fmla="*/ 158263 h 158263"/>
                  <a:gd name="connsiteX4" fmla="*/ 162941 w 1249658"/>
                  <a:gd name="connsiteY4" fmla="*/ 158263 h 158263"/>
                  <a:gd name="connsiteX5" fmla="*/ 11714 w 1249658"/>
                  <a:gd name="connsiteY5" fmla="*/ 58023 h 158263"/>
                  <a:gd name="connsiteX6" fmla="*/ 0 w 1249658"/>
                  <a:gd name="connsiteY6" fmla="*/ 0 h 15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9658" h="158263">
                    <a:moveTo>
                      <a:pt x="0" y="0"/>
                    </a:moveTo>
                    <a:lnTo>
                      <a:pt x="1249658" y="0"/>
                    </a:lnTo>
                    <a:lnTo>
                      <a:pt x="1237943" y="58023"/>
                    </a:lnTo>
                    <a:cubicBezTo>
                      <a:pt x="1213028" y="116930"/>
                      <a:pt x="1154699" y="158263"/>
                      <a:pt x="1086716" y="158263"/>
                    </a:cubicBezTo>
                    <a:lnTo>
                      <a:pt x="162941" y="158263"/>
                    </a:lnTo>
                    <a:cubicBezTo>
                      <a:pt x="94958" y="158263"/>
                      <a:pt x="36629" y="116930"/>
                      <a:pt x="11714" y="58023"/>
                    </a:cubicBez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13" name="Freeform: Shape 12">
                <a:extLst>
                  <a:ext uri="{FF2B5EF4-FFF2-40B4-BE49-F238E27FC236}">
                    <a16:creationId xmlns:a16="http://schemas.microsoft.com/office/drawing/2014/main" id="{0F491AF8-3C0D-86D2-7A7D-CF8418247A78}"/>
                  </a:ext>
                </a:extLst>
              </p:cNvPr>
              <p:cNvSpPr/>
              <p:nvPr/>
            </p:nvSpPr>
            <p:spPr>
              <a:xfrm rot="10800000">
                <a:off x="544729" y="4072371"/>
                <a:ext cx="2802005" cy="1338051"/>
              </a:xfrm>
              <a:custGeom>
                <a:avLst/>
                <a:gdLst>
                  <a:gd name="connsiteX0" fmla="*/ 3208888 w 3208888"/>
                  <a:gd name="connsiteY0" fmla="*/ 1686316 h 1686316"/>
                  <a:gd name="connsiteX1" fmla="*/ 3084690 w 3208888"/>
                  <a:gd name="connsiteY1" fmla="*/ 1614968 h 1686316"/>
                  <a:gd name="connsiteX2" fmla="*/ 1526595 w 3208888"/>
                  <a:gd name="connsiteY2" fmla="*/ 1249343 h 1686316"/>
                  <a:gd name="connsiteX3" fmla="*/ 198268 w 3208888"/>
                  <a:gd name="connsiteY3" fmla="*/ 1507733 h 1686316"/>
                  <a:gd name="connsiteX4" fmla="*/ 0 w 3208888"/>
                  <a:gd name="connsiteY4" fmla="*/ 1600267 h 1686316"/>
                  <a:gd name="connsiteX5" fmla="*/ 12259 w 3208888"/>
                  <a:gd name="connsiteY5" fmla="*/ 1505382 h 1686316"/>
                  <a:gd name="connsiteX6" fmla="*/ 1599167 w 3208888"/>
                  <a:gd name="connsiteY6" fmla="*/ 0 h 1686316"/>
                  <a:gd name="connsiteX7" fmla="*/ 3208600 w 3208888"/>
                  <a:gd name="connsiteY7" fmla="*/ 1679726 h 168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8888" h="1686316">
                    <a:moveTo>
                      <a:pt x="3208888" y="1686316"/>
                    </a:moveTo>
                    <a:lnTo>
                      <a:pt x="3084690" y="1614968"/>
                    </a:lnTo>
                    <a:cubicBezTo>
                      <a:pt x="2639923" y="1384132"/>
                      <a:pt x="2103749" y="1249343"/>
                      <a:pt x="1526595" y="1249343"/>
                    </a:cubicBezTo>
                    <a:cubicBezTo>
                      <a:pt x="1045634" y="1249343"/>
                      <a:pt x="593131" y="1342946"/>
                      <a:pt x="198268" y="1507733"/>
                    </a:cubicBezTo>
                    <a:lnTo>
                      <a:pt x="0" y="1600267"/>
                    </a:lnTo>
                    <a:lnTo>
                      <a:pt x="12259" y="1505382"/>
                    </a:lnTo>
                    <a:cubicBezTo>
                      <a:pt x="159281" y="647094"/>
                      <a:pt x="813884" y="0"/>
                      <a:pt x="1599167" y="0"/>
                    </a:cubicBezTo>
                    <a:cubicBezTo>
                      <a:pt x="2436803" y="0"/>
                      <a:pt x="3125753" y="736249"/>
                      <a:pt x="3208600" y="1679726"/>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14" name="Oval 13">
                <a:extLst>
                  <a:ext uri="{FF2B5EF4-FFF2-40B4-BE49-F238E27FC236}">
                    <a16:creationId xmlns:a16="http://schemas.microsoft.com/office/drawing/2014/main" id="{4940DF10-BDC3-F0FD-C234-634EA2E57608}"/>
                  </a:ext>
                </a:extLst>
              </p:cNvPr>
              <p:cNvSpPr/>
              <p:nvPr/>
            </p:nvSpPr>
            <p:spPr>
              <a:xfrm>
                <a:off x="550936" y="3864460"/>
                <a:ext cx="2802007" cy="55108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grpSp>
        <p:sp>
          <p:nvSpPr>
            <p:cNvPr id="15" name="Freeform: Shape 14">
              <a:extLst>
                <a:ext uri="{FF2B5EF4-FFF2-40B4-BE49-F238E27FC236}">
                  <a16:creationId xmlns:a16="http://schemas.microsoft.com/office/drawing/2014/main" id="{01584F88-99EB-BA70-D3CF-B7008C50C6E5}"/>
                </a:ext>
              </a:extLst>
            </p:cNvPr>
            <p:cNvSpPr/>
            <p:nvPr/>
          </p:nvSpPr>
          <p:spPr>
            <a:xfrm rot="5400000">
              <a:off x="1975336" y="3339909"/>
              <a:ext cx="826392" cy="103882"/>
            </a:xfrm>
            <a:custGeom>
              <a:avLst/>
              <a:gdLst>
                <a:gd name="connsiteX0" fmla="*/ 0 w 1262015"/>
                <a:gd name="connsiteY0" fmla="*/ 0 h 182880"/>
                <a:gd name="connsiteX1" fmla="*/ 1262015 w 1262015"/>
                <a:gd name="connsiteY1" fmla="*/ 0 h 182880"/>
                <a:gd name="connsiteX2" fmla="*/ 1257351 w 1262015"/>
                <a:gd name="connsiteY2" fmla="*/ 105507 h 182880"/>
                <a:gd name="connsiteX3" fmla="*/ 1260903 w 1262015"/>
                <a:gd name="connsiteY3" fmla="*/ 175847 h 182880"/>
                <a:gd name="connsiteX4" fmla="*/ 1257351 w 1262015"/>
                <a:gd name="connsiteY4" fmla="*/ 175847 h 182880"/>
                <a:gd name="connsiteX5" fmla="*/ 1257351 w 1262015"/>
                <a:gd name="connsiteY5" fmla="*/ 182880 h 182880"/>
                <a:gd name="connsiteX6" fmla="*/ 5326 w 1262015"/>
                <a:gd name="connsiteY6" fmla="*/ 182880 h 182880"/>
                <a:gd name="connsiteX7" fmla="*/ 5326 w 1262015"/>
                <a:gd name="connsiteY7" fmla="*/ 175847 h 182880"/>
                <a:gd name="connsiteX8" fmla="*/ 1776 w 1262015"/>
                <a:gd name="connsiteY8" fmla="*/ 175847 h 182880"/>
                <a:gd name="connsiteX9" fmla="*/ 5326 w 1262015"/>
                <a:gd name="connsiteY9" fmla="*/ 105527 h 182880"/>
                <a:gd name="connsiteX10" fmla="*/ 5327 w 1262015"/>
                <a:gd name="connsiteY10" fmla="*/ 105507 h 182880"/>
                <a:gd name="connsiteX11" fmla="*/ 5326 w 1262015"/>
                <a:gd name="connsiteY11" fmla="*/ 105487 h 182880"/>
                <a:gd name="connsiteX12" fmla="*/ 0 w 1262015"/>
                <a:gd name="connsiteY12" fmla="*/ 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2015" h="182880">
                  <a:moveTo>
                    <a:pt x="0" y="0"/>
                  </a:moveTo>
                  <a:lnTo>
                    <a:pt x="1262015" y="0"/>
                  </a:lnTo>
                  <a:lnTo>
                    <a:pt x="1257351" y="105507"/>
                  </a:lnTo>
                  <a:lnTo>
                    <a:pt x="1260903" y="175847"/>
                  </a:lnTo>
                  <a:lnTo>
                    <a:pt x="1257351" y="175847"/>
                  </a:lnTo>
                  <a:lnTo>
                    <a:pt x="1257351" y="182880"/>
                  </a:lnTo>
                  <a:lnTo>
                    <a:pt x="5326" y="182880"/>
                  </a:lnTo>
                  <a:lnTo>
                    <a:pt x="5326" y="175847"/>
                  </a:lnTo>
                  <a:lnTo>
                    <a:pt x="1776" y="175847"/>
                  </a:lnTo>
                  <a:lnTo>
                    <a:pt x="5326" y="105527"/>
                  </a:lnTo>
                  <a:lnTo>
                    <a:pt x="5327" y="105507"/>
                  </a:lnTo>
                  <a:lnTo>
                    <a:pt x="5326" y="105487"/>
                  </a:ln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grpSp>
      <p:sp>
        <p:nvSpPr>
          <p:cNvPr id="52" name="TextBox 51">
            <a:extLst>
              <a:ext uri="{FF2B5EF4-FFF2-40B4-BE49-F238E27FC236}">
                <a16:creationId xmlns:a16="http://schemas.microsoft.com/office/drawing/2014/main" id="{2ADB3D70-9FB9-2C25-BB8D-E35B64D5065A}"/>
              </a:ext>
            </a:extLst>
          </p:cNvPr>
          <p:cNvSpPr txBox="1"/>
          <p:nvPr/>
        </p:nvSpPr>
        <p:spPr>
          <a:xfrm>
            <a:off x="993290" y="7721486"/>
            <a:ext cx="4289957" cy="421654"/>
          </a:xfrm>
          <a:prstGeom prst="rect">
            <a:avLst/>
          </a:prstGeom>
          <a:noFill/>
        </p:spPr>
        <p:txBody>
          <a:bodyPr wrap="none">
            <a:spAutoFit/>
          </a:bodyPr>
          <a:lstStyle/>
          <a:p>
            <a:pPr marL="0" marR="0">
              <a:lnSpc>
                <a:spcPct val="107000"/>
              </a:lnSpc>
              <a:spcBef>
                <a:spcPts val="0"/>
              </a:spcBef>
              <a:spcAft>
                <a:spcPts val="800"/>
              </a:spcAft>
              <a:tabLst>
                <a:tab pos="3496310" algn="l"/>
              </a:tabLst>
            </a:pPr>
            <a:r>
              <a:rPr lang="en-US" sz="2000" b="1" i="1">
                <a:effectLst/>
                <a:latin typeface="#9Slide03 Montserrat Light" panose="00000400000000000000" pitchFamily="2" charset="0"/>
                <a:ea typeface="Calibri" panose="020F0502020204030204" pitchFamily="34" charset="0"/>
                <a:cs typeface="#9Slide03 Arima Madurai Light" panose="00000400000000000000" pitchFamily="2" charset="0"/>
              </a:rPr>
              <a:t>-</a:t>
            </a:r>
            <a:r>
              <a:rPr lang="en-US" sz="2000" b="1">
                <a:effectLst/>
                <a:latin typeface="#9Slide03 Montserrat Light" panose="00000400000000000000" pitchFamily="2" charset="0"/>
                <a:ea typeface="Calibri" panose="020F0502020204030204" pitchFamily="34" charset="0"/>
                <a:cs typeface="#9Slide03 Arima Madurai Light" panose="00000400000000000000" pitchFamily="2" charset="0"/>
              </a:rPr>
              <a:t> Trước cách mạng: viết ba đề tài</a:t>
            </a:r>
          </a:p>
        </p:txBody>
      </p:sp>
      <p:sp>
        <p:nvSpPr>
          <p:cNvPr id="57" name="Freeform: Shape 56">
            <a:extLst>
              <a:ext uri="{FF2B5EF4-FFF2-40B4-BE49-F238E27FC236}">
                <a16:creationId xmlns:a16="http://schemas.microsoft.com/office/drawing/2014/main" id="{19020F7A-3CC3-BA9C-437D-812DDA9EB244}"/>
              </a:ext>
            </a:extLst>
          </p:cNvPr>
          <p:cNvSpPr/>
          <p:nvPr/>
        </p:nvSpPr>
        <p:spPr>
          <a:xfrm rot="10800000" flipV="1">
            <a:off x="349971" y="8242153"/>
            <a:ext cx="11554622" cy="329512"/>
          </a:xfrm>
          <a:custGeom>
            <a:avLst/>
            <a:gdLst>
              <a:gd name="connsiteX0" fmla="*/ 0 w 1262015"/>
              <a:gd name="connsiteY0" fmla="*/ 0 h 182880"/>
              <a:gd name="connsiteX1" fmla="*/ 1262015 w 1262015"/>
              <a:gd name="connsiteY1" fmla="*/ 0 h 182880"/>
              <a:gd name="connsiteX2" fmla="*/ 1257351 w 1262015"/>
              <a:gd name="connsiteY2" fmla="*/ 105507 h 182880"/>
              <a:gd name="connsiteX3" fmla="*/ 1260903 w 1262015"/>
              <a:gd name="connsiteY3" fmla="*/ 175847 h 182880"/>
              <a:gd name="connsiteX4" fmla="*/ 1257351 w 1262015"/>
              <a:gd name="connsiteY4" fmla="*/ 175847 h 182880"/>
              <a:gd name="connsiteX5" fmla="*/ 1257351 w 1262015"/>
              <a:gd name="connsiteY5" fmla="*/ 182880 h 182880"/>
              <a:gd name="connsiteX6" fmla="*/ 5326 w 1262015"/>
              <a:gd name="connsiteY6" fmla="*/ 182880 h 182880"/>
              <a:gd name="connsiteX7" fmla="*/ 5326 w 1262015"/>
              <a:gd name="connsiteY7" fmla="*/ 175847 h 182880"/>
              <a:gd name="connsiteX8" fmla="*/ 1776 w 1262015"/>
              <a:gd name="connsiteY8" fmla="*/ 175847 h 182880"/>
              <a:gd name="connsiteX9" fmla="*/ 5326 w 1262015"/>
              <a:gd name="connsiteY9" fmla="*/ 105527 h 182880"/>
              <a:gd name="connsiteX10" fmla="*/ 5327 w 1262015"/>
              <a:gd name="connsiteY10" fmla="*/ 105507 h 182880"/>
              <a:gd name="connsiteX11" fmla="*/ 5326 w 1262015"/>
              <a:gd name="connsiteY11" fmla="*/ 105487 h 182880"/>
              <a:gd name="connsiteX12" fmla="*/ 0 w 1262015"/>
              <a:gd name="connsiteY12" fmla="*/ 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2015" h="182880">
                <a:moveTo>
                  <a:pt x="0" y="0"/>
                </a:moveTo>
                <a:lnTo>
                  <a:pt x="1262015" y="0"/>
                </a:lnTo>
                <a:lnTo>
                  <a:pt x="1257351" y="105507"/>
                </a:lnTo>
                <a:lnTo>
                  <a:pt x="1260903" y="175847"/>
                </a:lnTo>
                <a:lnTo>
                  <a:pt x="1257351" y="175847"/>
                </a:lnTo>
                <a:lnTo>
                  <a:pt x="1257351" y="182880"/>
                </a:lnTo>
                <a:lnTo>
                  <a:pt x="5326" y="182880"/>
                </a:lnTo>
                <a:lnTo>
                  <a:pt x="5326" y="175847"/>
                </a:lnTo>
                <a:lnTo>
                  <a:pt x="1776" y="175847"/>
                </a:lnTo>
                <a:lnTo>
                  <a:pt x="5326" y="105527"/>
                </a:lnTo>
                <a:lnTo>
                  <a:pt x="5327" y="105507"/>
                </a:lnTo>
                <a:lnTo>
                  <a:pt x="5326" y="105487"/>
                </a:ln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59" name="TextBox 58">
            <a:extLst>
              <a:ext uri="{FF2B5EF4-FFF2-40B4-BE49-F238E27FC236}">
                <a16:creationId xmlns:a16="http://schemas.microsoft.com/office/drawing/2014/main" id="{4AF8A312-5714-5452-E5EE-AA065F83EAAA}"/>
              </a:ext>
            </a:extLst>
          </p:cNvPr>
          <p:cNvSpPr txBox="1"/>
          <p:nvPr/>
        </p:nvSpPr>
        <p:spPr>
          <a:xfrm>
            <a:off x="535461" y="7402882"/>
            <a:ext cx="2204450" cy="421654"/>
          </a:xfrm>
          <a:prstGeom prst="rect">
            <a:avLst/>
          </a:prstGeom>
          <a:noFill/>
        </p:spPr>
        <p:txBody>
          <a:bodyPr wrap="none">
            <a:spAutoFit/>
          </a:bodyPr>
          <a:lstStyle/>
          <a:p>
            <a:pPr marL="0" marR="0">
              <a:lnSpc>
                <a:spcPct val="107000"/>
              </a:lnSpc>
              <a:spcBef>
                <a:spcPts val="0"/>
              </a:spcBef>
              <a:spcAft>
                <a:spcPts val="800"/>
              </a:spcAft>
              <a:tabLst>
                <a:tab pos="3496310" algn="l"/>
              </a:tabLst>
            </a:pPr>
            <a:r>
              <a:rPr lang="en-US" sz="2000" b="1" i="1">
                <a:effectLst/>
                <a:latin typeface="#9Slide03 Montserrat Light" panose="00000400000000000000" pitchFamily="2" charset="0"/>
                <a:ea typeface="Calibri" panose="020F0502020204030204" pitchFamily="34" charset="0"/>
                <a:cs typeface="#9Slide03 Arima Madurai Light" panose="00000400000000000000" pitchFamily="2" charset="0"/>
              </a:rPr>
              <a:t>* Đề tài sáng tác</a:t>
            </a:r>
            <a:endParaRPr lang="en-US" sz="2000">
              <a:effectLst/>
              <a:latin typeface="#9Slide03 Montserrat Light" panose="00000400000000000000" pitchFamily="2" charset="0"/>
              <a:ea typeface="Calibri" panose="020F0502020204030204" pitchFamily="34" charset="0"/>
              <a:cs typeface="#9Slide03 Arima Madurai Light" panose="00000400000000000000" pitchFamily="2" charset="0"/>
            </a:endParaRPr>
          </a:p>
        </p:txBody>
      </p:sp>
      <p:sp>
        <p:nvSpPr>
          <p:cNvPr id="65" name="TextBox 64">
            <a:extLst>
              <a:ext uri="{FF2B5EF4-FFF2-40B4-BE49-F238E27FC236}">
                <a16:creationId xmlns:a16="http://schemas.microsoft.com/office/drawing/2014/main" id="{8D811210-DFD1-AA7D-FA95-3138A7AC4D01}"/>
              </a:ext>
            </a:extLst>
          </p:cNvPr>
          <p:cNvSpPr txBox="1"/>
          <p:nvPr/>
        </p:nvSpPr>
        <p:spPr>
          <a:xfrm>
            <a:off x="1020114" y="8223493"/>
            <a:ext cx="697627" cy="369332"/>
          </a:xfrm>
          <a:prstGeom prst="rect">
            <a:avLst/>
          </a:prstGeom>
          <a:noFill/>
        </p:spPr>
        <p:txBody>
          <a:bodyPr wrap="none">
            <a:spAutoFit/>
          </a:bodyPr>
          <a:lstStyle/>
          <a:p>
            <a:pPr lvl="0"/>
            <a:r>
              <a:rPr lang="en-US" sz="1800">
                <a:latin typeface="#9Slide03 Montserrat Light" panose="00000400000000000000" pitchFamily="2" charset="0"/>
                <a:cs typeface="#9Slide03 Arima Madurai Light" panose="00000400000000000000" pitchFamily="2" charset="0"/>
              </a:rPr>
              <a:t>1938</a:t>
            </a:r>
            <a:endParaRPr lang="en-US"/>
          </a:p>
        </p:txBody>
      </p:sp>
      <p:sp>
        <p:nvSpPr>
          <p:cNvPr id="67" name="TextBox 66">
            <a:extLst>
              <a:ext uri="{FF2B5EF4-FFF2-40B4-BE49-F238E27FC236}">
                <a16:creationId xmlns:a16="http://schemas.microsoft.com/office/drawing/2014/main" id="{9C266049-F121-06F7-782D-3EB025CF5031}"/>
              </a:ext>
            </a:extLst>
          </p:cNvPr>
          <p:cNvSpPr txBox="1"/>
          <p:nvPr/>
        </p:nvSpPr>
        <p:spPr>
          <a:xfrm>
            <a:off x="2855438" y="8234929"/>
            <a:ext cx="715260" cy="369332"/>
          </a:xfrm>
          <a:prstGeom prst="rect">
            <a:avLst/>
          </a:prstGeom>
          <a:noFill/>
        </p:spPr>
        <p:txBody>
          <a:bodyPr wrap="none">
            <a:spAutoFit/>
          </a:bodyPr>
          <a:lstStyle/>
          <a:p>
            <a:pPr lvl="0"/>
            <a:r>
              <a:rPr lang="en-US" sz="1800">
                <a:latin typeface="#9Slide03 Montserrat Light" panose="00000400000000000000" pitchFamily="2" charset="0"/>
                <a:cs typeface="#9Slide03 Arima Madurai Light" panose="00000400000000000000" pitchFamily="2" charset="0"/>
              </a:rPr>
              <a:t>1940</a:t>
            </a:r>
            <a:endParaRPr lang="en-US"/>
          </a:p>
        </p:txBody>
      </p:sp>
      <p:sp>
        <p:nvSpPr>
          <p:cNvPr id="69" name="TextBox 68">
            <a:extLst>
              <a:ext uri="{FF2B5EF4-FFF2-40B4-BE49-F238E27FC236}">
                <a16:creationId xmlns:a16="http://schemas.microsoft.com/office/drawing/2014/main" id="{C5E3BDE6-ECE4-4B5C-45F3-1420848E1836}"/>
              </a:ext>
            </a:extLst>
          </p:cNvPr>
          <p:cNvSpPr txBox="1"/>
          <p:nvPr/>
        </p:nvSpPr>
        <p:spPr>
          <a:xfrm>
            <a:off x="4757795" y="8246321"/>
            <a:ext cx="646331" cy="369332"/>
          </a:xfrm>
          <a:prstGeom prst="rect">
            <a:avLst/>
          </a:prstGeom>
          <a:noFill/>
        </p:spPr>
        <p:txBody>
          <a:bodyPr wrap="none">
            <a:spAutoFit/>
          </a:bodyPr>
          <a:lstStyle/>
          <a:p>
            <a:pPr lvl="0"/>
            <a:r>
              <a:rPr lang="en-US" sz="1800">
                <a:latin typeface="#9Slide03 Montserrat Light" panose="00000400000000000000" pitchFamily="2" charset="0"/>
                <a:cs typeface="#9Slide03 Arima Madurai Light" panose="00000400000000000000" pitchFamily="2" charset="0"/>
              </a:rPr>
              <a:t>1941</a:t>
            </a:r>
            <a:endParaRPr lang="en-US"/>
          </a:p>
        </p:txBody>
      </p:sp>
      <p:sp>
        <p:nvSpPr>
          <p:cNvPr id="71" name="TextBox 70">
            <a:extLst>
              <a:ext uri="{FF2B5EF4-FFF2-40B4-BE49-F238E27FC236}">
                <a16:creationId xmlns:a16="http://schemas.microsoft.com/office/drawing/2014/main" id="{1AACAAE4-BC7F-CABD-D455-9016D35DCE4C}"/>
              </a:ext>
            </a:extLst>
          </p:cNvPr>
          <p:cNvSpPr txBox="1"/>
          <p:nvPr/>
        </p:nvSpPr>
        <p:spPr>
          <a:xfrm>
            <a:off x="554992" y="10105263"/>
            <a:ext cx="1523898" cy="646331"/>
          </a:xfrm>
          <a:prstGeom prst="rect">
            <a:avLst/>
          </a:prstGeom>
          <a:noFill/>
        </p:spPr>
        <p:txBody>
          <a:bodyPr wrap="square">
            <a:spAutoFit/>
          </a:bodyPr>
          <a:lstStyle/>
          <a:p>
            <a:pPr lvl="0" algn="ctr"/>
            <a:r>
              <a:rPr lang="en-US" sz="1800" b="1" i="1">
                <a:latin typeface="#9Slide03 Montserrat Light" panose="00000400000000000000" pitchFamily="2" charset="0"/>
                <a:cs typeface="#9Slide03 Arima Madurai Light" panose="00000400000000000000" pitchFamily="2" charset="0"/>
              </a:rPr>
              <a:t>Một chuyến đi </a:t>
            </a:r>
            <a:endParaRPr lang="en-US" b="1"/>
          </a:p>
        </p:txBody>
      </p:sp>
      <p:sp>
        <p:nvSpPr>
          <p:cNvPr id="73" name="TextBox 72">
            <a:extLst>
              <a:ext uri="{FF2B5EF4-FFF2-40B4-BE49-F238E27FC236}">
                <a16:creationId xmlns:a16="http://schemas.microsoft.com/office/drawing/2014/main" id="{79E9AEB0-3165-D9E8-572D-F9B2B504224E}"/>
              </a:ext>
            </a:extLst>
          </p:cNvPr>
          <p:cNvSpPr txBox="1"/>
          <p:nvPr/>
        </p:nvSpPr>
        <p:spPr>
          <a:xfrm>
            <a:off x="685295" y="10716644"/>
            <a:ext cx="1300191" cy="523220"/>
          </a:xfrm>
          <a:prstGeom prst="rect">
            <a:avLst/>
          </a:prstGeom>
          <a:noFill/>
        </p:spPr>
        <p:txBody>
          <a:bodyPr wrap="square">
            <a:spAutoFit/>
          </a:bodyPr>
          <a:lstStyle/>
          <a:p>
            <a:pPr lvl="0" algn="ctr"/>
            <a:r>
              <a:rPr lang="en-US" sz="1400" i="1">
                <a:solidFill>
                  <a:schemeClr val="bg1"/>
                </a:solidFill>
                <a:latin typeface="#9Slide03 Montserrat Light" panose="00000400000000000000" pitchFamily="2" charset="0"/>
                <a:cs typeface="#9Slide03 Arima Madurai Light" panose="00000400000000000000" pitchFamily="2" charset="0"/>
              </a:rPr>
              <a:t>Chủ nghĩa xê dịch</a:t>
            </a:r>
          </a:p>
        </p:txBody>
      </p:sp>
      <p:sp>
        <p:nvSpPr>
          <p:cNvPr id="75" name="TextBox 74">
            <a:extLst>
              <a:ext uri="{FF2B5EF4-FFF2-40B4-BE49-F238E27FC236}">
                <a16:creationId xmlns:a16="http://schemas.microsoft.com/office/drawing/2014/main" id="{D11F56A2-86E8-6276-9762-82DC59FB8819}"/>
              </a:ext>
            </a:extLst>
          </p:cNvPr>
          <p:cNvSpPr txBox="1"/>
          <p:nvPr/>
        </p:nvSpPr>
        <p:spPr>
          <a:xfrm>
            <a:off x="2499553" y="10841252"/>
            <a:ext cx="1455103" cy="646331"/>
          </a:xfrm>
          <a:prstGeom prst="rect">
            <a:avLst/>
          </a:prstGeom>
          <a:noFill/>
        </p:spPr>
        <p:txBody>
          <a:bodyPr wrap="square">
            <a:spAutoFit/>
          </a:bodyPr>
          <a:lstStyle/>
          <a:p>
            <a:pPr lvl="0" algn="ctr"/>
            <a:r>
              <a:rPr lang="en-US" sz="1800">
                <a:latin typeface="#9Slide03 Montserrat Light" panose="00000400000000000000" pitchFamily="2" charset="0"/>
                <a:cs typeface="#9Slide03 Arima Madurai Light" panose="00000400000000000000" pitchFamily="2" charset="0"/>
              </a:rPr>
              <a:t>Vang bóng một thời</a:t>
            </a:r>
          </a:p>
        </p:txBody>
      </p:sp>
      <p:sp>
        <p:nvSpPr>
          <p:cNvPr id="77" name="TextBox 76">
            <a:extLst>
              <a:ext uri="{FF2B5EF4-FFF2-40B4-BE49-F238E27FC236}">
                <a16:creationId xmlns:a16="http://schemas.microsoft.com/office/drawing/2014/main" id="{DB5FFB14-1721-F9A0-C170-258FBA311997}"/>
              </a:ext>
            </a:extLst>
          </p:cNvPr>
          <p:cNvSpPr txBox="1"/>
          <p:nvPr/>
        </p:nvSpPr>
        <p:spPr>
          <a:xfrm>
            <a:off x="4203646" y="10745676"/>
            <a:ext cx="1771252" cy="646331"/>
          </a:xfrm>
          <a:prstGeom prst="rect">
            <a:avLst/>
          </a:prstGeom>
          <a:noFill/>
        </p:spPr>
        <p:txBody>
          <a:bodyPr wrap="square">
            <a:spAutoFit/>
          </a:bodyPr>
          <a:lstStyle/>
          <a:p>
            <a:pPr lvl="0" algn="ctr"/>
            <a:r>
              <a:rPr lang="en-US" sz="1800">
                <a:latin typeface="#9Slide03 Montserrat Light" panose="00000400000000000000" pitchFamily="2" charset="0"/>
                <a:cs typeface="#9Slide03 Arima Madurai Light" panose="00000400000000000000" pitchFamily="2" charset="0"/>
              </a:rPr>
              <a:t>Chiếc lư đồng mắt cua</a:t>
            </a:r>
            <a:endParaRPr lang="en-US" sz="1800"/>
          </a:p>
        </p:txBody>
      </p:sp>
      <p:sp>
        <p:nvSpPr>
          <p:cNvPr id="79" name="TextBox 78">
            <a:extLst>
              <a:ext uri="{FF2B5EF4-FFF2-40B4-BE49-F238E27FC236}">
                <a16:creationId xmlns:a16="http://schemas.microsoft.com/office/drawing/2014/main" id="{3399BC3E-14DF-6664-FD11-AD0A1FEF371F}"/>
              </a:ext>
            </a:extLst>
          </p:cNvPr>
          <p:cNvSpPr txBox="1"/>
          <p:nvPr/>
        </p:nvSpPr>
        <p:spPr>
          <a:xfrm>
            <a:off x="4582698" y="11387937"/>
            <a:ext cx="980627" cy="523220"/>
          </a:xfrm>
          <a:prstGeom prst="rect">
            <a:avLst/>
          </a:prstGeom>
          <a:noFill/>
        </p:spPr>
        <p:txBody>
          <a:bodyPr wrap="square">
            <a:spAutoFit/>
          </a:bodyPr>
          <a:lstStyle/>
          <a:p>
            <a:pPr lvl="0" algn="ctr"/>
            <a:r>
              <a:rPr lang="en-US" sz="1400" i="1">
                <a:solidFill>
                  <a:schemeClr val="bg1"/>
                </a:solidFill>
                <a:latin typeface="#9Slide03 Montserrat Light" panose="00000400000000000000" pitchFamily="2" charset="0"/>
                <a:cs typeface="#9Slide03 Arima Madurai Light" panose="00000400000000000000" pitchFamily="2" charset="0"/>
              </a:rPr>
              <a:t>Đời sống trụy lạc</a:t>
            </a:r>
          </a:p>
        </p:txBody>
      </p:sp>
      <p:sp>
        <p:nvSpPr>
          <p:cNvPr id="80" name="TextBox 79">
            <a:extLst>
              <a:ext uri="{FF2B5EF4-FFF2-40B4-BE49-F238E27FC236}">
                <a16:creationId xmlns:a16="http://schemas.microsoft.com/office/drawing/2014/main" id="{B84A7828-B40F-00AB-9EDA-6545D8488885}"/>
              </a:ext>
            </a:extLst>
          </p:cNvPr>
          <p:cNvSpPr txBox="1"/>
          <p:nvPr/>
        </p:nvSpPr>
        <p:spPr>
          <a:xfrm>
            <a:off x="2466509" y="11467801"/>
            <a:ext cx="1455103" cy="523220"/>
          </a:xfrm>
          <a:prstGeom prst="rect">
            <a:avLst/>
          </a:prstGeom>
          <a:noFill/>
        </p:spPr>
        <p:txBody>
          <a:bodyPr wrap="square">
            <a:spAutoFit/>
          </a:bodyPr>
          <a:lstStyle/>
          <a:p>
            <a:pPr lvl="0" algn="ctr"/>
            <a:r>
              <a:rPr lang="en-US" sz="1400" i="1">
                <a:solidFill>
                  <a:schemeClr val="bg1"/>
                </a:solidFill>
                <a:latin typeface="#9Slide03 Montserrat Light" panose="00000400000000000000" pitchFamily="2" charset="0"/>
                <a:cs typeface="#9Slide03 Arima Madurai Light" panose="00000400000000000000" pitchFamily="2" charset="0"/>
              </a:rPr>
              <a:t>Vang bóng một thời</a:t>
            </a:r>
          </a:p>
        </p:txBody>
      </p:sp>
      <p:sp>
        <p:nvSpPr>
          <p:cNvPr id="82" name="Freeform: Shape 81">
            <a:extLst>
              <a:ext uri="{FF2B5EF4-FFF2-40B4-BE49-F238E27FC236}">
                <a16:creationId xmlns:a16="http://schemas.microsoft.com/office/drawing/2014/main" id="{BE216137-F504-3D59-0C35-BFD5430BEADC}"/>
              </a:ext>
            </a:extLst>
          </p:cNvPr>
          <p:cNvSpPr/>
          <p:nvPr/>
        </p:nvSpPr>
        <p:spPr>
          <a:xfrm rot="5400000">
            <a:off x="5937794" y="8320532"/>
            <a:ext cx="316410" cy="175255"/>
          </a:xfrm>
          <a:custGeom>
            <a:avLst/>
            <a:gdLst>
              <a:gd name="connsiteX0" fmla="*/ 0 w 1262015"/>
              <a:gd name="connsiteY0" fmla="*/ 0 h 182880"/>
              <a:gd name="connsiteX1" fmla="*/ 1262015 w 1262015"/>
              <a:gd name="connsiteY1" fmla="*/ 0 h 182880"/>
              <a:gd name="connsiteX2" fmla="*/ 1257351 w 1262015"/>
              <a:gd name="connsiteY2" fmla="*/ 105507 h 182880"/>
              <a:gd name="connsiteX3" fmla="*/ 1260903 w 1262015"/>
              <a:gd name="connsiteY3" fmla="*/ 175847 h 182880"/>
              <a:gd name="connsiteX4" fmla="*/ 1257351 w 1262015"/>
              <a:gd name="connsiteY4" fmla="*/ 175847 h 182880"/>
              <a:gd name="connsiteX5" fmla="*/ 1257351 w 1262015"/>
              <a:gd name="connsiteY5" fmla="*/ 182880 h 182880"/>
              <a:gd name="connsiteX6" fmla="*/ 5326 w 1262015"/>
              <a:gd name="connsiteY6" fmla="*/ 182880 h 182880"/>
              <a:gd name="connsiteX7" fmla="*/ 5326 w 1262015"/>
              <a:gd name="connsiteY7" fmla="*/ 175847 h 182880"/>
              <a:gd name="connsiteX8" fmla="*/ 1776 w 1262015"/>
              <a:gd name="connsiteY8" fmla="*/ 175847 h 182880"/>
              <a:gd name="connsiteX9" fmla="*/ 5326 w 1262015"/>
              <a:gd name="connsiteY9" fmla="*/ 105527 h 182880"/>
              <a:gd name="connsiteX10" fmla="*/ 5327 w 1262015"/>
              <a:gd name="connsiteY10" fmla="*/ 105507 h 182880"/>
              <a:gd name="connsiteX11" fmla="*/ 5326 w 1262015"/>
              <a:gd name="connsiteY11" fmla="*/ 105487 h 182880"/>
              <a:gd name="connsiteX12" fmla="*/ 0 w 1262015"/>
              <a:gd name="connsiteY12" fmla="*/ 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2015" h="182880">
                <a:moveTo>
                  <a:pt x="0" y="0"/>
                </a:moveTo>
                <a:lnTo>
                  <a:pt x="1262015" y="0"/>
                </a:lnTo>
                <a:lnTo>
                  <a:pt x="1257351" y="105507"/>
                </a:lnTo>
                <a:lnTo>
                  <a:pt x="1260903" y="175847"/>
                </a:lnTo>
                <a:lnTo>
                  <a:pt x="1257351" y="175847"/>
                </a:lnTo>
                <a:lnTo>
                  <a:pt x="1257351" y="182880"/>
                </a:lnTo>
                <a:lnTo>
                  <a:pt x="5326" y="182880"/>
                </a:lnTo>
                <a:lnTo>
                  <a:pt x="5326" y="175847"/>
                </a:lnTo>
                <a:lnTo>
                  <a:pt x="1776" y="175847"/>
                </a:lnTo>
                <a:lnTo>
                  <a:pt x="5326" y="105527"/>
                </a:lnTo>
                <a:lnTo>
                  <a:pt x="5327" y="105507"/>
                </a:lnTo>
                <a:lnTo>
                  <a:pt x="5326" y="105487"/>
                </a:ln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pic>
        <p:nvPicPr>
          <p:cNvPr id="84" name="Picture 83" descr="An open book with a black background&#10;&#10;Description automatically generated with medium confidence">
            <a:extLst>
              <a:ext uri="{FF2B5EF4-FFF2-40B4-BE49-F238E27FC236}">
                <a16:creationId xmlns:a16="http://schemas.microsoft.com/office/drawing/2014/main" id="{A6BA9778-39D7-6346-303C-9EA4F05282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2853" y="9803965"/>
            <a:ext cx="5097790" cy="2286005"/>
          </a:xfrm>
          <a:prstGeom prst="rect">
            <a:avLst/>
          </a:prstGeom>
        </p:spPr>
      </p:pic>
      <p:sp>
        <p:nvSpPr>
          <p:cNvPr id="89" name="TextBox 88">
            <a:extLst>
              <a:ext uri="{FF2B5EF4-FFF2-40B4-BE49-F238E27FC236}">
                <a16:creationId xmlns:a16="http://schemas.microsoft.com/office/drawing/2014/main" id="{C738A853-4827-0555-EED9-72C7229ABE9E}"/>
              </a:ext>
            </a:extLst>
          </p:cNvPr>
          <p:cNvSpPr txBox="1"/>
          <p:nvPr/>
        </p:nvSpPr>
        <p:spPr>
          <a:xfrm>
            <a:off x="5974898" y="7545329"/>
            <a:ext cx="6163518" cy="707886"/>
          </a:xfrm>
          <a:prstGeom prst="rect">
            <a:avLst/>
          </a:prstGeom>
          <a:noFill/>
        </p:spPr>
        <p:txBody>
          <a:bodyPr wrap="square">
            <a:spAutoFit/>
          </a:bodyPr>
          <a:lstStyle/>
          <a:p>
            <a:pPr algn="ctr"/>
            <a:r>
              <a:rPr lang="en-US" sz="2000" b="1" i="1">
                <a:effectLst/>
                <a:latin typeface="#9Slide03 Montserrat Light" panose="00000400000000000000" pitchFamily="2" charset="0"/>
                <a:ea typeface="Calibri" panose="020F0502020204030204" pitchFamily="34" charset="0"/>
                <a:cs typeface="Times New Roman" panose="02020603050405020304" pitchFamily="18" charset="0"/>
              </a:rPr>
              <a:t>-</a:t>
            </a:r>
            <a:r>
              <a:rPr lang="en-US" sz="2000" b="1">
                <a:effectLst/>
                <a:latin typeface="#9Slide03 Montserrat Light" panose="00000400000000000000" pitchFamily="2" charset="0"/>
                <a:ea typeface="Calibri" panose="020F0502020204030204" pitchFamily="34" charset="0"/>
                <a:cs typeface="Times New Roman" panose="02020603050405020304" pitchFamily="18" charset="0"/>
              </a:rPr>
              <a:t> Sau cách mạng: dùng ngòi bút phục vụ kháng chiến trên cương vị của một nhà văn</a:t>
            </a:r>
            <a:endParaRPr lang="en-US" sz="2000" b="1"/>
          </a:p>
        </p:txBody>
      </p:sp>
      <p:sp>
        <p:nvSpPr>
          <p:cNvPr id="91" name="TextBox 90">
            <a:extLst>
              <a:ext uri="{FF2B5EF4-FFF2-40B4-BE49-F238E27FC236}">
                <a16:creationId xmlns:a16="http://schemas.microsoft.com/office/drawing/2014/main" id="{E692CED3-A699-185D-EE27-E056DD17E71D}"/>
              </a:ext>
            </a:extLst>
          </p:cNvPr>
          <p:cNvSpPr txBox="1"/>
          <p:nvPr/>
        </p:nvSpPr>
        <p:spPr>
          <a:xfrm>
            <a:off x="7055417" y="9057776"/>
            <a:ext cx="4002479" cy="1200329"/>
          </a:xfrm>
          <a:prstGeom prst="rect">
            <a:avLst/>
          </a:prstGeom>
          <a:noFill/>
        </p:spPr>
        <p:txBody>
          <a:bodyPr wrap="square">
            <a:spAutoFit/>
          </a:bodyPr>
          <a:lstStyle/>
          <a:p>
            <a:pPr lvl="0" algn="just"/>
            <a:r>
              <a:rPr lang="en-US">
                <a:latin typeface="#9Slide03 Montserrat Light" panose="00000400000000000000" pitchFamily="2" charset="0"/>
                <a:cs typeface="#9Slide03 Arima Madurai Light" panose="00000400000000000000" pitchFamily="2" charset="0"/>
              </a:rPr>
              <a:t>Hiện thực cuộc sống rộng lớn của nhân dân, của cách mạng, của kháng chiến. Tiếp tục đi tìm cái đẹp để ngợi ca vẻ đẹp cuộc sống.</a:t>
            </a:r>
          </a:p>
        </p:txBody>
      </p:sp>
      <p:pic>
        <p:nvPicPr>
          <p:cNvPr id="27" name="Hình ảnh 19">
            <a:extLst>
              <a:ext uri="{FF2B5EF4-FFF2-40B4-BE49-F238E27FC236}">
                <a16:creationId xmlns:a16="http://schemas.microsoft.com/office/drawing/2014/main" id="{13AACB24-A075-6C32-A9E5-117ACA6B6283}"/>
              </a:ext>
            </a:extLst>
          </p:cNvPr>
          <p:cNvPicPr>
            <a:picLocks noChangeAspect="1"/>
          </p:cNvPicPr>
          <p:nvPr/>
        </p:nvPicPr>
        <p:blipFill>
          <a:blip r:embed="rId3"/>
          <a:stretch>
            <a:fillRect/>
          </a:stretch>
        </p:blipFill>
        <p:spPr>
          <a:xfrm>
            <a:off x="9637603" y="6948230"/>
            <a:ext cx="2436076" cy="492781"/>
          </a:xfrm>
          <a:prstGeom prst="rect">
            <a:avLst/>
          </a:prstGeom>
        </p:spPr>
      </p:pic>
      <p:pic>
        <p:nvPicPr>
          <p:cNvPr id="28" name="Hình ảnh 21">
            <a:extLst>
              <a:ext uri="{FF2B5EF4-FFF2-40B4-BE49-F238E27FC236}">
                <a16:creationId xmlns:a16="http://schemas.microsoft.com/office/drawing/2014/main" id="{58D4EBCE-3EC2-3D02-7AF4-AEB12E4FBE39}"/>
              </a:ext>
            </a:extLst>
          </p:cNvPr>
          <p:cNvPicPr>
            <a:picLocks noChangeAspect="1"/>
          </p:cNvPicPr>
          <p:nvPr/>
        </p:nvPicPr>
        <p:blipFill>
          <a:blip r:embed="rId4"/>
          <a:stretch>
            <a:fillRect/>
          </a:stretch>
        </p:blipFill>
        <p:spPr>
          <a:xfrm>
            <a:off x="8049844" y="7011777"/>
            <a:ext cx="1806130" cy="416897"/>
          </a:xfrm>
          <a:prstGeom prst="rect">
            <a:avLst/>
          </a:prstGeom>
        </p:spPr>
      </p:pic>
      <p:pic>
        <p:nvPicPr>
          <p:cNvPr id="30" name="Hình ảnh 11">
            <a:extLst>
              <a:ext uri="{FF2B5EF4-FFF2-40B4-BE49-F238E27FC236}">
                <a16:creationId xmlns:a16="http://schemas.microsoft.com/office/drawing/2014/main" id="{3849FDAC-4A00-5202-8E5A-B5FA4FFEA9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2853" y="7077445"/>
            <a:ext cx="1818550" cy="395377"/>
          </a:xfrm>
          <a:prstGeom prst="rect">
            <a:avLst/>
          </a:prstGeom>
        </p:spPr>
      </p:pic>
      <p:pic>
        <p:nvPicPr>
          <p:cNvPr id="29" name="Hình ảnh 23">
            <a:extLst>
              <a:ext uri="{FF2B5EF4-FFF2-40B4-BE49-F238E27FC236}">
                <a16:creationId xmlns:a16="http://schemas.microsoft.com/office/drawing/2014/main" id="{5F3178B3-95DA-8C3B-2799-571C3A903F1C}"/>
              </a:ext>
            </a:extLst>
          </p:cNvPr>
          <p:cNvPicPr>
            <a:picLocks noChangeAspect="1"/>
          </p:cNvPicPr>
          <p:nvPr/>
        </p:nvPicPr>
        <p:blipFill>
          <a:blip r:embed="rId6"/>
          <a:stretch>
            <a:fillRect/>
          </a:stretch>
        </p:blipFill>
        <p:spPr>
          <a:xfrm>
            <a:off x="7823200" y="7516927"/>
            <a:ext cx="3846234" cy="516418"/>
          </a:xfrm>
          <a:prstGeom prst="rect">
            <a:avLst/>
          </a:prstGeom>
        </p:spPr>
      </p:pic>
      <p:sp>
        <p:nvSpPr>
          <p:cNvPr id="2" name="TextBox 1">
            <a:extLst>
              <a:ext uri="{FF2B5EF4-FFF2-40B4-BE49-F238E27FC236}">
                <a16:creationId xmlns:a16="http://schemas.microsoft.com/office/drawing/2014/main" id="{B14982E6-F8E6-379A-0CBF-FC658321D9AC}"/>
              </a:ext>
            </a:extLst>
          </p:cNvPr>
          <p:cNvSpPr txBox="1"/>
          <p:nvPr/>
        </p:nvSpPr>
        <p:spPr>
          <a:xfrm>
            <a:off x="349970" y="2614212"/>
            <a:ext cx="7102390" cy="2170851"/>
          </a:xfrm>
          <a:prstGeom prst="rect">
            <a:avLst/>
          </a:prstGeom>
          <a:noFill/>
        </p:spPr>
        <p:txBody>
          <a:bodyPr wrap="square">
            <a:spAutoFit/>
          </a:bodyPr>
          <a:lstStyle/>
          <a:p>
            <a:pPr marL="0" marR="0">
              <a:lnSpc>
                <a:spcPct val="107000"/>
              </a:lnSpc>
              <a:spcBef>
                <a:spcPts val="0"/>
              </a:spcBef>
              <a:spcAft>
                <a:spcPts val="800"/>
              </a:spcAft>
            </a:pPr>
            <a:r>
              <a:rPr lang="en-US" sz="2000" b="1">
                <a:effectLst/>
                <a:latin typeface="#9Slide03 Montserrat Light" panose="00000400000000000000" pitchFamily="2" charset="0"/>
                <a:ea typeface="Calibri" panose="020F0502020204030204" pitchFamily="34" charset="0"/>
                <a:cs typeface="Times New Roman" panose="02020603050405020304" pitchFamily="18" charset="0"/>
              </a:rPr>
              <a:t>-Xuất xứ: lúc đầu :“Dòng chữ cuối cùng”, -&gt; in trong tập truyện“Vang bóng một thời” -&gt; đổi tên thành “Chữ người tử tù”</a:t>
            </a:r>
            <a:endParaRPr lang="en-US" sz="2000" b="1">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b="1">
                <a:effectLst/>
                <a:latin typeface="#9Slide03 Montserrat Light" panose="00000400000000000000" pitchFamily="2" charset="0"/>
                <a:ea typeface="Calibri" panose="020F0502020204030204" pitchFamily="34" charset="0"/>
                <a:cs typeface="Times New Roman" panose="02020603050405020304" pitchFamily="18" charset="0"/>
              </a:rPr>
              <a:t>=&gt; là truyện ngắn xuất sắc nhất tiêu biểu nhất của tập truyện Vang Bóng một thời, được đánh giá là “một tác phẩm đạt gần tới sự toàn thiện, toàn mỹ” vũ ngọc phan</a:t>
            </a:r>
            <a:endParaRPr lang="en-US" sz="2000" b="1">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3" name="Picture 32">
            <a:extLst>
              <a:ext uri="{FF2B5EF4-FFF2-40B4-BE49-F238E27FC236}">
                <a16:creationId xmlns:a16="http://schemas.microsoft.com/office/drawing/2014/main" id="{D00B49F2-DD21-5B94-B3B1-3575B8E8AB48}"/>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8279286" y="1474177"/>
            <a:ext cx="3153375" cy="4607839"/>
          </a:xfrm>
          <a:prstGeom prst="rect">
            <a:avLst/>
          </a:prstGeom>
        </p:spPr>
      </p:pic>
      <p:sp>
        <p:nvSpPr>
          <p:cNvPr id="38" name="TextBox 37">
            <a:extLst>
              <a:ext uri="{FF2B5EF4-FFF2-40B4-BE49-F238E27FC236}">
                <a16:creationId xmlns:a16="http://schemas.microsoft.com/office/drawing/2014/main" id="{A20247AA-4EC7-ECCE-387F-6B32315A6623}"/>
              </a:ext>
            </a:extLst>
          </p:cNvPr>
          <p:cNvSpPr txBox="1"/>
          <p:nvPr/>
        </p:nvSpPr>
        <p:spPr>
          <a:xfrm>
            <a:off x="-7559417" y="2342753"/>
            <a:ext cx="7102390" cy="3795911"/>
          </a:xfrm>
          <a:prstGeom prst="rect">
            <a:avLst/>
          </a:prstGeom>
          <a:noFill/>
        </p:spPr>
        <p:txBody>
          <a:bodyPr wrap="square">
            <a:spAutoFit/>
          </a:bodyPr>
          <a:lstStyle/>
          <a:p>
            <a:pPr marL="0" marR="0">
              <a:lnSpc>
                <a:spcPct val="107000"/>
              </a:lnSpc>
              <a:spcBef>
                <a:spcPts val="0"/>
              </a:spcBef>
              <a:spcAft>
                <a:spcPts val="800"/>
              </a:spcAft>
            </a:pPr>
            <a:r>
              <a:rPr lang="en-US" sz="2000" b="1">
                <a:solidFill>
                  <a:schemeClr val="tx1">
                    <a:lumMod val="95000"/>
                    <a:lumOff val="5000"/>
                  </a:schemeClr>
                </a:solidFill>
                <a:effectLst/>
                <a:latin typeface="#9Slide03 Montserrat Light" panose="00000400000000000000" pitchFamily="2" charset="0"/>
                <a:ea typeface="Calibri" panose="020F0502020204030204" pitchFamily="34" charset="0"/>
                <a:cs typeface="Times New Roman" panose="02020603050405020304" pitchFamily="18" charset="0"/>
              </a:rPr>
              <a:t>- Tóm tắt: </a:t>
            </a:r>
            <a:endParaRPr lang="en-US" sz="2000" b="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b="1">
                <a:solidFill>
                  <a:schemeClr val="tx1">
                    <a:lumMod val="95000"/>
                    <a:lumOff val="5000"/>
                  </a:schemeClr>
                </a:solidFill>
                <a:effectLst/>
                <a:latin typeface="#9Slide03 Montserrat Light" panose="00000400000000000000" pitchFamily="2" charset="0"/>
                <a:ea typeface="Calibri" panose="020F0502020204030204" pitchFamily="34" charset="0"/>
                <a:cs typeface="Times New Roman" panose="02020603050405020304" pitchFamily="18" charset="0"/>
              </a:rPr>
              <a:t>Huấn Cao- người cầm đầu cuộc khởi nghĩa chống lại triều đình bị kết án tử hình</a:t>
            </a:r>
            <a:endParaRPr lang="en-US" sz="2000" b="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b="1">
                <a:solidFill>
                  <a:schemeClr val="tx1">
                    <a:lumMod val="95000"/>
                    <a:lumOff val="5000"/>
                  </a:schemeClr>
                </a:solidFill>
                <a:effectLst/>
                <a:latin typeface="#9Slide03 Montserrat Light" panose="00000400000000000000" pitchFamily="2" charset="0"/>
                <a:ea typeface="Calibri" panose="020F0502020204030204" pitchFamily="34" charset="0"/>
                <a:cs typeface="Times New Roman" panose="02020603050405020304" pitchFamily="18" charset="0"/>
              </a:rPr>
              <a:t>Trong nhà giam, viên quản ngục đã cho thầy thơ lại bảo người quét dọn</a:t>
            </a:r>
            <a:endParaRPr lang="en-US" sz="2000" b="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b="1">
                <a:solidFill>
                  <a:schemeClr val="tx1">
                    <a:lumMod val="95000"/>
                    <a:lumOff val="5000"/>
                  </a:schemeClr>
                </a:solidFill>
                <a:effectLst/>
                <a:latin typeface="#9Slide03 Montserrat Light" panose="00000400000000000000" pitchFamily="2" charset="0"/>
                <a:ea typeface="Calibri" panose="020F0502020204030204" pitchFamily="34" charset="0"/>
                <a:cs typeface="Times New Roman" panose="02020603050405020304" pitchFamily="18" charset="0"/>
              </a:rPr>
              <a:t>Viên quản ngục đã biệt đãi Huấn Cao và muốn xin chữ</a:t>
            </a:r>
            <a:endParaRPr lang="en-US" sz="2000" b="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b="1">
                <a:solidFill>
                  <a:schemeClr val="tx1">
                    <a:lumMod val="95000"/>
                    <a:lumOff val="5000"/>
                  </a:schemeClr>
                </a:solidFill>
                <a:effectLst/>
                <a:latin typeface="#9Slide03 Montserrat Light" panose="00000400000000000000" pitchFamily="2" charset="0"/>
                <a:ea typeface="Calibri" panose="020F0502020204030204" pitchFamily="34" charset="0"/>
                <a:cs typeface="Times New Roman" panose="02020603050405020304" pitchFamily="18" charset="0"/>
              </a:rPr>
              <a:t>Huấn Cao tỏ ý khinh miệt -&gt; Khi hiểu ra tấm lòng của Quản Ngục, Huấn Cao đã quyết định cho chữ -&gt;Sau khi cho chữ, Huấn Cao khuyên quản ngục nên về quê để giữ thiên lương</a:t>
            </a:r>
            <a:endParaRPr lang="en-US" sz="2000" b="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9" name="TextBox 38">
            <a:extLst>
              <a:ext uri="{FF2B5EF4-FFF2-40B4-BE49-F238E27FC236}">
                <a16:creationId xmlns:a16="http://schemas.microsoft.com/office/drawing/2014/main" id="{FD377E0E-AD77-F769-6E32-9959A3779456}"/>
              </a:ext>
            </a:extLst>
          </p:cNvPr>
          <p:cNvSpPr txBox="1"/>
          <p:nvPr/>
        </p:nvSpPr>
        <p:spPr>
          <a:xfrm>
            <a:off x="192987" y="8008114"/>
            <a:ext cx="7386373" cy="3898503"/>
          </a:xfrm>
          <a:prstGeom prst="rect">
            <a:avLst/>
          </a:prstGeom>
          <a:noFill/>
        </p:spPr>
        <p:txBody>
          <a:bodyPr wrap="square">
            <a:spAutoFit/>
          </a:bodyPr>
          <a:lstStyle/>
          <a:p>
            <a:pPr marL="0" marR="0">
              <a:lnSpc>
                <a:spcPct val="107000"/>
              </a:lnSpc>
              <a:spcBef>
                <a:spcPts val="0"/>
              </a:spcBef>
              <a:spcAft>
                <a:spcPts val="800"/>
              </a:spcAft>
            </a:pPr>
            <a:r>
              <a:rPr lang="en-US" sz="2000" b="1">
                <a:effectLst/>
                <a:latin typeface="#9Slide03 Montserrat Light" panose="00000400000000000000" pitchFamily="2" charset="0"/>
                <a:ea typeface="Calibri" panose="020F0502020204030204" pitchFamily="34" charset="0"/>
                <a:cs typeface="Times New Roman" panose="02020603050405020304" pitchFamily="18" charset="0"/>
              </a:rPr>
              <a:t>+ Xuất bản: năm 1940</a:t>
            </a:r>
            <a:endParaRPr lang="en-US" sz="2000" b="1">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b="1">
                <a:effectLst/>
                <a:latin typeface="#9Slide03 Montserrat Light" panose="00000400000000000000" pitchFamily="2" charset="0"/>
                <a:ea typeface="Calibri" panose="020F0502020204030204" pitchFamily="34" charset="0"/>
                <a:cs typeface="Times New Roman" panose="02020603050405020304" pitchFamily="18" charset="0"/>
              </a:rPr>
              <a:t>+ Dung lượng: 11 truyện ngắn</a:t>
            </a:r>
            <a:endParaRPr lang="en-US" sz="2000" b="1">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b="1">
                <a:effectLst/>
                <a:latin typeface="#9Slide03 Montserrat Light" panose="00000400000000000000" pitchFamily="2" charset="0"/>
                <a:ea typeface="Calibri" panose="020F0502020204030204" pitchFamily="34" charset="0"/>
                <a:cs typeface="Times New Roman" panose="02020603050405020304" pitchFamily="18" charset="0"/>
              </a:rPr>
              <a:t>+ Đề tài: quá khứ - một thời đã qua</a:t>
            </a:r>
            <a:endParaRPr lang="en-US" sz="2000" b="1">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b="1">
                <a:effectLst/>
                <a:latin typeface="#9Slide03 Montserrat Light" panose="00000400000000000000" pitchFamily="2" charset="0"/>
                <a:ea typeface="Calibri" panose="020F0502020204030204" pitchFamily="34" charset="0"/>
                <a:cs typeface="Times New Roman" panose="02020603050405020304" pitchFamily="18" charset="0"/>
              </a:rPr>
              <a:t>+ Nội dung chính: viét về những cái tài, những thú vui tao nhã phong lưu đậm chất văn hoá</a:t>
            </a:r>
            <a:endParaRPr lang="en-US" sz="2000" b="1">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b="1">
                <a:effectLst/>
                <a:latin typeface="#9Slide03 Montserrat Light" panose="00000400000000000000" pitchFamily="2" charset="0"/>
                <a:ea typeface="Calibri" panose="020F0502020204030204" pitchFamily="34" charset="0"/>
                <a:cs typeface="Times New Roman" panose="02020603050405020304" pitchFamily="18" charset="0"/>
              </a:rPr>
              <a:t>+ Nhân vật chính: các nhà Nho lỡ vận nhưng vẫn giữ vững khí tiết với đạo sống của quân tử, những người có tài năng phi thường</a:t>
            </a:r>
            <a:endParaRPr lang="en-US" sz="2000" b="1">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b="1">
                <a:effectLst/>
                <a:latin typeface="#9Slide03 Montserrat Light" panose="00000400000000000000" pitchFamily="2" charset="0"/>
                <a:ea typeface="Calibri" panose="020F0502020204030204" pitchFamily="34" charset="0"/>
                <a:cs typeface="Times New Roman" panose="02020603050405020304" pitchFamily="18" charset="0"/>
              </a:rPr>
              <a:t>=&gt;tập truyện kết tinh tài năng của Nguyễn Tuân trước Cách Mạng</a:t>
            </a:r>
            <a:endParaRPr lang="en-US" sz="2000" b="1">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8664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iterate type="lt">
                                    <p:tmPct val="10000"/>
                                  </p:iterate>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Flowchart: Manual Operation 92">
            <a:extLst>
              <a:ext uri="{FF2B5EF4-FFF2-40B4-BE49-F238E27FC236}">
                <a16:creationId xmlns:a16="http://schemas.microsoft.com/office/drawing/2014/main" id="{331C130D-AF4C-20A6-B410-D8F7C5E52023}"/>
              </a:ext>
            </a:extLst>
          </p:cNvPr>
          <p:cNvSpPr/>
          <p:nvPr/>
        </p:nvSpPr>
        <p:spPr>
          <a:xfrm>
            <a:off x="6293207" y="8837106"/>
            <a:ext cx="5339120" cy="2086880"/>
          </a:xfrm>
          <a:prstGeom prst="flowChartManualOperation">
            <a:avLst/>
          </a:prstGeom>
          <a:gradFill flip="none" rotWithShape="1">
            <a:gsLst>
              <a:gs pos="100000">
                <a:srgbClr val="FFFF00">
                  <a:alpha val="34000"/>
                </a:srgbClr>
              </a:gs>
              <a:gs pos="3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ộp Văn bản 4">
            <a:extLst>
              <a:ext uri="{FF2B5EF4-FFF2-40B4-BE49-F238E27FC236}">
                <a16:creationId xmlns:a16="http://schemas.microsoft.com/office/drawing/2014/main" id="{A0F48355-D3E2-D11A-A1DA-B46E9A9DE338}"/>
              </a:ext>
            </a:extLst>
          </p:cNvPr>
          <p:cNvSpPr txBox="1"/>
          <p:nvPr/>
        </p:nvSpPr>
        <p:spPr>
          <a:xfrm>
            <a:off x="-621" y="252422"/>
            <a:ext cx="4584390" cy="707886"/>
          </a:xfrm>
          <a:prstGeom prst="rect">
            <a:avLst/>
          </a:prstGeom>
          <a:noFill/>
        </p:spPr>
        <p:txBody>
          <a:bodyPr wrap="none" rtlCol="0">
            <a:spAutoFit/>
          </a:bodyPr>
          <a:lstStyle/>
          <a:p>
            <a:pPr algn="r"/>
            <a:r>
              <a:rPr lang="vi-VN" sz="4000" b="1">
                <a:latin typeface="+mj-lt"/>
              </a:rPr>
              <a:t>I. Tìm hiểu chung</a:t>
            </a:r>
          </a:p>
        </p:txBody>
      </p:sp>
      <p:sp>
        <p:nvSpPr>
          <p:cNvPr id="6" name="Hộp Văn bản 5">
            <a:extLst>
              <a:ext uri="{FF2B5EF4-FFF2-40B4-BE49-F238E27FC236}">
                <a16:creationId xmlns:a16="http://schemas.microsoft.com/office/drawing/2014/main" id="{7F0F5C1D-FCE5-BFEC-E6E7-85A6EC0C5BF6}"/>
              </a:ext>
            </a:extLst>
          </p:cNvPr>
          <p:cNvSpPr txBox="1"/>
          <p:nvPr/>
        </p:nvSpPr>
        <p:spPr>
          <a:xfrm>
            <a:off x="417550" y="871021"/>
            <a:ext cx="2938625" cy="1169551"/>
          </a:xfrm>
          <a:prstGeom prst="rect">
            <a:avLst/>
          </a:prstGeom>
          <a:noFill/>
        </p:spPr>
        <p:txBody>
          <a:bodyPr wrap="none" rtlCol="0">
            <a:spAutoFit/>
          </a:bodyPr>
          <a:lstStyle/>
          <a:p>
            <a:r>
              <a:rPr lang="en-US" sz="3600" b="1">
                <a:effectLst/>
                <a:latin typeface="#9Slide03 Montserrat Light" panose="00000400000000000000" pitchFamily="2" charset="0"/>
                <a:ea typeface="Calibri" panose="020F0502020204030204" pitchFamily="34" charset="0"/>
                <a:cs typeface="Times New Roman" panose="02020603050405020304" pitchFamily="18" charset="0"/>
              </a:rPr>
              <a:t>2. Tác phẩm</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p>
            <a:pPr algn="l"/>
            <a:endParaRPr lang="vi-VN" sz="3400" b="1">
              <a:latin typeface="+mj-lt"/>
            </a:endParaRPr>
          </a:p>
        </p:txBody>
      </p:sp>
      <p:sp>
        <p:nvSpPr>
          <p:cNvPr id="4" name="TextBox 3">
            <a:extLst>
              <a:ext uri="{FF2B5EF4-FFF2-40B4-BE49-F238E27FC236}">
                <a16:creationId xmlns:a16="http://schemas.microsoft.com/office/drawing/2014/main" id="{F46A2397-BA6C-398D-25A0-6414E7114E21}"/>
              </a:ext>
            </a:extLst>
          </p:cNvPr>
          <p:cNvSpPr txBox="1"/>
          <p:nvPr/>
        </p:nvSpPr>
        <p:spPr>
          <a:xfrm>
            <a:off x="417550" y="1366514"/>
            <a:ext cx="5740674" cy="553357"/>
          </a:xfrm>
          <a:prstGeom prst="rect">
            <a:avLst/>
          </a:prstGeom>
          <a:noFill/>
        </p:spPr>
        <p:txBody>
          <a:bodyPr wrap="none">
            <a:spAutoFit/>
          </a:bodyPr>
          <a:lstStyle/>
          <a:p>
            <a:pPr marL="0" marR="0">
              <a:lnSpc>
                <a:spcPct val="107000"/>
              </a:lnSpc>
              <a:spcBef>
                <a:spcPts val="0"/>
              </a:spcBef>
              <a:spcAft>
                <a:spcPts val="800"/>
              </a:spcAft>
            </a:pPr>
            <a:r>
              <a:rPr lang="en-US" sz="2800" b="1">
                <a:effectLst/>
                <a:latin typeface="#9Slide03 Montserrat Light" panose="00000400000000000000" pitchFamily="2" charset="0"/>
                <a:ea typeface="Calibri" panose="020F0502020204030204" pitchFamily="34" charset="0"/>
                <a:cs typeface="Times New Roman" panose="02020603050405020304" pitchFamily="18" charset="0"/>
              </a:rPr>
              <a:t>b. Truyện ngắn Chữ người tử tù:</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54" name="Group 53">
            <a:extLst>
              <a:ext uri="{FF2B5EF4-FFF2-40B4-BE49-F238E27FC236}">
                <a16:creationId xmlns:a16="http://schemas.microsoft.com/office/drawing/2014/main" id="{6143389D-AE8B-F2CA-974C-92ACAC65166A}"/>
              </a:ext>
            </a:extLst>
          </p:cNvPr>
          <p:cNvGrpSpPr/>
          <p:nvPr/>
        </p:nvGrpSpPr>
        <p:grpSpPr>
          <a:xfrm>
            <a:off x="2348494" y="8533430"/>
            <a:ext cx="1659773" cy="3604170"/>
            <a:chOff x="3877036" y="2328377"/>
            <a:chExt cx="1659773" cy="3604170"/>
          </a:xfrm>
        </p:grpSpPr>
        <p:sp>
          <p:nvSpPr>
            <p:cNvPr id="18" name="Freeform: Shape 17">
              <a:extLst>
                <a:ext uri="{FF2B5EF4-FFF2-40B4-BE49-F238E27FC236}">
                  <a16:creationId xmlns:a16="http://schemas.microsoft.com/office/drawing/2014/main" id="{A47DAAC3-4B16-3416-419B-3D4F314EA472}"/>
                </a:ext>
              </a:extLst>
            </p:cNvPr>
            <p:cNvSpPr/>
            <p:nvPr/>
          </p:nvSpPr>
          <p:spPr>
            <a:xfrm rot="5400000">
              <a:off x="3999569" y="2990577"/>
              <a:ext cx="1428282" cy="103882"/>
            </a:xfrm>
            <a:custGeom>
              <a:avLst/>
              <a:gdLst>
                <a:gd name="connsiteX0" fmla="*/ 0 w 1262015"/>
                <a:gd name="connsiteY0" fmla="*/ 0 h 182880"/>
                <a:gd name="connsiteX1" fmla="*/ 1262015 w 1262015"/>
                <a:gd name="connsiteY1" fmla="*/ 0 h 182880"/>
                <a:gd name="connsiteX2" fmla="*/ 1257351 w 1262015"/>
                <a:gd name="connsiteY2" fmla="*/ 105507 h 182880"/>
                <a:gd name="connsiteX3" fmla="*/ 1260903 w 1262015"/>
                <a:gd name="connsiteY3" fmla="*/ 175847 h 182880"/>
                <a:gd name="connsiteX4" fmla="*/ 1257351 w 1262015"/>
                <a:gd name="connsiteY4" fmla="*/ 175847 h 182880"/>
                <a:gd name="connsiteX5" fmla="*/ 1257351 w 1262015"/>
                <a:gd name="connsiteY5" fmla="*/ 182880 h 182880"/>
                <a:gd name="connsiteX6" fmla="*/ 5326 w 1262015"/>
                <a:gd name="connsiteY6" fmla="*/ 182880 h 182880"/>
                <a:gd name="connsiteX7" fmla="*/ 5326 w 1262015"/>
                <a:gd name="connsiteY7" fmla="*/ 175847 h 182880"/>
                <a:gd name="connsiteX8" fmla="*/ 1776 w 1262015"/>
                <a:gd name="connsiteY8" fmla="*/ 175847 h 182880"/>
                <a:gd name="connsiteX9" fmla="*/ 5326 w 1262015"/>
                <a:gd name="connsiteY9" fmla="*/ 105527 h 182880"/>
                <a:gd name="connsiteX10" fmla="*/ 5327 w 1262015"/>
                <a:gd name="connsiteY10" fmla="*/ 105507 h 182880"/>
                <a:gd name="connsiteX11" fmla="*/ 5326 w 1262015"/>
                <a:gd name="connsiteY11" fmla="*/ 105487 h 182880"/>
                <a:gd name="connsiteX12" fmla="*/ 0 w 1262015"/>
                <a:gd name="connsiteY12" fmla="*/ 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2015" h="182880">
                  <a:moveTo>
                    <a:pt x="0" y="0"/>
                  </a:moveTo>
                  <a:lnTo>
                    <a:pt x="1262015" y="0"/>
                  </a:lnTo>
                  <a:lnTo>
                    <a:pt x="1257351" y="105507"/>
                  </a:lnTo>
                  <a:lnTo>
                    <a:pt x="1260903" y="175847"/>
                  </a:lnTo>
                  <a:lnTo>
                    <a:pt x="1257351" y="175847"/>
                  </a:lnTo>
                  <a:lnTo>
                    <a:pt x="1257351" y="182880"/>
                  </a:lnTo>
                  <a:lnTo>
                    <a:pt x="5326" y="182880"/>
                  </a:lnTo>
                  <a:lnTo>
                    <a:pt x="5326" y="175847"/>
                  </a:lnTo>
                  <a:lnTo>
                    <a:pt x="1776" y="175847"/>
                  </a:lnTo>
                  <a:lnTo>
                    <a:pt x="5326" y="105527"/>
                  </a:lnTo>
                  <a:lnTo>
                    <a:pt x="5327" y="105507"/>
                  </a:lnTo>
                  <a:lnTo>
                    <a:pt x="5326" y="105487"/>
                  </a:ln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grpSp>
          <p:nvGrpSpPr>
            <p:cNvPr id="19" name="Group 18">
              <a:extLst>
                <a:ext uri="{FF2B5EF4-FFF2-40B4-BE49-F238E27FC236}">
                  <a16:creationId xmlns:a16="http://schemas.microsoft.com/office/drawing/2014/main" id="{BA6B122A-999C-6FF8-61DF-328F0E7100AB}"/>
                </a:ext>
              </a:extLst>
            </p:cNvPr>
            <p:cNvGrpSpPr/>
            <p:nvPr/>
          </p:nvGrpSpPr>
          <p:grpSpPr>
            <a:xfrm>
              <a:off x="3877036" y="3825013"/>
              <a:ext cx="1659773" cy="2107534"/>
              <a:chOff x="5382397" y="2583762"/>
              <a:chExt cx="2877118" cy="3912844"/>
            </a:xfrm>
          </p:grpSpPr>
          <p:sp>
            <p:nvSpPr>
              <p:cNvPr id="20" name="Freeform: Shape 19">
                <a:extLst>
                  <a:ext uri="{FF2B5EF4-FFF2-40B4-BE49-F238E27FC236}">
                    <a16:creationId xmlns:a16="http://schemas.microsoft.com/office/drawing/2014/main" id="{CD91D20A-0F98-5092-B2E7-100C11B1EFA2}"/>
                  </a:ext>
                </a:extLst>
              </p:cNvPr>
              <p:cNvSpPr/>
              <p:nvPr/>
            </p:nvSpPr>
            <p:spPr>
              <a:xfrm rot="10800000">
                <a:off x="5405930" y="3174229"/>
                <a:ext cx="2853585" cy="3322377"/>
              </a:xfrm>
              <a:custGeom>
                <a:avLst/>
                <a:gdLst>
                  <a:gd name="connsiteX0" fmla="*/ 1617785 w 3235570"/>
                  <a:gd name="connsiteY0" fmla="*/ 0 h 3590779"/>
                  <a:gd name="connsiteX1" fmla="*/ 3227218 w 3235570"/>
                  <a:gd name="connsiteY1" fmla="*/ 1452376 h 3590779"/>
                  <a:gd name="connsiteX2" fmla="*/ 3235570 w 3235570"/>
                  <a:gd name="connsiteY2" fmla="*/ 1617784 h 3590779"/>
                  <a:gd name="connsiteX3" fmla="*/ 3235570 w 3235570"/>
                  <a:gd name="connsiteY3" fmla="*/ 1617785 h 3590779"/>
                  <a:gd name="connsiteX4" fmla="*/ 2866147 w 3235570"/>
                  <a:gd name="connsiteY4" fmla="*/ 2646846 h 3590779"/>
                  <a:gd name="connsiteX5" fmla="*/ 2778913 w 3235570"/>
                  <a:gd name="connsiteY5" fmla="*/ 2742829 h 3590779"/>
                  <a:gd name="connsiteX6" fmla="*/ 2761732 w 3235570"/>
                  <a:gd name="connsiteY6" fmla="*/ 2761732 h 3590779"/>
                  <a:gd name="connsiteX7" fmla="*/ 2700454 w 3235570"/>
                  <a:gd name="connsiteY7" fmla="*/ 2817426 h 3590779"/>
                  <a:gd name="connsiteX8" fmla="*/ 2613219 w 3235570"/>
                  <a:gd name="connsiteY8" fmla="*/ 2913408 h 3590779"/>
                  <a:gd name="connsiteX9" fmla="*/ 2299832 w 3235570"/>
                  <a:gd name="connsiteY9" fmla="*/ 3518823 h 3590779"/>
                  <a:gd name="connsiteX10" fmla="*/ 2283704 w 3235570"/>
                  <a:gd name="connsiteY10" fmla="*/ 3590779 h 3590779"/>
                  <a:gd name="connsiteX11" fmla="*/ 952291 w 3235570"/>
                  <a:gd name="connsiteY11" fmla="*/ 3590779 h 3590779"/>
                  <a:gd name="connsiteX12" fmla="*/ 940840 w 3235570"/>
                  <a:gd name="connsiteY12" fmla="*/ 3538160 h 3590779"/>
                  <a:gd name="connsiteX13" fmla="*/ 622349 w 3235570"/>
                  <a:gd name="connsiteY13" fmla="*/ 2913408 h 3590779"/>
                  <a:gd name="connsiteX14" fmla="*/ 535105 w 3235570"/>
                  <a:gd name="connsiteY14" fmla="*/ 2817415 h 3590779"/>
                  <a:gd name="connsiteX15" fmla="*/ 473838 w 3235570"/>
                  <a:gd name="connsiteY15" fmla="*/ 2761732 h 3590779"/>
                  <a:gd name="connsiteX16" fmla="*/ 456667 w 3235570"/>
                  <a:gd name="connsiteY16" fmla="*/ 2742839 h 3590779"/>
                  <a:gd name="connsiteX17" fmla="*/ 369423 w 3235570"/>
                  <a:gd name="connsiteY17" fmla="*/ 2646846 h 3590779"/>
                  <a:gd name="connsiteX18" fmla="*/ 0 w 3235570"/>
                  <a:gd name="connsiteY18" fmla="*/ 1617785 h 3590779"/>
                  <a:gd name="connsiteX19" fmla="*/ 0 w 3235570"/>
                  <a:gd name="connsiteY19" fmla="*/ 1617784 h 3590779"/>
                  <a:gd name="connsiteX20" fmla="*/ 8352 w 3235570"/>
                  <a:gd name="connsiteY20" fmla="*/ 1452376 h 3590779"/>
                  <a:gd name="connsiteX21" fmla="*/ 1617785 w 3235570"/>
                  <a:gd name="connsiteY21" fmla="*/ 0 h 359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35570" h="3590779">
                    <a:moveTo>
                      <a:pt x="1617785" y="0"/>
                    </a:moveTo>
                    <a:cubicBezTo>
                      <a:pt x="2455421" y="0"/>
                      <a:pt x="3144371" y="636598"/>
                      <a:pt x="3227218" y="1452376"/>
                    </a:cubicBezTo>
                    <a:lnTo>
                      <a:pt x="3235570" y="1617784"/>
                    </a:lnTo>
                    <a:lnTo>
                      <a:pt x="3235570" y="1617785"/>
                    </a:lnTo>
                    <a:cubicBezTo>
                      <a:pt x="3235570" y="2008682"/>
                      <a:pt x="3096933" y="2367198"/>
                      <a:pt x="2866147" y="2646846"/>
                    </a:cubicBezTo>
                    <a:lnTo>
                      <a:pt x="2778913" y="2742829"/>
                    </a:lnTo>
                    <a:lnTo>
                      <a:pt x="2761732" y="2761732"/>
                    </a:lnTo>
                    <a:lnTo>
                      <a:pt x="2700454" y="2817426"/>
                    </a:lnTo>
                    <a:lnTo>
                      <a:pt x="2613219" y="2913408"/>
                    </a:lnTo>
                    <a:cubicBezTo>
                      <a:pt x="2468978" y="3088188"/>
                      <a:pt x="2360732" y="3293776"/>
                      <a:pt x="2299832" y="3518823"/>
                    </a:cubicBezTo>
                    <a:lnTo>
                      <a:pt x="2283704" y="3590779"/>
                    </a:lnTo>
                    <a:lnTo>
                      <a:pt x="952291" y="3590779"/>
                    </a:lnTo>
                    <a:lnTo>
                      <a:pt x="940840" y="3538160"/>
                    </a:lnTo>
                    <a:cubicBezTo>
                      <a:pt x="880992" y="3305549"/>
                      <a:pt x="770712" y="3093182"/>
                      <a:pt x="622349" y="2913408"/>
                    </a:cubicBezTo>
                    <a:lnTo>
                      <a:pt x="535105" y="2817415"/>
                    </a:lnTo>
                    <a:lnTo>
                      <a:pt x="473838" y="2761732"/>
                    </a:lnTo>
                    <a:lnTo>
                      <a:pt x="456667" y="2742839"/>
                    </a:lnTo>
                    <a:lnTo>
                      <a:pt x="369423" y="2646846"/>
                    </a:lnTo>
                    <a:cubicBezTo>
                      <a:pt x="138637" y="2367198"/>
                      <a:pt x="0" y="2008682"/>
                      <a:pt x="0" y="1617785"/>
                    </a:cubicBezTo>
                    <a:lnTo>
                      <a:pt x="0" y="1617784"/>
                    </a:lnTo>
                    <a:lnTo>
                      <a:pt x="8352" y="1452376"/>
                    </a:lnTo>
                    <a:cubicBezTo>
                      <a:pt x="91199" y="636598"/>
                      <a:pt x="780150" y="0"/>
                      <a:pt x="1617785" y="0"/>
                    </a:cubicBezTo>
                    <a:close/>
                  </a:path>
                </a:pathLst>
              </a:custGeom>
              <a:gradFill flip="none" rotWithShape="1">
                <a:gsLst>
                  <a:gs pos="23000">
                    <a:schemeClr val="bg1">
                      <a:alpha val="0"/>
                    </a:schemeClr>
                  </a:gs>
                  <a:gs pos="17000">
                    <a:schemeClr val="bg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21" name="Freeform: Shape 20">
                <a:extLst>
                  <a:ext uri="{FF2B5EF4-FFF2-40B4-BE49-F238E27FC236}">
                    <a16:creationId xmlns:a16="http://schemas.microsoft.com/office/drawing/2014/main" id="{5F8C869B-556E-8FFC-EF81-F669EEA57589}"/>
                  </a:ext>
                </a:extLst>
              </p:cNvPr>
              <p:cNvSpPr/>
              <p:nvPr/>
            </p:nvSpPr>
            <p:spPr>
              <a:xfrm rot="10800000">
                <a:off x="6230925" y="2984009"/>
                <a:ext cx="1156416" cy="143177"/>
              </a:xfrm>
              <a:custGeom>
                <a:avLst/>
                <a:gdLst>
                  <a:gd name="connsiteX0" fmla="*/ 0 w 1311217"/>
                  <a:gd name="connsiteY0" fmla="*/ 0 h 154745"/>
                  <a:gd name="connsiteX1" fmla="*/ 1311217 w 1311217"/>
                  <a:gd name="connsiteY1" fmla="*/ 0 h 154745"/>
                  <a:gd name="connsiteX2" fmla="*/ 1306824 w 1311217"/>
                  <a:gd name="connsiteY2" fmla="*/ 19596 h 154745"/>
                  <a:gd name="connsiteX3" fmla="*/ 1288798 w 1311217"/>
                  <a:gd name="connsiteY3" fmla="*/ 154745 h 154745"/>
                  <a:gd name="connsiteX4" fmla="*/ 21896 w 1311217"/>
                  <a:gd name="connsiteY4" fmla="*/ 154745 h 154745"/>
                  <a:gd name="connsiteX5" fmla="*/ 21180 w 1311217"/>
                  <a:gd name="connsiteY5" fmla="*/ 140562 h 154745"/>
                  <a:gd name="connsiteX6" fmla="*/ 4264 w 1311217"/>
                  <a:gd name="connsiteY6" fmla="*/ 19596 h 154745"/>
                  <a:gd name="connsiteX7" fmla="*/ 0 w 1311217"/>
                  <a:gd name="connsiteY7" fmla="*/ 0 h 1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1217" h="154745">
                    <a:moveTo>
                      <a:pt x="0" y="0"/>
                    </a:moveTo>
                    <a:lnTo>
                      <a:pt x="1311217" y="0"/>
                    </a:lnTo>
                    <a:lnTo>
                      <a:pt x="1306824" y="19596"/>
                    </a:lnTo>
                    <a:lnTo>
                      <a:pt x="1288798" y="154745"/>
                    </a:lnTo>
                    <a:lnTo>
                      <a:pt x="21896" y="154745"/>
                    </a:lnTo>
                    <a:lnTo>
                      <a:pt x="21180" y="140562"/>
                    </a:lnTo>
                    <a:cubicBezTo>
                      <a:pt x="17038" y="99773"/>
                      <a:pt x="11380" y="59432"/>
                      <a:pt x="4264" y="19596"/>
                    </a:cubicBez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22" name="Freeform: Shape 21">
                <a:extLst>
                  <a:ext uri="{FF2B5EF4-FFF2-40B4-BE49-F238E27FC236}">
                    <a16:creationId xmlns:a16="http://schemas.microsoft.com/office/drawing/2014/main" id="{34927896-CB36-542D-638F-0BCCEE851347}"/>
                  </a:ext>
                </a:extLst>
              </p:cNvPr>
              <p:cNvSpPr/>
              <p:nvPr/>
            </p:nvSpPr>
            <p:spPr>
              <a:xfrm rot="10800000">
                <a:off x="5382397" y="3169489"/>
                <a:ext cx="2853585" cy="3322375"/>
              </a:xfrm>
              <a:custGeom>
                <a:avLst/>
                <a:gdLst>
                  <a:gd name="connsiteX0" fmla="*/ 1617785 w 3235570"/>
                  <a:gd name="connsiteY0" fmla="*/ 0 h 3590779"/>
                  <a:gd name="connsiteX1" fmla="*/ 3227218 w 3235570"/>
                  <a:gd name="connsiteY1" fmla="*/ 1452376 h 3590779"/>
                  <a:gd name="connsiteX2" fmla="*/ 3235570 w 3235570"/>
                  <a:gd name="connsiteY2" fmla="*/ 1617784 h 3590779"/>
                  <a:gd name="connsiteX3" fmla="*/ 3235570 w 3235570"/>
                  <a:gd name="connsiteY3" fmla="*/ 1617785 h 3590779"/>
                  <a:gd name="connsiteX4" fmla="*/ 2866147 w 3235570"/>
                  <a:gd name="connsiteY4" fmla="*/ 2646846 h 3590779"/>
                  <a:gd name="connsiteX5" fmla="*/ 2778913 w 3235570"/>
                  <a:gd name="connsiteY5" fmla="*/ 2742829 h 3590779"/>
                  <a:gd name="connsiteX6" fmla="*/ 2761732 w 3235570"/>
                  <a:gd name="connsiteY6" fmla="*/ 2761732 h 3590779"/>
                  <a:gd name="connsiteX7" fmla="*/ 2700454 w 3235570"/>
                  <a:gd name="connsiteY7" fmla="*/ 2817426 h 3590779"/>
                  <a:gd name="connsiteX8" fmla="*/ 2613219 w 3235570"/>
                  <a:gd name="connsiteY8" fmla="*/ 2913408 h 3590779"/>
                  <a:gd name="connsiteX9" fmla="*/ 2299832 w 3235570"/>
                  <a:gd name="connsiteY9" fmla="*/ 3518823 h 3590779"/>
                  <a:gd name="connsiteX10" fmla="*/ 2283704 w 3235570"/>
                  <a:gd name="connsiteY10" fmla="*/ 3590779 h 3590779"/>
                  <a:gd name="connsiteX11" fmla="*/ 952291 w 3235570"/>
                  <a:gd name="connsiteY11" fmla="*/ 3590779 h 3590779"/>
                  <a:gd name="connsiteX12" fmla="*/ 940840 w 3235570"/>
                  <a:gd name="connsiteY12" fmla="*/ 3538160 h 3590779"/>
                  <a:gd name="connsiteX13" fmla="*/ 622349 w 3235570"/>
                  <a:gd name="connsiteY13" fmla="*/ 2913408 h 3590779"/>
                  <a:gd name="connsiteX14" fmla="*/ 535105 w 3235570"/>
                  <a:gd name="connsiteY14" fmla="*/ 2817415 h 3590779"/>
                  <a:gd name="connsiteX15" fmla="*/ 473838 w 3235570"/>
                  <a:gd name="connsiteY15" fmla="*/ 2761732 h 3590779"/>
                  <a:gd name="connsiteX16" fmla="*/ 456667 w 3235570"/>
                  <a:gd name="connsiteY16" fmla="*/ 2742839 h 3590779"/>
                  <a:gd name="connsiteX17" fmla="*/ 369423 w 3235570"/>
                  <a:gd name="connsiteY17" fmla="*/ 2646846 h 3590779"/>
                  <a:gd name="connsiteX18" fmla="*/ 0 w 3235570"/>
                  <a:gd name="connsiteY18" fmla="*/ 1617785 h 3590779"/>
                  <a:gd name="connsiteX19" fmla="*/ 0 w 3235570"/>
                  <a:gd name="connsiteY19" fmla="*/ 1617784 h 3590779"/>
                  <a:gd name="connsiteX20" fmla="*/ 8352 w 3235570"/>
                  <a:gd name="connsiteY20" fmla="*/ 1452376 h 3590779"/>
                  <a:gd name="connsiteX21" fmla="*/ 1617785 w 3235570"/>
                  <a:gd name="connsiteY21" fmla="*/ 0 h 359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35570" h="3590779">
                    <a:moveTo>
                      <a:pt x="1617785" y="0"/>
                    </a:moveTo>
                    <a:cubicBezTo>
                      <a:pt x="2455421" y="0"/>
                      <a:pt x="3144371" y="636598"/>
                      <a:pt x="3227218" y="1452376"/>
                    </a:cubicBezTo>
                    <a:lnTo>
                      <a:pt x="3235570" y="1617784"/>
                    </a:lnTo>
                    <a:lnTo>
                      <a:pt x="3235570" y="1617785"/>
                    </a:lnTo>
                    <a:cubicBezTo>
                      <a:pt x="3235570" y="2008682"/>
                      <a:pt x="3096933" y="2367198"/>
                      <a:pt x="2866147" y="2646846"/>
                    </a:cubicBezTo>
                    <a:lnTo>
                      <a:pt x="2778913" y="2742829"/>
                    </a:lnTo>
                    <a:lnTo>
                      <a:pt x="2761732" y="2761732"/>
                    </a:lnTo>
                    <a:lnTo>
                      <a:pt x="2700454" y="2817426"/>
                    </a:lnTo>
                    <a:lnTo>
                      <a:pt x="2613219" y="2913408"/>
                    </a:lnTo>
                    <a:cubicBezTo>
                      <a:pt x="2468978" y="3088188"/>
                      <a:pt x="2360732" y="3293776"/>
                      <a:pt x="2299832" y="3518823"/>
                    </a:cubicBezTo>
                    <a:lnTo>
                      <a:pt x="2283704" y="3590779"/>
                    </a:lnTo>
                    <a:lnTo>
                      <a:pt x="952291" y="3590779"/>
                    </a:lnTo>
                    <a:lnTo>
                      <a:pt x="940840" y="3538160"/>
                    </a:lnTo>
                    <a:cubicBezTo>
                      <a:pt x="880992" y="3305549"/>
                      <a:pt x="770712" y="3093182"/>
                      <a:pt x="622349" y="2913408"/>
                    </a:cubicBezTo>
                    <a:lnTo>
                      <a:pt x="535105" y="2817415"/>
                    </a:lnTo>
                    <a:lnTo>
                      <a:pt x="473838" y="2761732"/>
                    </a:lnTo>
                    <a:lnTo>
                      <a:pt x="456667" y="2742839"/>
                    </a:lnTo>
                    <a:lnTo>
                      <a:pt x="369423" y="2646846"/>
                    </a:lnTo>
                    <a:cubicBezTo>
                      <a:pt x="138637" y="2367198"/>
                      <a:pt x="0" y="2008682"/>
                      <a:pt x="0" y="1617785"/>
                    </a:cubicBezTo>
                    <a:lnTo>
                      <a:pt x="0" y="1617784"/>
                    </a:lnTo>
                    <a:lnTo>
                      <a:pt x="8352" y="1452376"/>
                    </a:lnTo>
                    <a:cubicBezTo>
                      <a:pt x="91199" y="636598"/>
                      <a:pt x="780150" y="0"/>
                      <a:pt x="1617785" y="0"/>
                    </a:cubicBezTo>
                    <a:close/>
                  </a:path>
                </a:pathLst>
              </a:custGeom>
              <a:gradFill flip="none" rotWithShape="1">
                <a:gsLst>
                  <a:gs pos="24000">
                    <a:srgbClr val="FFFFFF">
                      <a:alpha val="52000"/>
                    </a:srgbClr>
                  </a:gs>
                  <a:gs pos="90000">
                    <a:schemeClr val="bg1">
                      <a:alpha val="12000"/>
                    </a:schemeClr>
                  </a:gs>
                  <a:gs pos="8000">
                    <a:schemeClr val="bg1">
                      <a:alpha val="83000"/>
                    </a:schemeClr>
                  </a:gs>
                </a:gsLst>
                <a:lin ang="12000000" scaled="0"/>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23" name="Freeform: Shape 22">
                <a:extLst>
                  <a:ext uri="{FF2B5EF4-FFF2-40B4-BE49-F238E27FC236}">
                    <a16:creationId xmlns:a16="http://schemas.microsoft.com/office/drawing/2014/main" id="{87116AAD-63F8-F65B-6622-C16A08DCE50A}"/>
                  </a:ext>
                </a:extLst>
              </p:cNvPr>
              <p:cNvSpPr/>
              <p:nvPr/>
            </p:nvSpPr>
            <p:spPr>
              <a:xfrm rot="10800000">
                <a:off x="6252971" y="2772498"/>
                <a:ext cx="1113025" cy="169210"/>
              </a:xfrm>
              <a:custGeom>
                <a:avLst/>
                <a:gdLst>
                  <a:gd name="connsiteX0" fmla="*/ 0 w 1262015"/>
                  <a:gd name="connsiteY0" fmla="*/ 0 h 182880"/>
                  <a:gd name="connsiteX1" fmla="*/ 1262015 w 1262015"/>
                  <a:gd name="connsiteY1" fmla="*/ 0 h 182880"/>
                  <a:gd name="connsiteX2" fmla="*/ 1257351 w 1262015"/>
                  <a:gd name="connsiteY2" fmla="*/ 105507 h 182880"/>
                  <a:gd name="connsiteX3" fmla="*/ 1260903 w 1262015"/>
                  <a:gd name="connsiteY3" fmla="*/ 175847 h 182880"/>
                  <a:gd name="connsiteX4" fmla="*/ 1257351 w 1262015"/>
                  <a:gd name="connsiteY4" fmla="*/ 175847 h 182880"/>
                  <a:gd name="connsiteX5" fmla="*/ 1257351 w 1262015"/>
                  <a:gd name="connsiteY5" fmla="*/ 182880 h 182880"/>
                  <a:gd name="connsiteX6" fmla="*/ 5326 w 1262015"/>
                  <a:gd name="connsiteY6" fmla="*/ 182880 h 182880"/>
                  <a:gd name="connsiteX7" fmla="*/ 5326 w 1262015"/>
                  <a:gd name="connsiteY7" fmla="*/ 175847 h 182880"/>
                  <a:gd name="connsiteX8" fmla="*/ 1776 w 1262015"/>
                  <a:gd name="connsiteY8" fmla="*/ 175847 h 182880"/>
                  <a:gd name="connsiteX9" fmla="*/ 5326 w 1262015"/>
                  <a:gd name="connsiteY9" fmla="*/ 105527 h 182880"/>
                  <a:gd name="connsiteX10" fmla="*/ 5327 w 1262015"/>
                  <a:gd name="connsiteY10" fmla="*/ 105507 h 182880"/>
                  <a:gd name="connsiteX11" fmla="*/ 5326 w 1262015"/>
                  <a:gd name="connsiteY11" fmla="*/ 105487 h 182880"/>
                  <a:gd name="connsiteX12" fmla="*/ 0 w 1262015"/>
                  <a:gd name="connsiteY12" fmla="*/ 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2015" h="182880">
                    <a:moveTo>
                      <a:pt x="0" y="0"/>
                    </a:moveTo>
                    <a:lnTo>
                      <a:pt x="1262015" y="0"/>
                    </a:lnTo>
                    <a:lnTo>
                      <a:pt x="1257351" y="105507"/>
                    </a:lnTo>
                    <a:lnTo>
                      <a:pt x="1260903" y="175847"/>
                    </a:lnTo>
                    <a:lnTo>
                      <a:pt x="1257351" y="175847"/>
                    </a:lnTo>
                    <a:lnTo>
                      <a:pt x="1257351" y="182880"/>
                    </a:lnTo>
                    <a:lnTo>
                      <a:pt x="5326" y="182880"/>
                    </a:lnTo>
                    <a:lnTo>
                      <a:pt x="5326" y="175847"/>
                    </a:lnTo>
                    <a:lnTo>
                      <a:pt x="1776" y="175847"/>
                    </a:lnTo>
                    <a:lnTo>
                      <a:pt x="5326" y="105527"/>
                    </a:lnTo>
                    <a:lnTo>
                      <a:pt x="5327" y="105507"/>
                    </a:lnTo>
                    <a:lnTo>
                      <a:pt x="5326" y="105487"/>
                    </a:ln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24" name="Freeform: Shape 23">
                <a:extLst>
                  <a:ext uri="{FF2B5EF4-FFF2-40B4-BE49-F238E27FC236}">
                    <a16:creationId xmlns:a16="http://schemas.microsoft.com/office/drawing/2014/main" id="{4CEF16BE-1E1A-E29A-37F3-EBE49D6320E8}"/>
                  </a:ext>
                </a:extLst>
              </p:cNvPr>
              <p:cNvSpPr/>
              <p:nvPr/>
            </p:nvSpPr>
            <p:spPr>
              <a:xfrm rot="10800000">
                <a:off x="6258128" y="2583762"/>
                <a:ext cx="1102127" cy="146434"/>
              </a:xfrm>
              <a:custGeom>
                <a:avLst/>
                <a:gdLst>
                  <a:gd name="connsiteX0" fmla="*/ 0 w 1249658"/>
                  <a:gd name="connsiteY0" fmla="*/ 0 h 158263"/>
                  <a:gd name="connsiteX1" fmla="*/ 1249658 w 1249658"/>
                  <a:gd name="connsiteY1" fmla="*/ 0 h 158263"/>
                  <a:gd name="connsiteX2" fmla="*/ 1237943 w 1249658"/>
                  <a:gd name="connsiteY2" fmla="*/ 58023 h 158263"/>
                  <a:gd name="connsiteX3" fmla="*/ 1086716 w 1249658"/>
                  <a:gd name="connsiteY3" fmla="*/ 158263 h 158263"/>
                  <a:gd name="connsiteX4" fmla="*/ 162941 w 1249658"/>
                  <a:gd name="connsiteY4" fmla="*/ 158263 h 158263"/>
                  <a:gd name="connsiteX5" fmla="*/ 11714 w 1249658"/>
                  <a:gd name="connsiteY5" fmla="*/ 58023 h 158263"/>
                  <a:gd name="connsiteX6" fmla="*/ 0 w 1249658"/>
                  <a:gd name="connsiteY6" fmla="*/ 0 h 15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9658" h="158263">
                    <a:moveTo>
                      <a:pt x="0" y="0"/>
                    </a:moveTo>
                    <a:lnTo>
                      <a:pt x="1249658" y="0"/>
                    </a:lnTo>
                    <a:lnTo>
                      <a:pt x="1237943" y="58023"/>
                    </a:lnTo>
                    <a:cubicBezTo>
                      <a:pt x="1213028" y="116930"/>
                      <a:pt x="1154699" y="158263"/>
                      <a:pt x="1086716" y="158263"/>
                    </a:cubicBezTo>
                    <a:lnTo>
                      <a:pt x="162941" y="158263"/>
                    </a:lnTo>
                    <a:cubicBezTo>
                      <a:pt x="94958" y="158263"/>
                      <a:pt x="36629" y="116930"/>
                      <a:pt x="11714" y="58023"/>
                    </a:cubicBez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25" name="Freeform: Shape 24">
                <a:extLst>
                  <a:ext uri="{FF2B5EF4-FFF2-40B4-BE49-F238E27FC236}">
                    <a16:creationId xmlns:a16="http://schemas.microsoft.com/office/drawing/2014/main" id="{125A0FE9-A677-75E3-5DB0-A3A10C46D84A}"/>
                  </a:ext>
                </a:extLst>
              </p:cNvPr>
              <p:cNvSpPr/>
              <p:nvPr/>
            </p:nvSpPr>
            <p:spPr>
              <a:xfrm rot="10800000">
                <a:off x="5389511" y="5142778"/>
                <a:ext cx="2830053" cy="1349086"/>
              </a:xfrm>
              <a:custGeom>
                <a:avLst/>
                <a:gdLst>
                  <a:gd name="connsiteX0" fmla="*/ 3208888 w 3208888"/>
                  <a:gd name="connsiteY0" fmla="*/ 1686316 h 1686316"/>
                  <a:gd name="connsiteX1" fmla="*/ 3084690 w 3208888"/>
                  <a:gd name="connsiteY1" fmla="*/ 1614968 h 1686316"/>
                  <a:gd name="connsiteX2" fmla="*/ 1526595 w 3208888"/>
                  <a:gd name="connsiteY2" fmla="*/ 1249343 h 1686316"/>
                  <a:gd name="connsiteX3" fmla="*/ 198268 w 3208888"/>
                  <a:gd name="connsiteY3" fmla="*/ 1507733 h 1686316"/>
                  <a:gd name="connsiteX4" fmla="*/ 0 w 3208888"/>
                  <a:gd name="connsiteY4" fmla="*/ 1600267 h 1686316"/>
                  <a:gd name="connsiteX5" fmla="*/ 12259 w 3208888"/>
                  <a:gd name="connsiteY5" fmla="*/ 1505382 h 1686316"/>
                  <a:gd name="connsiteX6" fmla="*/ 1599167 w 3208888"/>
                  <a:gd name="connsiteY6" fmla="*/ 0 h 1686316"/>
                  <a:gd name="connsiteX7" fmla="*/ 3208600 w 3208888"/>
                  <a:gd name="connsiteY7" fmla="*/ 1679726 h 168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8888" h="1686316">
                    <a:moveTo>
                      <a:pt x="3208888" y="1686316"/>
                    </a:moveTo>
                    <a:lnTo>
                      <a:pt x="3084690" y="1614968"/>
                    </a:lnTo>
                    <a:cubicBezTo>
                      <a:pt x="2639923" y="1384132"/>
                      <a:pt x="2103749" y="1249343"/>
                      <a:pt x="1526595" y="1249343"/>
                    </a:cubicBezTo>
                    <a:cubicBezTo>
                      <a:pt x="1045634" y="1249343"/>
                      <a:pt x="593131" y="1342946"/>
                      <a:pt x="198268" y="1507733"/>
                    </a:cubicBezTo>
                    <a:lnTo>
                      <a:pt x="0" y="1600267"/>
                    </a:lnTo>
                    <a:lnTo>
                      <a:pt x="12259" y="1505382"/>
                    </a:lnTo>
                    <a:cubicBezTo>
                      <a:pt x="159281" y="647094"/>
                      <a:pt x="813884" y="0"/>
                      <a:pt x="1599167" y="0"/>
                    </a:cubicBezTo>
                    <a:cubicBezTo>
                      <a:pt x="2436803" y="0"/>
                      <a:pt x="3125753" y="736249"/>
                      <a:pt x="3208600" y="1679726"/>
                    </a:cubicBezTo>
                    <a:close/>
                  </a:path>
                </a:pathLst>
              </a:custGeom>
              <a:solidFill>
                <a:srgbClr val="009BD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26" name="Oval 25">
                <a:extLst>
                  <a:ext uri="{FF2B5EF4-FFF2-40B4-BE49-F238E27FC236}">
                    <a16:creationId xmlns:a16="http://schemas.microsoft.com/office/drawing/2014/main" id="{A8530A16-2C40-EE2B-63B4-B42176893266}"/>
                  </a:ext>
                </a:extLst>
              </p:cNvPr>
              <p:cNvSpPr/>
              <p:nvPr/>
            </p:nvSpPr>
            <p:spPr>
              <a:xfrm>
                <a:off x="5391418" y="4938219"/>
                <a:ext cx="2830055" cy="55562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grpSp>
      </p:grpSp>
      <p:grpSp>
        <p:nvGrpSpPr>
          <p:cNvPr id="55" name="Group 54">
            <a:extLst>
              <a:ext uri="{FF2B5EF4-FFF2-40B4-BE49-F238E27FC236}">
                <a16:creationId xmlns:a16="http://schemas.microsoft.com/office/drawing/2014/main" id="{5A03E402-082C-CA1B-3E6A-FF11ED6CD226}"/>
              </a:ext>
            </a:extLst>
          </p:cNvPr>
          <p:cNvGrpSpPr/>
          <p:nvPr/>
        </p:nvGrpSpPr>
        <p:grpSpPr>
          <a:xfrm>
            <a:off x="4252598" y="8404470"/>
            <a:ext cx="1659773" cy="3529087"/>
            <a:chOff x="6077426" y="2354262"/>
            <a:chExt cx="1659773" cy="3529087"/>
          </a:xfrm>
        </p:grpSpPr>
        <p:sp>
          <p:nvSpPr>
            <p:cNvPr id="42" name="Freeform: Shape 41">
              <a:extLst>
                <a:ext uri="{FF2B5EF4-FFF2-40B4-BE49-F238E27FC236}">
                  <a16:creationId xmlns:a16="http://schemas.microsoft.com/office/drawing/2014/main" id="{C824277D-F088-8080-247B-C27FFB8385A8}"/>
                </a:ext>
              </a:extLst>
            </p:cNvPr>
            <p:cNvSpPr/>
            <p:nvPr/>
          </p:nvSpPr>
          <p:spPr>
            <a:xfrm rot="5400000">
              <a:off x="6183699" y="3016462"/>
              <a:ext cx="1428282" cy="103882"/>
            </a:xfrm>
            <a:custGeom>
              <a:avLst/>
              <a:gdLst>
                <a:gd name="connsiteX0" fmla="*/ 0 w 1262015"/>
                <a:gd name="connsiteY0" fmla="*/ 0 h 182880"/>
                <a:gd name="connsiteX1" fmla="*/ 1262015 w 1262015"/>
                <a:gd name="connsiteY1" fmla="*/ 0 h 182880"/>
                <a:gd name="connsiteX2" fmla="*/ 1257351 w 1262015"/>
                <a:gd name="connsiteY2" fmla="*/ 105507 h 182880"/>
                <a:gd name="connsiteX3" fmla="*/ 1260903 w 1262015"/>
                <a:gd name="connsiteY3" fmla="*/ 175847 h 182880"/>
                <a:gd name="connsiteX4" fmla="*/ 1257351 w 1262015"/>
                <a:gd name="connsiteY4" fmla="*/ 175847 h 182880"/>
                <a:gd name="connsiteX5" fmla="*/ 1257351 w 1262015"/>
                <a:gd name="connsiteY5" fmla="*/ 182880 h 182880"/>
                <a:gd name="connsiteX6" fmla="*/ 5326 w 1262015"/>
                <a:gd name="connsiteY6" fmla="*/ 182880 h 182880"/>
                <a:gd name="connsiteX7" fmla="*/ 5326 w 1262015"/>
                <a:gd name="connsiteY7" fmla="*/ 175847 h 182880"/>
                <a:gd name="connsiteX8" fmla="*/ 1776 w 1262015"/>
                <a:gd name="connsiteY8" fmla="*/ 175847 h 182880"/>
                <a:gd name="connsiteX9" fmla="*/ 5326 w 1262015"/>
                <a:gd name="connsiteY9" fmla="*/ 105527 h 182880"/>
                <a:gd name="connsiteX10" fmla="*/ 5327 w 1262015"/>
                <a:gd name="connsiteY10" fmla="*/ 105507 h 182880"/>
                <a:gd name="connsiteX11" fmla="*/ 5326 w 1262015"/>
                <a:gd name="connsiteY11" fmla="*/ 105487 h 182880"/>
                <a:gd name="connsiteX12" fmla="*/ 0 w 1262015"/>
                <a:gd name="connsiteY12" fmla="*/ 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2015" h="182880">
                  <a:moveTo>
                    <a:pt x="0" y="0"/>
                  </a:moveTo>
                  <a:lnTo>
                    <a:pt x="1262015" y="0"/>
                  </a:lnTo>
                  <a:lnTo>
                    <a:pt x="1257351" y="105507"/>
                  </a:lnTo>
                  <a:lnTo>
                    <a:pt x="1260903" y="175847"/>
                  </a:lnTo>
                  <a:lnTo>
                    <a:pt x="1257351" y="175847"/>
                  </a:lnTo>
                  <a:lnTo>
                    <a:pt x="1257351" y="182880"/>
                  </a:lnTo>
                  <a:lnTo>
                    <a:pt x="5326" y="182880"/>
                  </a:lnTo>
                  <a:lnTo>
                    <a:pt x="5326" y="175847"/>
                  </a:lnTo>
                  <a:lnTo>
                    <a:pt x="1776" y="175847"/>
                  </a:lnTo>
                  <a:lnTo>
                    <a:pt x="5326" y="105527"/>
                  </a:lnTo>
                  <a:lnTo>
                    <a:pt x="5327" y="105507"/>
                  </a:lnTo>
                  <a:lnTo>
                    <a:pt x="5326" y="105487"/>
                  </a:ln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grpSp>
          <p:nvGrpSpPr>
            <p:cNvPr id="43" name="Group 42">
              <a:extLst>
                <a:ext uri="{FF2B5EF4-FFF2-40B4-BE49-F238E27FC236}">
                  <a16:creationId xmlns:a16="http://schemas.microsoft.com/office/drawing/2014/main" id="{0F901B30-9E5A-4170-7F6F-40978EFE6091}"/>
                </a:ext>
              </a:extLst>
            </p:cNvPr>
            <p:cNvGrpSpPr/>
            <p:nvPr/>
          </p:nvGrpSpPr>
          <p:grpSpPr>
            <a:xfrm>
              <a:off x="6077426" y="3775815"/>
              <a:ext cx="1659773" cy="2107534"/>
              <a:chOff x="5382397" y="2583762"/>
              <a:chExt cx="2877118" cy="3912844"/>
            </a:xfrm>
          </p:grpSpPr>
          <p:sp>
            <p:nvSpPr>
              <p:cNvPr id="44" name="Freeform: Shape 43">
                <a:extLst>
                  <a:ext uri="{FF2B5EF4-FFF2-40B4-BE49-F238E27FC236}">
                    <a16:creationId xmlns:a16="http://schemas.microsoft.com/office/drawing/2014/main" id="{1B1BC3B5-853B-A4BD-4BF5-611E3A7234C7}"/>
                  </a:ext>
                </a:extLst>
              </p:cNvPr>
              <p:cNvSpPr/>
              <p:nvPr/>
            </p:nvSpPr>
            <p:spPr>
              <a:xfrm rot="10800000">
                <a:off x="5405930" y="3174229"/>
                <a:ext cx="2853585" cy="3322377"/>
              </a:xfrm>
              <a:custGeom>
                <a:avLst/>
                <a:gdLst>
                  <a:gd name="connsiteX0" fmla="*/ 1617785 w 3235570"/>
                  <a:gd name="connsiteY0" fmla="*/ 0 h 3590779"/>
                  <a:gd name="connsiteX1" fmla="*/ 3227218 w 3235570"/>
                  <a:gd name="connsiteY1" fmla="*/ 1452376 h 3590779"/>
                  <a:gd name="connsiteX2" fmla="*/ 3235570 w 3235570"/>
                  <a:gd name="connsiteY2" fmla="*/ 1617784 h 3590779"/>
                  <a:gd name="connsiteX3" fmla="*/ 3235570 w 3235570"/>
                  <a:gd name="connsiteY3" fmla="*/ 1617785 h 3590779"/>
                  <a:gd name="connsiteX4" fmla="*/ 2866147 w 3235570"/>
                  <a:gd name="connsiteY4" fmla="*/ 2646846 h 3590779"/>
                  <a:gd name="connsiteX5" fmla="*/ 2778913 w 3235570"/>
                  <a:gd name="connsiteY5" fmla="*/ 2742829 h 3590779"/>
                  <a:gd name="connsiteX6" fmla="*/ 2761732 w 3235570"/>
                  <a:gd name="connsiteY6" fmla="*/ 2761732 h 3590779"/>
                  <a:gd name="connsiteX7" fmla="*/ 2700454 w 3235570"/>
                  <a:gd name="connsiteY7" fmla="*/ 2817426 h 3590779"/>
                  <a:gd name="connsiteX8" fmla="*/ 2613219 w 3235570"/>
                  <a:gd name="connsiteY8" fmla="*/ 2913408 h 3590779"/>
                  <a:gd name="connsiteX9" fmla="*/ 2299832 w 3235570"/>
                  <a:gd name="connsiteY9" fmla="*/ 3518823 h 3590779"/>
                  <a:gd name="connsiteX10" fmla="*/ 2283704 w 3235570"/>
                  <a:gd name="connsiteY10" fmla="*/ 3590779 h 3590779"/>
                  <a:gd name="connsiteX11" fmla="*/ 952291 w 3235570"/>
                  <a:gd name="connsiteY11" fmla="*/ 3590779 h 3590779"/>
                  <a:gd name="connsiteX12" fmla="*/ 940840 w 3235570"/>
                  <a:gd name="connsiteY12" fmla="*/ 3538160 h 3590779"/>
                  <a:gd name="connsiteX13" fmla="*/ 622349 w 3235570"/>
                  <a:gd name="connsiteY13" fmla="*/ 2913408 h 3590779"/>
                  <a:gd name="connsiteX14" fmla="*/ 535105 w 3235570"/>
                  <a:gd name="connsiteY14" fmla="*/ 2817415 h 3590779"/>
                  <a:gd name="connsiteX15" fmla="*/ 473838 w 3235570"/>
                  <a:gd name="connsiteY15" fmla="*/ 2761732 h 3590779"/>
                  <a:gd name="connsiteX16" fmla="*/ 456667 w 3235570"/>
                  <a:gd name="connsiteY16" fmla="*/ 2742839 h 3590779"/>
                  <a:gd name="connsiteX17" fmla="*/ 369423 w 3235570"/>
                  <a:gd name="connsiteY17" fmla="*/ 2646846 h 3590779"/>
                  <a:gd name="connsiteX18" fmla="*/ 0 w 3235570"/>
                  <a:gd name="connsiteY18" fmla="*/ 1617785 h 3590779"/>
                  <a:gd name="connsiteX19" fmla="*/ 0 w 3235570"/>
                  <a:gd name="connsiteY19" fmla="*/ 1617784 h 3590779"/>
                  <a:gd name="connsiteX20" fmla="*/ 8352 w 3235570"/>
                  <a:gd name="connsiteY20" fmla="*/ 1452376 h 3590779"/>
                  <a:gd name="connsiteX21" fmla="*/ 1617785 w 3235570"/>
                  <a:gd name="connsiteY21" fmla="*/ 0 h 359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35570" h="3590779">
                    <a:moveTo>
                      <a:pt x="1617785" y="0"/>
                    </a:moveTo>
                    <a:cubicBezTo>
                      <a:pt x="2455421" y="0"/>
                      <a:pt x="3144371" y="636598"/>
                      <a:pt x="3227218" y="1452376"/>
                    </a:cubicBezTo>
                    <a:lnTo>
                      <a:pt x="3235570" y="1617784"/>
                    </a:lnTo>
                    <a:lnTo>
                      <a:pt x="3235570" y="1617785"/>
                    </a:lnTo>
                    <a:cubicBezTo>
                      <a:pt x="3235570" y="2008682"/>
                      <a:pt x="3096933" y="2367198"/>
                      <a:pt x="2866147" y="2646846"/>
                    </a:cubicBezTo>
                    <a:lnTo>
                      <a:pt x="2778913" y="2742829"/>
                    </a:lnTo>
                    <a:lnTo>
                      <a:pt x="2761732" y="2761732"/>
                    </a:lnTo>
                    <a:lnTo>
                      <a:pt x="2700454" y="2817426"/>
                    </a:lnTo>
                    <a:lnTo>
                      <a:pt x="2613219" y="2913408"/>
                    </a:lnTo>
                    <a:cubicBezTo>
                      <a:pt x="2468978" y="3088188"/>
                      <a:pt x="2360732" y="3293776"/>
                      <a:pt x="2299832" y="3518823"/>
                    </a:cubicBezTo>
                    <a:lnTo>
                      <a:pt x="2283704" y="3590779"/>
                    </a:lnTo>
                    <a:lnTo>
                      <a:pt x="952291" y="3590779"/>
                    </a:lnTo>
                    <a:lnTo>
                      <a:pt x="940840" y="3538160"/>
                    </a:lnTo>
                    <a:cubicBezTo>
                      <a:pt x="880992" y="3305549"/>
                      <a:pt x="770712" y="3093182"/>
                      <a:pt x="622349" y="2913408"/>
                    </a:cubicBezTo>
                    <a:lnTo>
                      <a:pt x="535105" y="2817415"/>
                    </a:lnTo>
                    <a:lnTo>
                      <a:pt x="473838" y="2761732"/>
                    </a:lnTo>
                    <a:lnTo>
                      <a:pt x="456667" y="2742839"/>
                    </a:lnTo>
                    <a:lnTo>
                      <a:pt x="369423" y="2646846"/>
                    </a:lnTo>
                    <a:cubicBezTo>
                      <a:pt x="138637" y="2367198"/>
                      <a:pt x="0" y="2008682"/>
                      <a:pt x="0" y="1617785"/>
                    </a:cubicBezTo>
                    <a:lnTo>
                      <a:pt x="0" y="1617784"/>
                    </a:lnTo>
                    <a:lnTo>
                      <a:pt x="8352" y="1452376"/>
                    </a:lnTo>
                    <a:cubicBezTo>
                      <a:pt x="91199" y="636598"/>
                      <a:pt x="780150" y="0"/>
                      <a:pt x="1617785" y="0"/>
                    </a:cubicBezTo>
                    <a:close/>
                  </a:path>
                </a:pathLst>
              </a:custGeom>
              <a:gradFill flip="none" rotWithShape="1">
                <a:gsLst>
                  <a:gs pos="23000">
                    <a:schemeClr val="bg1">
                      <a:alpha val="0"/>
                    </a:schemeClr>
                  </a:gs>
                  <a:gs pos="17000">
                    <a:schemeClr val="bg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45" name="Freeform: Shape 44">
                <a:extLst>
                  <a:ext uri="{FF2B5EF4-FFF2-40B4-BE49-F238E27FC236}">
                    <a16:creationId xmlns:a16="http://schemas.microsoft.com/office/drawing/2014/main" id="{7C0D8BAD-6FF3-2B70-310F-7AEB1D99F241}"/>
                  </a:ext>
                </a:extLst>
              </p:cNvPr>
              <p:cNvSpPr/>
              <p:nvPr/>
            </p:nvSpPr>
            <p:spPr>
              <a:xfrm rot="10800000">
                <a:off x="6230925" y="2984009"/>
                <a:ext cx="1156416" cy="143177"/>
              </a:xfrm>
              <a:custGeom>
                <a:avLst/>
                <a:gdLst>
                  <a:gd name="connsiteX0" fmla="*/ 0 w 1311217"/>
                  <a:gd name="connsiteY0" fmla="*/ 0 h 154745"/>
                  <a:gd name="connsiteX1" fmla="*/ 1311217 w 1311217"/>
                  <a:gd name="connsiteY1" fmla="*/ 0 h 154745"/>
                  <a:gd name="connsiteX2" fmla="*/ 1306824 w 1311217"/>
                  <a:gd name="connsiteY2" fmla="*/ 19596 h 154745"/>
                  <a:gd name="connsiteX3" fmla="*/ 1288798 w 1311217"/>
                  <a:gd name="connsiteY3" fmla="*/ 154745 h 154745"/>
                  <a:gd name="connsiteX4" fmla="*/ 21896 w 1311217"/>
                  <a:gd name="connsiteY4" fmla="*/ 154745 h 154745"/>
                  <a:gd name="connsiteX5" fmla="*/ 21180 w 1311217"/>
                  <a:gd name="connsiteY5" fmla="*/ 140562 h 154745"/>
                  <a:gd name="connsiteX6" fmla="*/ 4264 w 1311217"/>
                  <a:gd name="connsiteY6" fmla="*/ 19596 h 154745"/>
                  <a:gd name="connsiteX7" fmla="*/ 0 w 1311217"/>
                  <a:gd name="connsiteY7" fmla="*/ 0 h 1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1217" h="154745">
                    <a:moveTo>
                      <a:pt x="0" y="0"/>
                    </a:moveTo>
                    <a:lnTo>
                      <a:pt x="1311217" y="0"/>
                    </a:lnTo>
                    <a:lnTo>
                      <a:pt x="1306824" y="19596"/>
                    </a:lnTo>
                    <a:lnTo>
                      <a:pt x="1288798" y="154745"/>
                    </a:lnTo>
                    <a:lnTo>
                      <a:pt x="21896" y="154745"/>
                    </a:lnTo>
                    <a:lnTo>
                      <a:pt x="21180" y="140562"/>
                    </a:lnTo>
                    <a:cubicBezTo>
                      <a:pt x="17038" y="99773"/>
                      <a:pt x="11380" y="59432"/>
                      <a:pt x="4264" y="19596"/>
                    </a:cubicBez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46" name="Freeform: Shape 45">
                <a:extLst>
                  <a:ext uri="{FF2B5EF4-FFF2-40B4-BE49-F238E27FC236}">
                    <a16:creationId xmlns:a16="http://schemas.microsoft.com/office/drawing/2014/main" id="{CF314B76-9341-82AF-162E-0289AB77D13A}"/>
                  </a:ext>
                </a:extLst>
              </p:cNvPr>
              <p:cNvSpPr/>
              <p:nvPr/>
            </p:nvSpPr>
            <p:spPr>
              <a:xfrm rot="10800000">
                <a:off x="5382397" y="3169489"/>
                <a:ext cx="2853585" cy="3322375"/>
              </a:xfrm>
              <a:custGeom>
                <a:avLst/>
                <a:gdLst>
                  <a:gd name="connsiteX0" fmla="*/ 1617785 w 3235570"/>
                  <a:gd name="connsiteY0" fmla="*/ 0 h 3590779"/>
                  <a:gd name="connsiteX1" fmla="*/ 3227218 w 3235570"/>
                  <a:gd name="connsiteY1" fmla="*/ 1452376 h 3590779"/>
                  <a:gd name="connsiteX2" fmla="*/ 3235570 w 3235570"/>
                  <a:gd name="connsiteY2" fmla="*/ 1617784 h 3590779"/>
                  <a:gd name="connsiteX3" fmla="*/ 3235570 w 3235570"/>
                  <a:gd name="connsiteY3" fmla="*/ 1617785 h 3590779"/>
                  <a:gd name="connsiteX4" fmla="*/ 2866147 w 3235570"/>
                  <a:gd name="connsiteY4" fmla="*/ 2646846 h 3590779"/>
                  <a:gd name="connsiteX5" fmla="*/ 2778913 w 3235570"/>
                  <a:gd name="connsiteY5" fmla="*/ 2742829 h 3590779"/>
                  <a:gd name="connsiteX6" fmla="*/ 2761732 w 3235570"/>
                  <a:gd name="connsiteY6" fmla="*/ 2761732 h 3590779"/>
                  <a:gd name="connsiteX7" fmla="*/ 2700454 w 3235570"/>
                  <a:gd name="connsiteY7" fmla="*/ 2817426 h 3590779"/>
                  <a:gd name="connsiteX8" fmla="*/ 2613219 w 3235570"/>
                  <a:gd name="connsiteY8" fmla="*/ 2913408 h 3590779"/>
                  <a:gd name="connsiteX9" fmla="*/ 2299832 w 3235570"/>
                  <a:gd name="connsiteY9" fmla="*/ 3518823 h 3590779"/>
                  <a:gd name="connsiteX10" fmla="*/ 2283704 w 3235570"/>
                  <a:gd name="connsiteY10" fmla="*/ 3590779 h 3590779"/>
                  <a:gd name="connsiteX11" fmla="*/ 952291 w 3235570"/>
                  <a:gd name="connsiteY11" fmla="*/ 3590779 h 3590779"/>
                  <a:gd name="connsiteX12" fmla="*/ 940840 w 3235570"/>
                  <a:gd name="connsiteY12" fmla="*/ 3538160 h 3590779"/>
                  <a:gd name="connsiteX13" fmla="*/ 622349 w 3235570"/>
                  <a:gd name="connsiteY13" fmla="*/ 2913408 h 3590779"/>
                  <a:gd name="connsiteX14" fmla="*/ 535105 w 3235570"/>
                  <a:gd name="connsiteY14" fmla="*/ 2817415 h 3590779"/>
                  <a:gd name="connsiteX15" fmla="*/ 473838 w 3235570"/>
                  <a:gd name="connsiteY15" fmla="*/ 2761732 h 3590779"/>
                  <a:gd name="connsiteX16" fmla="*/ 456667 w 3235570"/>
                  <a:gd name="connsiteY16" fmla="*/ 2742839 h 3590779"/>
                  <a:gd name="connsiteX17" fmla="*/ 369423 w 3235570"/>
                  <a:gd name="connsiteY17" fmla="*/ 2646846 h 3590779"/>
                  <a:gd name="connsiteX18" fmla="*/ 0 w 3235570"/>
                  <a:gd name="connsiteY18" fmla="*/ 1617785 h 3590779"/>
                  <a:gd name="connsiteX19" fmla="*/ 0 w 3235570"/>
                  <a:gd name="connsiteY19" fmla="*/ 1617784 h 3590779"/>
                  <a:gd name="connsiteX20" fmla="*/ 8352 w 3235570"/>
                  <a:gd name="connsiteY20" fmla="*/ 1452376 h 3590779"/>
                  <a:gd name="connsiteX21" fmla="*/ 1617785 w 3235570"/>
                  <a:gd name="connsiteY21" fmla="*/ 0 h 359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35570" h="3590779">
                    <a:moveTo>
                      <a:pt x="1617785" y="0"/>
                    </a:moveTo>
                    <a:cubicBezTo>
                      <a:pt x="2455421" y="0"/>
                      <a:pt x="3144371" y="636598"/>
                      <a:pt x="3227218" y="1452376"/>
                    </a:cubicBezTo>
                    <a:lnTo>
                      <a:pt x="3235570" y="1617784"/>
                    </a:lnTo>
                    <a:lnTo>
                      <a:pt x="3235570" y="1617785"/>
                    </a:lnTo>
                    <a:cubicBezTo>
                      <a:pt x="3235570" y="2008682"/>
                      <a:pt x="3096933" y="2367198"/>
                      <a:pt x="2866147" y="2646846"/>
                    </a:cubicBezTo>
                    <a:lnTo>
                      <a:pt x="2778913" y="2742829"/>
                    </a:lnTo>
                    <a:lnTo>
                      <a:pt x="2761732" y="2761732"/>
                    </a:lnTo>
                    <a:lnTo>
                      <a:pt x="2700454" y="2817426"/>
                    </a:lnTo>
                    <a:lnTo>
                      <a:pt x="2613219" y="2913408"/>
                    </a:lnTo>
                    <a:cubicBezTo>
                      <a:pt x="2468978" y="3088188"/>
                      <a:pt x="2360732" y="3293776"/>
                      <a:pt x="2299832" y="3518823"/>
                    </a:cubicBezTo>
                    <a:lnTo>
                      <a:pt x="2283704" y="3590779"/>
                    </a:lnTo>
                    <a:lnTo>
                      <a:pt x="952291" y="3590779"/>
                    </a:lnTo>
                    <a:lnTo>
                      <a:pt x="940840" y="3538160"/>
                    </a:lnTo>
                    <a:cubicBezTo>
                      <a:pt x="880992" y="3305549"/>
                      <a:pt x="770712" y="3093182"/>
                      <a:pt x="622349" y="2913408"/>
                    </a:cubicBezTo>
                    <a:lnTo>
                      <a:pt x="535105" y="2817415"/>
                    </a:lnTo>
                    <a:lnTo>
                      <a:pt x="473838" y="2761732"/>
                    </a:lnTo>
                    <a:lnTo>
                      <a:pt x="456667" y="2742839"/>
                    </a:lnTo>
                    <a:lnTo>
                      <a:pt x="369423" y="2646846"/>
                    </a:lnTo>
                    <a:cubicBezTo>
                      <a:pt x="138637" y="2367198"/>
                      <a:pt x="0" y="2008682"/>
                      <a:pt x="0" y="1617785"/>
                    </a:cubicBezTo>
                    <a:lnTo>
                      <a:pt x="0" y="1617784"/>
                    </a:lnTo>
                    <a:lnTo>
                      <a:pt x="8352" y="1452376"/>
                    </a:lnTo>
                    <a:cubicBezTo>
                      <a:pt x="91199" y="636598"/>
                      <a:pt x="780150" y="0"/>
                      <a:pt x="1617785" y="0"/>
                    </a:cubicBezTo>
                    <a:close/>
                  </a:path>
                </a:pathLst>
              </a:custGeom>
              <a:gradFill flip="none" rotWithShape="1">
                <a:gsLst>
                  <a:gs pos="24000">
                    <a:srgbClr val="FFFFFF">
                      <a:alpha val="52000"/>
                    </a:srgbClr>
                  </a:gs>
                  <a:gs pos="90000">
                    <a:schemeClr val="bg1">
                      <a:alpha val="12000"/>
                    </a:schemeClr>
                  </a:gs>
                  <a:gs pos="8000">
                    <a:schemeClr val="bg1">
                      <a:alpha val="83000"/>
                    </a:schemeClr>
                  </a:gs>
                </a:gsLst>
                <a:lin ang="12000000" scaled="0"/>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47" name="Freeform: Shape 46">
                <a:extLst>
                  <a:ext uri="{FF2B5EF4-FFF2-40B4-BE49-F238E27FC236}">
                    <a16:creationId xmlns:a16="http://schemas.microsoft.com/office/drawing/2014/main" id="{94BEFE28-544C-98BA-252C-F0C610E29FB2}"/>
                  </a:ext>
                </a:extLst>
              </p:cNvPr>
              <p:cNvSpPr/>
              <p:nvPr/>
            </p:nvSpPr>
            <p:spPr>
              <a:xfrm rot="10800000">
                <a:off x="6252971" y="2772498"/>
                <a:ext cx="1113025" cy="169210"/>
              </a:xfrm>
              <a:custGeom>
                <a:avLst/>
                <a:gdLst>
                  <a:gd name="connsiteX0" fmla="*/ 0 w 1262015"/>
                  <a:gd name="connsiteY0" fmla="*/ 0 h 182880"/>
                  <a:gd name="connsiteX1" fmla="*/ 1262015 w 1262015"/>
                  <a:gd name="connsiteY1" fmla="*/ 0 h 182880"/>
                  <a:gd name="connsiteX2" fmla="*/ 1257351 w 1262015"/>
                  <a:gd name="connsiteY2" fmla="*/ 105507 h 182880"/>
                  <a:gd name="connsiteX3" fmla="*/ 1260903 w 1262015"/>
                  <a:gd name="connsiteY3" fmla="*/ 175847 h 182880"/>
                  <a:gd name="connsiteX4" fmla="*/ 1257351 w 1262015"/>
                  <a:gd name="connsiteY4" fmla="*/ 175847 h 182880"/>
                  <a:gd name="connsiteX5" fmla="*/ 1257351 w 1262015"/>
                  <a:gd name="connsiteY5" fmla="*/ 182880 h 182880"/>
                  <a:gd name="connsiteX6" fmla="*/ 5326 w 1262015"/>
                  <a:gd name="connsiteY6" fmla="*/ 182880 h 182880"/>
                  <a:gd name="connsiteX7" fmla="*/ 5326 w 1262015"/>
                  <a:gd name="connsiteY7" fmla="*/ 175847 h 182880"/>
                  <a:gd name="connsiteX8" fmla="*/ 1776 w 1262015"/>
                  <a:gd name="connsiteY8" fmla="*/ 175847 h 182880"/>
                  <a:gd name="connsiteX9" fmla="*/ 5326 w 1262015"/>
                  <a:gd name="connsiteY9" fmla="*/ 105527 h 182880"/>
                  <a:gd name="connsiteX10" fmla="*/ 5327 w 1262015"/>
                  <a:gd name="connsiteY10" fmla="*/ 105507 h 182880"/>
                  <a:gd name="connsiteX11" fmla="*/ 5326 w 1262015"/>
                  <a:gd name="connsiteY11" fmla="*/ 105487 h 182880"/>
                  <a:gd name="connsiteX12" fmla="*/ 0 w 1262015"/>
                  <a:gd name="connsiteY12" fmla="*/ 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2015" h="182880">
                    <a:moveTo>
                      <a:pt x="0" y="0"/>
                    </a:moveTo>
                    <a:lnTo>
                      <a:pt x="1262015" y="0"/>
                    </a:lnTo>
                    <a:lnTo>
                      <a:pt x="1257351" y="105507"/>
                    </a:lnTo>
                    <a:lnTo>
                      <a:pt x="1260903" y="175847"/>
                    </a:lnTo>
                    <a:lnTo>
                      <a:pt x="1257351" y="175847"/>
                    </a:lnTo>
                    <a:lnTo>
                      <a:pt x="1257351" y="182880"/>
                    </a:lnTo>
                    <a:lnTo>
                      <a:pt x="5326" y="182880"/>
                    </a:lnTo>
                    <a:lnTo>
                      <a:pt x="5326" y="175847"/>
                    </a:lnTo>
                    <a:lnTo>
                      <a:pt x="1776" y="175847"/>
                    </a:lnTo>
                    <a:lnTo>
                      <a:pt x="5326" y="105527"/>
                    </a:lnTo>
                    <a:lnTo>
                      <a:pt x="5327" y="105507"/>
                    </a:lnTo>
                    <a:lnTo>
                      <a:pt x="5326" y="105487"/>
                    </a:ln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48" name="Freeform: Shape 47">
                <a:extLst>
                  <a:ext uri="{FF2B5EF4-FFF2-40B4-BE49-F238E27FC236}">
                    <a16:creationId xmlns:a16="http://schemas.microsoft.com/office/drawing/2014/main" id="{BC55D86B-111B-00BC-CF7D-B4528AAAFAC0}"/>
                  </a:ext>
                </a:extLst>
              </p:cNvPr>
              <p:cNvSpPr/>
              <p:nvPr/>
            </p:nvSpPr>
            <p:spPr>
              <a:xfrm rot="10800000">
                <a:off x="6258128" y="2583762"/>
                <a:ext cx="1102127" cy="146434"/>
              </a:xfrm>
              <a:custGeom>
                <a:avLst/>
                <a:gdLst>
                  <a:gd name="connsiteX0" fmla="*/ 0 w 1249658"/>
                  <a:gd name="connsiteY0" fmla="*/ 0 h 158263"/>
                  <a:gd name="connsiteX1" fmla="*/ 1249658 w 1249658"/>
                  <a:gd name="connsiteY1" fmla="*/ 0 h 158263"/>
                  <a:gd name="connsiteX2" fmla="*/ 1237943 w 1249658"/>
                  <a:gd name="connsiteY2" fmla="*/ 58023 h 158263"/>
                  <a:gd name="connsiteX3" fmla="*/ 1086716 w 1249658"/>
                  <a:gd name="connsiteY3" fmla="*/ 158263 h 158263"/>
                  <a:gd name="connsiteX4" fmla="*/ 162941 w 1249658"/>
                  <a:gd name="connsiteY4" fmla="*/ 158263 h 158263"/>
                  <a:gd name="connsiteX5" fmla="*/ 11714 w 1249658"/>
                  <a:gd name="connsiteY5" fmla="*/ 58023 h 158263"/>
                  <a:gd name="connsiteX6" fmla="*/ 0 w 1249658"/>
                  <a:gd name="connsiteY6" fmla="*/ 0 h 15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9658" h="158263">
                    <a:moveTo>
                      <a:pt x="0" y="0"/>
                    </a:moveTo>
                    <a:lnTo>
                      <a:pt x="1249658" y="0"/>
                    </a:lnTo>
                    <a:lnTo>
                      <a:pt x="1237943" y="58023"/>
                    </a:lnTo>
                    <a:cubicBezTo>
                      <a:pt x="1213028" y="116930"/>
                      <a:pt x="1154699" y="158263"/>
                      <a:pt x="1086716" y="158263"/>
                    </a:cubicBezTo>
                    <a:lnTo>
                      <a:pt x="162941" y="158263"/>
                    </a:lnTo>
                    <a:cubicBezTo>
                      <a:pt x="94958" y="158263"/>
                      <a:pt x="36629" y="116930"/>
                      <a:pt x="11714" y="58023"/>
                    </a:cubicBez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49" name="Freeform: Shape 48">
                <a:extLst>
                  <a:ext uri="{FF2B5EF4-FFF2-40B4-BE49-F238E27FC236}">
                    <a16:creationId xmlns:a16="http://schemas.microsoft.com/office/drawing/2014/main" id="{113D77C2-B419-BA09-7E8A-41B897D2FB78}"/>
                  </a:ext>
                </a:extLst>
              </p:cNvPr>
              <p:cNvSpPr/>
              <p:nvPr/>
            </p:nvSpPr>
            <p:spPr>
              <a:xfrm rot="10800000">
                <a:off x="5389511" y="5142778"/>
                <a:ext cx="2830053" cy="1349086"/>
              </a:xfrm>
              <a:custGeom>
                <a:avLst/>
                <a:gdLst>
                  <a:gd name="connsiteX0" fmla="*/ 3208888 w 3208888"/>
                  <a:gd name="connsiteY0" fmla="*/ 1686316 h 1686316"/>
                  <a:gd name="connsiteX1" fmla="*/ 3084690 w 3208888"/>
                  <a:gd name="connsiteY1" fmla="*/ 1614968 h 1686316"/>
                  <a:gd name="connsiteX2" fmla="*/ 1526595 w 3208888"/>
                  <a:gd name="connsiteY2" fmla="*/ 1249343 h 1686316"/>
                  <a:gd name="connsiteX3" fmla="*/ 198268 w 3208888"/>
                  <a:gd name="connsiteY3" fmla="*/ 1507733 h 1686316"/>
                  <a:gd name="connsiteX4" fmla="*/ 0 w 3208888"/>
                  <a:gd name="connsiteY4" fmla="*/ 1600267 h 1686316"/>
                  <a:gd name="connsiteX5" fmla="*/ 12259 w 3208888"/>
                  <a:gd name="connsiteY5" fmla="*/ 1505382 h 1686316"/>
                  <a:gd name="connsiteX6" fmla="*/ 1599167 w 3208888"/>
                  <a:gd name="connsiteY6" fmla="*/ 0 h 1686316"/>
                  <a:gd name="connsiteX7" fmla="*/ 3208600 w 3208888"/>
                  <a:gd name="connsiteY7" fmla="*/ 1679726 h 168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8888" h="1686316">
                    <a:moveTo>
                      <a:pt x="3208888" y="1686316"/>
                    </a:moveTo>
                    <a:lnTo>
                      <a:pt x="3084690" y="1614968"/>
                    </a:lnTo>
                    <a:cubicBezTo>
                      <a:pt x="2639923" y="1384132"/>
                      <a:pt x="2103749" y="1249343"/>
                      <a:pt x="1526595" y="1249343"/>
                    </a:cubicBezTo>
                    <a:cubicBezTo>
                      <a:pt x="1045634" y="1249343"/>
                      <a:pt x="593131" y="1342946"/>
                      <a:pt x="198268" y="1507733"/>
                    </a:cubicBezTo>
                    <a:lnTo>
                      <a:pt x="0" y="1600267"/>
                    </a:lnTo>
                    <a:lnTo>
                      <a:pt x="12259" y="1505382"/>
                    </a:lnTo>
                    <a:cubicBezTo>
                      <a:pt x="159281" y="647094"/>
                      <a:pt x="813884" y="0"/>
                      <a:pt x="1599167" y="0"/>
                    </a:cubicBezTo>
                    <a:cubicBezTo>
                      <a:pt x="2436803" y="0"/>
                      <a:pt x="3125753" y="736249"/>
                      <a:pt x="3208600" y="1679726"/>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50" name="Oval 49">
                <a:extLst>
                  <a:ext uri="{FF2B5EF4-FFF2-40B4-BE49-F238E27FC236}">
                    <a16:creationId xmlns:a16="http://schemas.microsoft.com/office/drawing/2014/main" id="{D2A02E56-9D6B-DCFC-3B89-8A29E668FF01}"/>
                  </a:ext>
                </a:extLst>
              </p:cNvPr>
              <p:cNvSpPr/>
              <p:nvPr/>
            </p:nvSpPr>
            <p:spPr>
              <a:xfrm>
                <a:off x="5391418" y="4938219"/>
                <a:ext cx="2830055" cy="55562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grpSp>
      </p:grpSp>
      <p:grpSp>
        <p:nvGrpSpPr>
          <p:cNvPr id="56" name="Group 55">
            <a:extLst>
              <a:ext uri="{FF2B5EF4-FFF2-40B4-BE49-F238E27FC236}">
                <a16:creationId xmlns:a16="http://schemas.microsoft.com/office/drawing/2014/main" id="{AC2BA6E6-8CAB-4532-4D07-7F6F3A71D2D9}"/>
              </a:ext>
            </a:extLst>
          </p:cNvPr>
          <p:cNvGrpSpPr/>
          <p:nvPr/>
        </p:nvGrpSpPr>
        <p:grpSpPr>
          <a:xfrm>
            <a:off x="535461" y="8302707"/>
            <a:ext cx="1643322" cy="2951340"/>
            <a:chOff x="1560152" y="2978654"/>
            <a:chExt cx="1643322" cy="2951340"/>
          </a:xfrm>
        </p:grpSpPr>
        <p:grpSp>
          <p:nvGrpSpPr>
            <p:cNvPr id="3" name="Group 2">
              <a:extLst>
                <a:ext uri="{FF2B5EF4-FFF2-40B4-BE49-F238E27FC236}">
                  <a16:creationId xmlns:a16="http://schemas.microsoft.com/office/drawing/2014/main" id="{F645EBA8-6077-5301-3B95-EFF7DCEEF18C}"/>
                </a:ext>
              </a:extLst>
            </p:cNvPr>
            <p:cNvGrpSpPr/>
            <p:nvPr/>
          </p:nvGrpSpPr>
          <p:grpSpPr>
            <a:xfrm>
              <a:off x="1560152" y="3839696"/>
              <a:ext cx="1643322" cy="2090298"/>
              <a:chOff x="537688" y="1534285"/>
              <a:chExt cx="2848601" cy="3880842"/>
            </a:xfrm>
          </p:grpSpPr>
          <p:sp>
            <p:nvSpPr>
              <p:cNvPr id="7" name="Freeform: Shape 6">
                <a:extLst>
                  <a:ext uri="{FF2B5EF4-FFF2-40B4-BE49-F238E27FC236}">
                    <a16:creationId xmlns:a16="http://schemas.microsoft.com/office/drawing/2014/main" id="{EEF11ABF-2C57-8371-2A9C-168AC4FC7E0E}"/>
                  </a:ext>
                </a:extLst>
              </p:cNvPr>
              <p:cNvSpPr/>
              <p:nvPr/>
            </p:nvSpPr>
            <p:spPr>
              <a:xfrm rot="10800000">
                <a:off x="560985" y="2119923"/>
                <a:ext cx="2825304" cy="3295204"/>
              </a:xfrm>
              <a:custGeom>
                <a:avLst/>
                <a:gdLst>
                  <a:gd name="connsiteX0" fmla="*/ 1617785 w 3235570"/>
                  <a:gd name="connsiteY0" fmla="*/ 0 h 3590779"/>
                  <a:gd name="connsiteX1" fmla="*/ 3227218 w 3235570"/>
                  <a:gd name="connsiteY1" fmla="*/ 1452376 h 3590779"/>
                  <a:gd name="connsiteX2" fmla="*/ 3235570 w 3235570"/>
                  <a:gd name="connsiteY2" fmla="*/ 1617784 h 3590779"/>
                  <a:gd name="connsiteX3" fmla="*/ 3235570 w 3235570"/>
                  <a:gd name="connsiteY3" fmla="*/ 1617785 h 3590779"/>
                  <a:gd name="connsiteX4" fmla="*/ 2866147 w 3235570"/>
                  <a:gd name="connsiteY4" fmla="*/ 2646846 h 3590779"/>
                  <a:gd name="connsiteX5" fmla="*/ 2778913 w 3235570"/>
                  <a:gd name="connsiteY5" fmla="*/ 2742829 h 3590779"/>
                  <a:gd name="connsiteX6" fmla="*/ 2761732 w 3235570"/>
                  <a:gd name="connsiteY6" fmla="*/ 2761732 h 3590779"/>
                  <a:gd name="connsiteX7" fmla="*/ 2700454 w 3235570"/>
                  <a:gd name="connsiteY7" fmla="*/ 2817426 h 3590779"/>
                  <a:gd name="connsiteX8" fmla="*/ 2613219 w 3235570"/>
                  <a:gd name="connsiteY8" fmla="*/ 2913408 h 3590779"/>
                  <a:gd name="connsiteX9" fmla="*/ 2299832 w 3235570"/>
                  <a:gd name="connsiteY9" fmla="*/ 3518823 h 3590779"/>
                  <a:gd name="connsiteX10" fmla="*/ 2283704 w 3235570"/>
                  <a:gd name="connsiteY10" fmla="*/ 3590779 h 3590779"/>
                  <a:gd name="connsiteX11" fmla="*/ 952291 w 3235570"/>
                  <a:gd name="connsiteY11" fmla="*/ 3590779 h 3590779"/>
                  <a:gd name="connsiteX12" fmla="*/ 940840 w 3235570"/>
                  <a:gd name="connsiteY12" fmla="*/ 3538160 h 3590779"/>
                  <a:gd name="connsiteX13" fmla="*/ 622349 w 3235570"/>
                  <a:gd name="connsiteY13" fmla="*/ 2913408 h 3590779"/>
                  <a:gd name="connsiteX14" fmla="*/ 535105 w 3235570"/>
                  <a:gd name="connsiteY14" fmla="*/ 2817415 h 3590779"/>
                  <a:gd name="connsiteX15" fmla="*/ 473838 w 3235570"/>
                  <a:gd name="connsiteY15" fmla="*/ 2761732 h 3590779"/>
                  <a:gd name="connsiteX16" fmla="*/ 456667 w 3235570"/>
                  <a:gd name="connsiteY16" fmla="*/ 2742839 h 3590779"/>
                  <a:gd name="connsiteX17" fmla="*/ 369423 w 3235570"/>
                  <a:gd name="connsiteY17" fmla="*/ 2646846 h 3590779"/>
                  <a:gd name="connsiteX18" fmla="*/ 0 w 3235570"/>
                  <a:gd name="connsiteY18" fmla="*/ 1617785 h 3590779"/>
                  <a:gd name="connsiteX19" fmla="*/ 0 w 3235570"/>
                  <a:gd name="connsiteY19" fmla="*/ 1617784 h 3590779"/>
                  <a:gd name="connsiteX20" fmla="*/ 8352 w 3235570"/>
                  <a:gd name="connsiteY20" fmla="*/ 1452376 h 3590779"/>
                  <a:gd name="connsiteX21" fmla="*/ 1617785 w 3235570"/>
                  <a:gd name="connsiteY21" fmla="*/ 0 h 359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35570" h="3590779">
                    <a:moveTo>
                      <a:pt x="1617785" y="0"/>
                    </a:moveTo>
                    <a:cubicBezTo>
                      <a:pt x="2455421" y="0"/>
                      <a:pt x="3144371" y="636598"/>
                      <a:pt x="3227218" y="1452376"/>
                    </a:cubicBezTo>
                    <a:lnTo>
                      <a:pt x="3235570" y="1617784"/>
                    </a:lnTo>
                    <a:lnTo>
                      <a:pt x="3235570" y="1617785"/>
                    </a:lnTo>
                    <a:cubicBezTo>
                      <a:pt x="3235570" y="2008682"/>
                      <a:pt x="3096933" y="2367198"/>
                      <a:pt x="2866147" y="2646846"/>
                    </a:cubicBezTo>
                    <a:lnTo>
                      <a:pt x="2778913" y="2742829"/>
                    </a:lnTo>
                    <a:lnTo>
                      <a:pt x="2761732" y="2761732"/>
                    </a:lnTo>
                    <a:lnTo>
                      <a:pt x="2700454" y="2817426"/>
                    </a:lnTo>
                    <a:lnTo>
                      <a:pt x="2613219" y="2913408"/>
                    </a:lnTo>
                    <a:cubicBezTo>
                      <a:pt x="2468978" y="3088188"/>
                      <a:pt x="2360732" y="3293776"/>
                      <a:pt x="2299832" y="3518823"/>
                    </a:cubicBezTo>
                    <a:lnTo>
                      <a:pt x="2283704" y="3590779"/>
                    </a:lnTo>
                    <a:lnTo>
                      <a:pt x="952291" y="3590779"/>
                    </a:lnTo>
                    <a:lnTo>
                      <a:pt x="940840" y="3538160"/>
                    </a:lnTo>
                    <a:cubicBezTo>
                      <a:pt x="880992" y="3305549"/>
                      <a:pt x="770712" y="3093182"/>
                      <a:pt x="622349" y="2913408"/>
                    </a:cubicBezTo>
                    <a:lnTo>
                      <a:pt x="535105" y="2817415"/>
                    </a:lnTo>
                    <a:lnTo>
                      <a:pt x="473838" y="2761732"/>
                    </a:lnTo>
                    <a:lnTo>
                      <a:pt x="456667" y="2742839"/>
                    </a:lnTo>
                    <a:lnTo>
                      <a:pt x="369423" y="2646846"/>
                    </a:lnTo>
                    <a:cubicBezTo>
                      <a:pt x="138637" y="2367198"/>
                      <a:pt x="0" y="2008682"/>
                      <a:pt x="0" y="1617785"/>
                    </a:cubicBezTo>
                    <a:lnTo>
                      <a:pt x="0" y="1617784"/>
                    </a:lnTo>
                    <a:lnTo>
                      <a:pt x="8352" y="1452376"/>
                    </a:lnTo>
                    <a:cubicBezTo>
                      <a:pt x="91199" y="636598"/>
                      <a:pt x="780150" y="0"/>
                      <a:pt x="1617785" y="0"/>
                    </a:cubicBezTo>
                    <a:close/>
                  </a:path>
                </a:pathLst>
              </a:custGeom>
              <a:gradFill flip="none" rotWithShape="1">
                <a:gsLst>
                  <a:gs pos="23000">
                    <a:schemeClr val="bg1">
                      <a:alpha val="0"/>
                    </a:schemeClr>
                  </a:gs>
                  <a:gs pos="17000">
                    <a:schemeClr val="bg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9" name="Freeform: Shape 8">
                <a:extLst>
                  <a:ext uri="{FF2B5EF4-FFF2-40B4-BE49-F238E27FC236}">
                    <a16:creationId xmlns:a16="http://schemas.microsoft.com/office/drawing/2014/main" id="{4B8F4FC5-2481-7F8B-8C8F-D93A23449D3E}"/>
                  </a:ext>
                </a:extLst>
              </p:cNvPr>
              <p:cNvSpPr/>
              <p:nvPr/>
            </p:nvSpPr>
            <p:spPr>
              <a:xfrm rot="10800000">
                <a:off x="1377805" y="1931259"/>
                <a:ext cx="1144957" cy="142007"/>
              </a:xfrm>
              <a:custGeom>
                <a:avLst/>
                <a:gdLst>
                  <a:gd name="connsiteX0" fmla="*/ 0 w 1311217"/>
                  <a:gd name="connsiteY0" fmla="*/ 0 h 154745"/>
                  <a:gd name="connsiteX1" fmla="*/ 1311217 w 1311217"/>
                  <a:gd name="connsiteY1" fmla="*/ 0 h 154745"/>
                  <a:gd name="connsiteX2" fmla="*/ 1306824 w 1311217"/>
                  <a:gd name="connsiteY2" fmla="*/ 19596 h 154745"/>
                  <a:gd name="connsiteX3" fmla="*/ 1288798 w 1311217"/>
                  <a:gd name="connsiteY3" fmla="*/ 154745 h 154745"/>
                  <a:gd name="connsiteX4" fmla="*/ 21896 w 1311217"/>
                  <a:gd name="connsiteY4" fmla="*/ 154745 h 154745"/>
                  <a:gd name="connsiteX5" fmla="*/ 21180 w 1311217"/>
                  <a:gd name="connsiteY5" fmla="*/ 140562 h 154745"/>
                  <a:gd name="connsiteX6" fmla="*/ 4264 w 1311217"/>
                  <a:gd name="connsiteY6" fmla="*/ 19596 h 154745"/>
                  <a:gd name="connsiteX7" fmla="*/ 0 w 1311217"/>
                  <a:gd name="connsiteY7" fmla="*/ 0 h 1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1217" h="154745">
                    <a:moveTo>
                      <a:pt x="0" y="0"/>
                    </a:moveTo>
                    <a:lnTo>
                      <a:pt x="1311217" y="0"/>
                    </a:lnTo>
                    <a:lnTo>
                      <a:pt x="1306824" y="19596"/>
                    </a:lnTo>
                    <a:lnTo>
                      <a:pt x="1288798" y="154745"/>
                    </a:lnTo>
                    <a:lnTo>
                      <a:pt x="21896" y="154745"/>
                    </a:lnTo>
                    <a:lnTo>
                      <a:pt x="21180" y="140562"/>
                    </a:lnTo>
                    <a:cubicBezTo>
                      <a:pt x="17038" y="99773"/>
                      <a:pt x="11380" y="59432"/>
                      <a:pt x="4264" y="19596"/>
                    </a:cubicBez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10" name="Freeform: Shape 9">
                <a:extLst>
                  <a:ext uri="{FF2B5EF4-FFF2-40B4-BE49-F238E27FC236}">
                    <a16:creationId xmlns:a16="http://schemas.microsoft.com/office/drawing/2014/main" id="{A1D193D1-826C-8AD8-F2C7-33744D1CD3A9}"/>
                  </a:ext>
                </a:extLst>
              </p:cNvPr>
              <p:cNvSpPr/>
              <p:nvPr/>
            </p:nvSpPr>
            <p:spPr>
              <a:xfrm rot="10800000">
                <a:off x="537688" y="2115222"/>
                <a:ext cx="2825304" cy="3295202"/>
              </a:xfrm>
              <a:custGeom>
                <a:avLst/>
                <a:gdLst>
                  <a:gd name="connsiteX0" fmla="*/ 1617785 w 3235570"/>
                  <a:gd name="connsiteY0" fmla="*/ 0 h 3590779"/>
                  <a:gd name="connsiteX1" fmla="*/ 3227218 w 3235570"/>
                  <a:gd name="connsiteY1" fmla="*/ 1452376 h 3590779"/>
                  <a:gd name="connsiteX2" fmla="*/ 3235570 w 3235570"/>
                  <a:gd name="connsiteY2" fmla="*/ 1617784 h 3590779"/>
                  <a:gd name="connsiteX3" fmla="*/ 3235570 w 3235570"/>
                  <a:gd name="connsiteY3" fmla="*/ 1617785 h 3590779"/>
                  <a:gd name="connsiteX4" fmla="*/ 2866147 w 3235570"/>
                  <a:gd name="connsiteY4" fmla="*/ 2646846 h 3590779"/>
                  <a:gd name="connsiteX5" fmla="*/ 2778913 w 3235570"/>
                  <a:gd name="connsiteY5" fmla="*/ 2742829 h 3590779"/>
                  <a:gd name="connsiteX6" fmla="*/ 2761732 w 3235570"/>
                  <a:gd name="connsiteY6" fmla="*/ 2761732 h 3590779"/>
                  <a:gd name="connsiteX7" fmla="*/ 2700454 w 3235570"/>
                  <a:gd name="connsiteY7" fmla="*/ 2817426 h 3590779"/>
                  <a:gd name="connsiteX8" fmla="*/ 2613219 w 3235570"/>
                  <a:gd name="connsiteY8" fmla="*/ 2913408 h 3590779"/>
                  <a:gd name="connsiteX9" fmla="*/ 2299832 w 3235570"/>
                  <a:gd name="connsiteY9" fmla="*/ 3518823 h 3590779"/>
                  <a:gd name="connsiteX10" fmla="*/ 2283704 w 3235570"/>
                  <a:gd name="connsiteY10" fmla="*/ 3590779 h 3590779"/>
                  <a:gd name="connsiteX11" fmla="*/ 952291 w 3235570"/>
                  <a:gd name="connsiteY11" fmla="*/ 3590779 h 3590779"/>
                  <a:gd name="connsiteX12" fmla="*/ 940840 w 3235570"/>
                  <a:gd name="connsiteY12" fmla="*/ 3538160 h 3590779"/>
                  <a:gd name="connsiteX13" fmla="*/ 622349 w 3235570"/>
                  <a:gd name="connsiteY13" fmla="*/ 2913408 h 3590779"/>
                  <a:gd name="connsiteX14" fmla="*/ 535105 w 3235570"/>
                  <a:gd name="connsiteY14" fmla="*/ 2817415 h 3590779"/>
                  <a:gd name="connsiteX15" fmla="*/ 473838 w 3235570"/>
                  <a:gd name="connsiteY15" fmla="*/ 2761732 h 3590779"/>
                  <a:gd name="connsiteX16" fmla="*/ 456667 w 3235570"/>
                  <a:gd name="connsiteY16" fmla="*/ 2742839 h 3590779"/>
                  <a:gd name="connsiteX17" fmla="*/ 369423 w 3235570"/>
                  <a:gd name="connsiteY17" fmla="*/ 2646846 h 3590779"/>
                  <a:gd name="connsiteX18" fmla="*/ 0 w 3235570"/>
                  <a:gd name="connsiteY18" fmla="*/ 1617785 h 3590779"/>
                  <a:gd name="connsiteX19" fmla="*/ 0 w 3235570"/>
                  <a:gd name="connsiteY19" fmla="*/ 1617784 h 3590779"/>
                  <a:gd name="connsiteX20" fmla="*/ 8352 w 3235570"/>
                  <a:gd name="connsiteY20" fmla="*/ 1452376 h 3590779"/>
                  <a:gd name="connsiteX21" fmla="*/ 1617785 w 3235570"/>
                  <a:gd name="connsiteY21" fmla="*/ 0 h 359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35570" h="3590779">
                    <a:moveTo>
                      <a:pt x="1617785" y="0"/>
                    </a:moveTo>
                    <a:cubicBezTo>
                      <a:pt x="2455421" y="0"/>
                      <a:pt x="3144371" y="636598"/>
                      <a:pt x="3227218" y="1452376"/>
                    </a:cubicBezTo>
                    <a:lnTo>
                      <a:pt x="3235570" y="1617784"/>
                    </a:lnTo>
                    <a:lnTo>
                      <a:pt x="3235570" y="1617785"/>
                    </a:lnTo>
                    <a:cubicBezTo>
                      <a:pt x="3235570" y="2008682"/>
                      <a:pt x="3096933" y="2367198"/>
                      <a:pt x="2866147" y="2646846"/>
                    </a:cubicBezTo>
                    <a:lnTo>
                      <a:pt x="2778913" y="2742829"/>
                    </a:lnTo>
                    <a:lnTo>
                      <a:pt x="2761732" y="2761732"/>
                    </a:lnTo>
                    <a:lnTo>
                      <a:pt x="2700454" y="2817426"/>
                    </a:lnTo>
                    <a:lnTo>
                      <a:pt x="2613219" y="2913408"/>
                    </a:lnTo>
                    <a:cubicBezTo>
                      <a:pt x="2468978" y="3088188"/>
                      <a:pt x="2360732" y="3293776"/>
                      <a:pt x="2299832" y="3518823"/>
                    </a:cubicBezTo>
                    <a:lnTo>
                      <a:pt x="2283704" y="3590779"/>
                    </a:lnTo>
                    <a:lnTo>
                      <a:pt x="952291" y="3590779"/>
                    </a:lnTo>
                    <a:lnTo>
                      <a:pt x="940840" y="3538160"/>
                    </a:lnTo>
                    <a:cubicBezTo>
                      <a:pt x="880992" y="3305549"/>
                      <a:pt x="770712" y="3093182"/>
                      <a:pt x="622349" y="2913408"/>
                    </a:cubicBezTo>
                    <a:lnTo>
                      <a:pt x="535105" y="2817415"/>
                    </a:lnTo>
                    <a:lnTo>
                      <a:pt x="473838" y="2761732"/>
                    </a:lnTo>
                    <a:lnTo>
                      <a:pt x="456667" y="2742839"/>
                    </a:lnTo>
                    <a:lnTo>
                      <a:pt x="369423" y="2646846"/>
                    </a:lnTo>
                    <a:cubicBezTo>
                      <a:pt x="138637" y="2367198"/>
                      <a:pt x="0" y="2008682"/>
                      <a:pt x="0" y="1617785"/>
                    </a:cubicBezTo>
                    <a:lnTo>
                      <a:pt x="0" y="1617784"/>
                    </a:lnTo>
                    <a:lnTo>
                      <a:pt x="8352" y="1452376"/>
                    </a:lnTo>
                    <a:cubicBezTo>
                      <a:pt x="91199" y="636598"/>
                      <a:pt x="780150" y="0"/>
                      <a:pt x="1617785" y="0"/>
                    </a:cubicBezTo>
                    <a:close/>
                  </a:path>
                </a:pathLst>
              </a:custGeom>
              <a:gradFill flip="none" rotWithShape="1">
                <a:gsLst>
                  <a:gs pos="24000">
                    <a:srgbClr val="FFFFFF">
                      <a:alpha val="52000"/>
                    </a:srgbClr>
                  </a:gs>
                  <a:gs pos="90000">
                    <a:schemeClr val="bg1">
                      <a:alpha val="12000"/>
                    </a:schemeClr>
                  </a:gs>
                  <a:gs pos="8000">
                    <a:schemeClr val="bg1">
                      <a:alpha val="83000"/>
                    </a:schemeClr>
                  </a:gs>
                </a:gsLst>
                <a:lin ang="12000000" scaled="0"/>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11" name="Freeform: Shape 10">
                <a:extLst>
                  <a:ext uri="{FF2B5EF4-FFF2-40B4-BE49-F238E27FC236}">
                    <a16:creationId xmlns:a16="http://schemas.microsoft.com/office/drawing/2014/main" id="{C282EF04-FA42-1506-4552-05D4BD99545F}"/>
                  </a:ext>
                </a:extLst>
              </p:cNvPr>
              <p:cNvSpPr/>
              <p:nvPr/>
            </p:nvSpPr>
            <p:spPr>
              <a:xfrm rot="10800000">
                <a:off x="1399633" y="1721477"/>
                <a:ext cx="1101993" cy="167825"/>
              </a:xfrm>
              <a:custGeom>
                <a:avLst/>
                <a:gdLst>
                  <a:gd name="connsiteX0" fmla="*/ 0 w 1262015"/>
                  <a:gd name="connsiteY0" fmla="*/ 0 h 182880"/>
                  <a:gd name="connsiteX1" fmla="*/ 1262015 w 1262015"/>
                  <a:gd name="connsiteY1" fmla="*/ 0 h 182880"/>
                  <a:gd name="connsiteX2" fmla="*/ 1257351 w 1262015"/>
                  <a:gd name="connsiteY2" fmla="*/ 105507 h 182880"/>
                  <a:gd name="connsiteX3" fmla="*/ 1260903 w 1262015"/>
                  <a:gd name="connsiteY3" fmla="*/ 175847 h 182880"/>
                  <a:gd name="connsiteX4" fmla="*/ 1257351 w 1262015"/>
                  <a:gd name="connsiteY4" fmla="*/ 175847 h 182880"/>
                  <a:gd name="connsiteX5" fmla="*/ 1257351 w 1262015"/>
                  <a:gd name="connsiteY5" fmla="*/ 182880 h 182880"/>
                  <a:gd name="connsiteX6" fmla="*/ 5326 w 1262015"/>
                  <a:gd name="connsiteY6" fmla="*/ 182880 h 182880"/>
                  <a:gd name="connsiteX7" fmla="*/ 5326 w 1262015"/>
                  <a:gd name="connsiteY7" fmla="*/ 175847 h 182880"/>
                  <a:gd name="connsiteX8" fmla="*/ 1776 w 1262015"/>
                  <a:gd name="connsiteY8" fmla="*/ 175847 h 182880"/>
                  <a:gd name="connsiteX9" fmla="*/ 5326 w 1262015"/>
                  <a:gd name="connsiteY9" fmla="*/ 105527 h 182880"/>
                  <a:gd name="connsiteX10" fmla="*/ 5327 w 1262015"/>
                  <a:gd name="connsiteY10" fmla="*/ 105507 h 182880"/>
                  <a:gd name="connsiteX11" fmla="*/ 5326 w 1262015"/>
                  <a:gd name="connsiteY11" fmla="*/ 105487 h 182880"/>
                  <a:gd name="connsiteX12" fmla="*/ 0 w 1262015"/>
                  <a:gd name="connsiteY12" fmla="*/ 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2015" h="182880">
                    <a:moveTo>
                      <a:pt x="0" y="0"/>
                    </a:moveTo>
                    <a:lnTo>
                      <a:pt x="1262015" y="0"/>
                    </a:lnTo>
                    <a:lnTo>
                      <a:pt x="1257351" y="105507"/>
                    </a:lnTo>
                    <a:lnTo>
                      <a:pt x="1260903" y="175847"/>
                    </a:lnTo>
                    <a:lnTo>
                      <a:pt x="1257351" y="175847"/>
                    </a:lnTo>
                    <a:lnTo>
                      <a:pt x="1257351" y="182880"/>
                    </a:lnTo>
                    <a:lnTo>
                      <a:pt x="5326" y="182880"/>
                    </a:lnTo>
                    <a:lnTo>
                      <a:pt x="5326" y="175847"/>
                    </a:lnTo>
                    <a:lnTo>
                      <a:pt x="1776" y="175847"/>
                    </a:lnTo>
                    <a:lnTo>
                      <a:pt x="5326" y="105527"/>
                    </a:lnTo>
                    <a:lnTo>
                      <a:pt x="5327" y="105507"/>
                    </a:lnTo>
                    <a:lnTo>
                      <a:pt x="5326" y="105487"/>
                    </a:ln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12" name="Freeform: Shape 11">
                <a:extLst>
                  <a:ext uri="{FF2B5EF4-FFF2-40B4-BE49-F238E27FC236}">
                    <a16:creationId xmlns:a16="http://schemas.microsoft.com/office/drawing/2014/main" id="{61E8BCB2-23A0-2A5A-0EDB-0FB3F3EC55B6}"/>
                  </a:ext>
                </a:extLst>
              </p:cNvPr>
              <p:cNvSpPr/>
              <p:nvPr/>
            </p:nvSpPr>
            <p:spPr>
              <a:xfrm rot="10800000">
                <a:off x="1404738" y="1534285"/>
                <a:ext cx="1091203" cy="145236"/>
              </a:xfrm>
              <a:custGeom>
                <a:avLst/>
                <a:gdLst>
                  <a:gd name="connsiteX0" fmla="*/ 0 w 1249658"/>
                  <a:gd name="connsiteY0" fmla="*/ 0 h 158263"/>
                  <a:gd name="connsiteX1" fmla="*/ 1249658 w 1249658"/>
                  <a:gd name="connsiteY1" fmla="*/ 0 h 158263"/>
                  <a:gd name="connsiteX2" fmla="*/ 1237943 w 1249658"/>
                  <a:gd name="connsiteY2" fmla="*/ 58023 h 158263"/>
                  <a:gd name="connsiteX3" fmla="*/ 1086716 w 1249658"/>
                  <a:gd name="connsiteY3" fmla="*/ 158263 h 158263"/>
                  <a:gd name="connsiteX4" fmla="*/ 162941 w 1249658"/>
                  <a:gd name="connsiteY4" fmla="*/ 158263 h 158263"/>
                  <a:gd name="connsiteX5" fmla="*/ 11714 w 1249658"/>
                  <a:gd name="connsiteY5" fmla="*/ 58023 h 158263"/>
                  <a:gd name="connsiteX6" fmla="*/ 0 w 1249658"/>
                  <a:gd name="connsiteY6" fmla="*/ 0 h 15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9658" h="158263">
                    <a:moveTo>
                      <a:pt x="0" y="0"/>
                    </a:moveTo>
                    <a:lnTo>
                      <a:pt x="1249658" y="0"/>
                    </a:lnTo>
                    <a:lnTo>
                      <a:pt x="1237943" y="58023"/>
                    </a:lnTo>
                    <a:cubicBezTo>
                      <a:pt x="1213028" y="116930"/>
                      <a:pt x="1154699" y="158263"/>
                      <a:pt x="1086716" y="158263"/>
                    </a:cubicBezTo>
                    <a:lnTo>
                      <a:pt x="162941" y="158263"/>
                    </a:lnTo>
                    <a:cubicBezTo>
                      <a:pt x="94958" y="158263"/>
                      <a:pt x="36629" y="116930"/>
                      <a:pt x="11714" y="58023"/>
                    </a:cubicBez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13" name="Freeform: Shape 12">
                <a:extLst>
                  <a:ext uri="{FF2B5EF4-FFF2-40B4-BE49-F238E27FC236}">
                    <a16:creationId xmlns:a16="http://schemas.microsoft.com/office/drawing/2014/main" id="{0F491AF8-3C0D-86D2-7A7D-CF8418247A78}"/>
                  </a:ext>
                </a:extLst>
              </p:cNvPr>
              <p:cNvSpPr/>
              <p:nvPr/>
            </p:nvSpPr>
            <p:spPr>
              <a:xfrm rot="10800000">
                <a:off x="544729" y="4072371"/>
                <a:ext cx="2802005" cy="1338051"/>
              </a:xfrm>
              <a:custGeom>
                <a:avLst/>
                <a:gdLst>
                  <a:gd name="connsiteX0" fmla="*/ 3208888 w 3208888"/>
                  <a:gd name="connsiteY0" fmla="*/ 1686316 h 1686316"/>
                  <a:gd name="connsiteX1" fmla="*/ 3084690 w 3208888"/>
                  <a:gd name="connsiteY1" fmla="*/ 1614968 h 1686316"/>
                  <a:gd name="connsiteX2" fmla="*/ 1526595 w 3208888"/>
                  <a:gd name="connsiteY2" fmla="*/ 1249343 h 1686316"/>
                  <a:gd name="connsiteX3" fmla="*/ 198268 w 3208888"/>
                  <a:gd name="connsiteY3" fmla="*/ 1507733 h 1686316"/>
                  <a:gd name="connsiteX4" fmla="*/ 0 w 3208888"/>
                  <a:gd name="connsiteY4" fmla="*/ 1600267 h 1686316"/>
                  <a:gd name="connsiteX5" fmla="*/ 12259 w 3208888"/>
                  <a:gd name="connsiteY5" fmla="*/ 1505382 h 1686316"/>
                  <a:gd name="connsiteX6" fmla="*/ 1599167 w 3208888"/>
                  <a:gd name="connsiteY6" fmla="*/ 0 h 1686316"/>
                  <a:gd name="connsiteX7" fmla="*/ 3208600 w 3208888"/>
                  <a:gd name="connsiteY7" fmla="*/ 1679726 h 168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8888" h="1686316">
                    <a:moveTo>
                      <a:pt x="3208888" y="1686316"/>
                    </a:moveTo>
                    <a:lnTo>
                      <a:pt x="3084690" y="1614968"/>
                    </a:lnTo>
                    <a:cubicBezTo>
                      <a:pt x="2639923" y="1384132"/>
                      <a:pt x="2103749" y="1249343"/>
                      <a:pt x="1526595" y="1249343"/>
                    </a:cubicBezTo>
                    <a:cubicBezTo>
                      <a:pt x="1045634" y="1249343"/>
                      <a:pt x="593131" y="1342946"/>
                      <a:pt x="198268" y="1507733"/>
                    </a:cubicBezTo>
                    <a:lnTo>
                      <a:pt x="0" y="1600267"/>
                    </a:lnTo>
                    <a:lnTo>
                      <a:pt x="12259" y="1505382"/>
                    </a:lnTo>
                    <a:cubicBezTo>
                      <a:pt x="159281" y="647094"/>
                      <a:pt x="813884" y="0"/>
                      <a:pt x="1599167" y="0"/>
                    </a:cubicBezTo>
                    <a:cubicBezTo>
                      <a:pt x="2436803" y="0"/>
                      <a:pt x="3125753" y="736249"/>
                      <a:pt x="3208600" y="1679726"/>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14" name="Oval 13">
                <a:extLst>
                  <a:ext uri="{FF2B5EF4-FFF2-40B4-BE49-F238E27FC236}">
                    <a16:creationId xmlns:a16="http://schemas.microsoft.com/office/drawing/2014/main" id="{4940DF10-BDC3-F0FD-C234-634EA2E57608}"/>
                  </a:ext>
                </a:extLst>
              </p:cNvPr>
              <p:cNvSpPr/>
              <p:nvPr/>
            </p:nvSpPr>
            <p:spPr>
              <a:xfrm>
                <a:off x="550936" y="3864460"/>
                <a:ext cx="2802007" cy="55108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grpSp>
        <p:sp>
          <p:nvSpPr>
            <p:cNvPr id="15" name="Freeform: Shape 14">
              <a:extLst>
                <a:ext uri="{FF2B5EF4-FFF2-40B4-BE49-F238E27FC236}">
                  <a16:creationId xmlns:a16="http://schemas.microsoft.com/office/drawing/2014/main" id="{01584F88-99EB-BA70-D3CF-B7008C50C6E5}"/>
                </a:ext>
              </a:extLst>
            </p:cNvPr>
            <p:cNvSpPr/>
            <p:nvPr/>
          </p:nvSpPr>
          <p:spPr>
            <a:xfrm rot="5400000">
              <a:off x="1975336" y="3339909"/>
              <a:ext cx="826392" cy="103882"/>
            </a:xfrm>
            <a:custGeom>
              <a:avLst/>
              <a:gdLst>
                <a:gd name="connsiteX0" fmla="*/ 0 w 1262015"/>
                <a:gd name="connsiteY0" fmla="*/ 0 h 182880"/>
                <a:gd name="connsiteX1" fmla="*/ 1262015 w 1262015"/>
                <a:gd name="connsiteY1" fmla="*/ 0 h 182880"/>
                <a:gd name="connsiteX2" fmla="*/ 1257351 w 1262015"/>
                <a:gd name="connsiteY2" fmla="*/ 105507 h 182880"/>
                <a:gd name="connsiteX3" fmla="*/ 1260903 w 1262015"/>
                <a:gd name="connsiteY3" fmla="*/ 175847 h 182880"/>
                <a:gd name="connsiteX4" fmla="*/ 1257351 w 1262015"/>
                <a:gd name="connsiteY4" fmla="*/ 175847 h 182880"/>
                <a:gd name="connsiteX5" fmla="*/ 1257351 w 1262015"/>
                <a:gd name="connsiteY5" fmla="*/ 182880 h 182880"/>
                <a:gd name="connsiteX6" fmla="*/ 5326 w 1262015"/>
                <a:gd name="connsiteY6" fmla="*/ 182880 h 182880"/>
                <a:gd name="connsiteX7" fmla="*/ 5326 w 1262015"/>
                <a:gd name="connsiteY7" fmla="*/ 175847 h 182880"/>
                <a:gd name="connsiteX8" fmla="*/ 1776 w 1262015"/>
                <a:gd name="connsiteY8" fmla="*/ 175847 h 182880"/>
                <a:gd name="connsiteX9" fmla="*/ 5326 w 1262015"/>
                <a:gd name="connsiteY9" fmla="*/ 105527 h 182880"/>
                <a:gd name="connsiteX10" fmla="*/ 5327 w 1262015"/>
                <a:gd name="connsiteY10" fmla="*/ 105507 h 182880"/>
                <a:gd name="connsiteX11" fmla="*/ 5326 w 1262015"/>
                <a:gd name="connsiteY11" fmla="*/ 105487 h 182880"/>
                <a:gd name="connsiteX12" fmla="*/ 0 w 1262015"/>
                <a:gd name="connsiteY12" fmla="*/ 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2015" h="182880">
                  <a:moveTo>
                    <a:pt x="0" y="0"/>
                  </a:moveTo>
                  <a:lnTo>
                    <a:pt x="1262015" y="0"/>
                  </a:lnTo>
                  <a:lnTo>
                    <a:pt x="1257351" y="105507"/>
                  </a:lnTo>
                  <a:lnTo>
                    <a:pt x="1260903" y="175847"/>
                  </a:lnTo>
                  <a:lnTo>
                    <a:pt x="1257351" y="175847"/>
                  </a:lnTo>
                  <a:lnTo>
                    <a:pt x="1257351" y="182880"/>
                  </a:lnTo>
                  <a:lnTo>
                    <a:pt x="5326" y="182880"/>
                  </a:lnTo>
                  <a:lnTo>
                    <a:pt x="5326" y="175847"/>
                  </a:lnTo>
                  <a:lnTo>
                    <a:pt x="1776" y="175847"/>
                  </a:lnTo>
                  <a:lnTo>
                    <a:pt x="5326" y="105527"/>
                  </a:lnTo>
                  <a:lnTo>
                    <a:pt x="5327" y="105507"/>
                  </a:lnTo>
                  <a:lnTo>
                    <a:pt x="5326" y="105487"/>
                  </a:ln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grpSp>
      <p:sp>
        <p:nvSpPr>
          <p:cNvPr id="52" name="TextBox 51">
            <a:extLst>
              <a:ext uri="{FF2B5EF4-FFF2-40B4-BE49-F238E27FC236}">
                <a16:creationId xmlns:a16="http://schemas.microsoft.com/office/drawing/2014/main" id="{2ADB3D70-9FB9-2C25-BB8D-E35B64D5065A}"/>
              </a:ext>
            </a:extLst>
          </p:cNvPr>
          <p:cNvSpPr txBox="1"/>
          <p:nvPr/>
        </p:nvSpPr>
        <p:spPr>
          <a:xfrm>
            <a:off x="993290" y="7721486"/>
            <a:ext cx="4289957" cy="421654"/>
          </a:xfrm>
          <a:prstGeom prst="rect">
            <a:avLst/>
          </a:prstGeom>
          <a:noFill/>
        </p:spPr>
        <p:txBody>
          <a:bodyPr wrap="none">
            <a:spAutoFit/>
          </a:bodyPr>
          <a:lstStyle/>
          <a:p>
            <a:pPr marL="0" marR="0">
              <a:lnSpc>
                <a:spcPct val="107000"/>
              </a:lnSpc>
              <a:spcBef>
                <a:spcPts val="0"/>
              </a:spcBef>
              <a:spcAft>
                <a:spcPts val="800"/>
              </a:spcAft>
              <a:tabLst>
                <a:tab pos="3496310" algn="l"/>
              </a:tabLst>
            </a:pPr>
            <a:r>
              <a:rPr lang="en-US" sz="2000" b="1" i="1">
                <a:effectLst/>
                <a:latin typeface="#9Slide03 Montserrat Light" panose="00000400000000000000" pitchFamily="2" charset="0"/>
                <a:ea typeface="Calibri" panose="020F0502020204030204" pitchFamily="34" charset="0"/>
                <a:cs typeface="#9Slide03 Arima Madurai Light" panose="00000400000000000000" pitchFamily="2" charset="0"/>
              </a:rPr>
              <a:t>-</a:t>
            </a:r>
            <a:r>
              <a:rPr lang="en-US" sz="2000" b="1">
                <a:effectLst/>
                <a:latin typeface="#9Slide03 Montserrat Light" panose="00000400000000000000" pitchFamily="2" charset="0"/>
                <a:ea typeface="Calibri" panose="020F0502020204030204" pitchFamily="34" charset="0"/>
                <a:cs typeface="#9Slide03 Arima Madurai Light" panose="00000400000000000000" pitchFamily="2" charset="0"/>
              </a:rPr>
              <a:t> Trước cách mạng: viết ba đề tài</a:t>
            </a:r>
          </a:p>
        </p:txBody>
      </p:sp>
      <p:sp>
        <p:nvSpPr>
          <p:cNvPr id="57" name="Freeform: Shape 56">
            <a:extLst>
              <a:ext uri="{FF2B5EF4-FFF2-40B4-BE49-F238E27FC236}">
                <a16:creationId xmlns:a16="http://schemas.microsoft.com/office/drawing/2014/main" id="{19020F7A-3CC3-BA9C-437D-812DDA9EB244}"/>
              </a:ext>
            </a:extLst>
          </p:cNvPr>
          <p:cNvSpPr/>
          <p:nvPr/>
        </p:nvSpPr>
        <p:spPr>
          <a:xfrm rot="10800000" flipV="1">
            <a:off x="349971" y="8242153"/>
            <a:ext cx="11554622" cy="329512"/>
          </a:xfrm>
          <a:custGeom>
            <a:avLst/>
            <a:gdLst>
              <a:gd name="connsiteX0" fmla="*/ 0 w 1262015"/>
              <a:gd name="connsiteY0" fmla="*/ 0 h 182880"/>
              <a:gd name="connsiteX1" fmla="*/ 1262015 w 1262015"/>
              <a:gd name="connsiteY1" fmla="*/ 0 h 182880"/>
              <a:gd name="connsiteX2" fmla="*/ 1257351 w 1262015"/>
              <a:gd name="connsiteY2" fmla="*/ 105507 h 182880"/>
              <a:gd name="connsiteX3" fmla="*/ 1260903 w 1262015"/>
              <a:gd name="connsiteY3" fmla="*/ 175847 h 182880"/>
              <a:gd name="connsiteX4" fmla="*/ 1257351 w 1262015"/>
              <a:gd name="connsiteY4" fmla="*/ 175847 h 182880"/>
              <a:gd name="connsiteX5" fmla="*/ 1257351 w 1262015"/>
              <a:gd name="connsiteY5" fmla="*/ 182880 h 182880"/>
              <a:gd name="connsiteX6" fmla="*/ 5326 w 1262015"/>
              <a:gd name="connsiteY6" fmla="*/ 182880 h 182880"/>
              <a:gd name="connsiteX7" fmla="*/ 5326 w 1262015"/>
              <a:gd name="connsiteY7" fmla="*/ 175847 h 182880"/>
              <a:gd name="connsiteX8" fmla="*/ 1776 w 1262015"/>
              <a:gd name="connsiteY8" fmla="*/ 175847 h 182880"/>
              <a:gd name="connsiteX9" fmla="*/ 5326 w 1262015"/>
              <a:gd name="connsiteY9" fmla="*/ 105527 h 182880"/>
              <a:gd name="connsiteX10" fmla="*/ 5327 w 1262015"/>
              <a:gd name="connsiteY10" fmla="*/ 105507 h 182880"/>
              <a:gd name="connsiteX11" fmla="*/ 5326 w 1262015"/>
              <a:gd name="connsiteY11" fmla="*/ 105487 h 182880"/>
              <a:gd name="connsiteX12" fmla="*/ 0 w 1262015"/>
              <a:gd name="connsiteY12" fmla="*/ 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2015" h="182880">
                <a:moveTo>
                  <a:pt x="0" y="0"/>
                </a:moveTo>
                <a:lnTo>
                  <a:pt x="1262015" y="0"/>
                </a:lnTo>
                <a:lnTo>
                  <a:pt x="1257351" y="105507"/>
                </a:lnTo>
                <a:lnTo>
                  <a:pt x="1260903" y="175847"/>
                </a:lnTo>
                <a:lnTo>
                  <a:pt x="1257351" y="175847"/>
                </a:lnTo>
                <a:lnTo>
                  <a:pt x="1257351" y="182880"/>
                </a:lnTo>
                <a:lnTo>
                  <a:pt x="5326" y="182880"/>
                </a:lnTo>
                <a:lnTo>
                  <a:pt x="5326" y="175847"/>
                </a:lnTo>
                <a:lnTo>
                  <a:pt x="1776" y="175847"/>
                </a:lnTo>
                <a:lnTo>
                  <a:pt x="5326" y="105527"/>
                </a:lnTo>
                <a:lnTo>
                  <a:pt x="5327" y="105507"/>
                </a:lnTo>
                <a:lnTo>
                  <a:pt x="5326" y="105487"/>
                </a:ln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59" name="TextBox 58">
            <a:extLst>
              <a:ext uri="{FF2B5EF4-FFF2-40B4-BE49-F238E27FC236}">
                <a16:creationId xmlns:a16="http://schemas.microsoft.com/office/drawing/2014/main" id="{4AF8A312-5714-5452-E5EE-AA065F83EAAA}"/>
              </a:ext>
            </a:extLst>
          </p:cNvPr>
          <p:cNvSpPr txBox="1"/>
          <p:nvPr/>
        </p:nvSpPr>
        <p:spPr>
          <a:xfrm>
            <a:off x="535461" y="7402882"/>
            <a:ext cx="2204450" cy="421654"/>
          </a:xfrm>
          <a:prstGeom prst="rect">
            <a:avLst/>
          </a:prstGeom>
          <a:noFill/>
        </p:spPr>
        <p:txBody>
          <a:bodyPr wrap="none">
            <a:spAutoFit/>
          </a:bodyPr>
          <a:lstStyle/>
          <a:p>
            <a:pPr marL="0" marR="0">
              <a:lnSpc>
                <a:spcPct val="107000"/>
              </a:lnSpc>
              <a:spcBef>
                <a:spcPts val="0"/>
              </a:spcBef>
              <a:spcAft>
                <a:spcPts val="800"/>
              </a:spcAft>
              <a:tabLst>
                <a:tab pos="3496310" algn="l"/>
              </a:tabLst>
            </a:pPr>
            <a:r>
              <a:rPr lang="en-US" sz="2000" b="1" i="1">
                <a:effectLst/>
                <a:latin typeface="#9Slide03 Montserrat Light" panose="00000400000000000000" pitchFamily="2" charset="0"/>
                <a:ea typeface="Calibri" panose="020F0502020204030204" pitchFamily="34" charset="0"/>
                <a:cs typeface="#9Slide03 Arima Madurai Light" panose="00000400000000000000" pitchFamily="2" charset="0"/>
              </a:rPr>
              <a:t>* Đề tài sáng tác</a:t>
            </a:r>
            <a:endParaRPr lang="en-US" sz="2000">
              <a:effectLst/>
              <a:latin typeface="#9Slide03 Montserrat Light" panose="00000400000000000000" pitchFamily="2" charset="0"/>
              <a:ea typeface="Calibri" panose="020F0502020204030204" pitchFamily="34" charset="0"/>
              <a:cs typeface="#9Slide03 Arima Madurai Light" panose="00000400000000000000" pitchFamily="2" charset="0"/>
            </a:endParaRPr>
          </a:p>
        </p:txBody>
      </p:sp>
      <p:sp>
        <p:nvSpPr>
          <p:cNvPr id="65" name="TextBox 64">
            <a:extLst>
              <a:ext uri="{FF2B5EF4-FFF2-40B4-BE49-F238E27FC236}">
                <a16:creationId xmlns:a16="http://schemas.microsoft.com/office/drawing/2014/main" id="{8D811210-DFD1-AA7D-FA95-3138A7AC4D01}"/>
              </a:ext>
            </a:extLst>
          </p:cNvPr>
          <p:cNvSpPr txBox="1"/>
          <p:nvPr/>
        </p:nvSpPr>
        <p:spPr>
          <a:xfrm>
            <a:off x="1020114" y="8223493"/>
            <a:ext cx="697627" cy="369332"/>
          </a:xfrm>
          <a:prstGeom prst="rect">
            <a:avLst/>
          </a:prstGeom>
          <a:noFill/>
        </p:spPr>
        <p:txBody>
          <a:bodyPr wrap="none">
            <a:spAutoFit/>
          </a:bodyPr>
          <a:lstStyle/>
          <a:p>
            <a:pPr lvl="0"/>
            <a:r>
              <a:rPr lang="en-US" sz="1800">
                <a:latin typeface="#9Slide03 Montserrat Light" panose="00000400000000000000" pitchFamily="2" charset="0"/>
                <a:cs typeface="#9Slide03 Arima Madurai Light" panose="00000400000000000000" pitchFamily="2" charset="0"/>
              </a:rPr>
              <a:t>1938</a:t>
            </a:r>
            <a:endParaRPr lang="en-US"/>
          </a:p>
        </p:txBody>
      </p:sp>
      <p:sp>
        <p:nvSpPr>
          <p:cNvPr id="67" name="TextBox 66">
            <a:extLst>
              <a:ext uri="{FF2B5EF4-FFF2-40B4-BE49-F238E27FC236}">
                <a16:creationId xmlns:a16="http://schemas.microsoft.com/office/drawing/2014/main" id="{9C266049-F121-06F7-782D-3EB025CF5031}"/>
              </a:ext>
            </a:extLst>
          </p:cNvPr>
          <p:cNvSpPr txBox="1"/>
          <p:nvPr/>
        </p:nvSpPr>
        <p:spPr>
          <a:xfrm>
            <a:off x="2855438" y="8234929"/>
            <a:ext cx="715260" cy="369332"/>
          </a:xfrm>
          <a:prstGeom prst="rect">
            <a:avLst/>
          </a:prstGeom>
          <a:noFill/>
        </p:spPr>
        <p:txBody>
          <a:bodyPr wrap="none">
            <a:spAutoFit/>
          </a:bodyPr>
          <a:lstStyle/>
          <a:p>
            <a:pPr lvl="0"/>
            <a:r>
              <a:rPr lang="en-US" sz="1800">
                <a:latin typeface="#9Slide03 Montserrat Light" panose="00000400000000000000" pitchFamily="2" charset="0"/>
                <a:cs typeface="#9Slide03 Arima Madurai Light" panose="00000400000000000000" pitchFamily="2" charset="0"/>
              </a:rPr>
              <a:t>1940</a:t>
            </a:r>
            <a:endParaRPr lang="en-US"/>
          </a:p>
        </p:txBody>
      </p:sp>
      <p:sp>
        <p:nvSpPr>
          <p:cNvPr id="69" name="TextBox 68">
            <a:extLst>
              <a:ext uri="{FF2B5EF4-FFF2-40B4-BE49-F238E27FC236}">
                <a16:creationId xmlns:a16="http://schemas.microsoft.com/office/drawing/2014/main" id="{C5E3BDE6-ECE4-4B5C-45F3-1420848E1836}"/>
              </a:ext>
            </a:extLst>
          </p:cNvPr>
          <p:cNvSpPr txBox="1"/>
          <p:nvPr/>
        </p:nvSpPr>
        <p:spPr>
          <a:xfrm>
            <a:off x="4757795" y="8246321"/>
            <a:ext cx="646331" cy="369332"/>
          </a:xfrm>
          <a:prstGeom prst="rect">
            <a:avLst/>
          </a:prstGeom>
          <a:noFill/>
        </p:spPr>
        <p:txBody>
          <a:bodyPr wrap="none">
            <a:spAutoFit/>
          </a:bodyPr>
          <a:lstStyle/>
          <a:p>
            <a:pPr lvl="0"/>
            <a:r>
              <a:rPr lang="en-US" sz="1800">
                <a:latin typeface="#9Slide03 Montserrat Light" panose="00000400000000000000" pitchFamily="2" charset="0"/>
                <a:cs typeface="#9Slide03 Arima Madurai Light" panose="00000400000000000000" pitchFamily="2" charset="0"/>
              </a:rPr>
              <a:t>1941</a:t>
            </a:r>
            <a:endParaRPr lang="en-US"/>
          </a:p>
        </p:txBody>
      </p:sp>
      <p:sp>
        <p:nvSpPr>
          <p:cNvPr id="71" name="TextBox 70">
            <a:extLst>
              <a:ext uri="{FF2B5EF4-FFF2-40B4-BE49-F238E27FC236}">
                <a16:creationId xmlns:a16="http://schemas.microsoft.com/office/drawing/2014/main" id="{1AACAAE4-BC7F-CABD-D455-9016D35DCE4C}"/>
              </a:ext>
            </a:extLst>
          </p:cNvPr>
          <p:cNvSpPr txBox="1"/>
          <p:nvPr/>
        </p:nvSpPr>
        <p:spPr>
          <a:xfrm>
            <a:off x="554992" y="10105263"/>
            <a:ext cx="1523898" cy="646331"/>
          </a:xfrm>
          <a:prstGeom prst="rect">
            <a:avLst/>
          </a:prstGeom>
          <a:noFill/>
        </p:spPr>
        <p:txBody>
          <a:bodyPr wrap="square">
            <a:spAutoFit/>
          </a:bodyPr>
          <a:lstStyle/>
          <a:p>
            <a:pPr lvl="0" algn="ctr"/>
            <a:r>
              <a:rPr lang="en-US" sz="1800" b="1" i="1">
                <a:latin typeface="#9Slide03 Montserrat Light" panose="00000400000000000000" pitchFamily="2" charset="0"/>
                <a:cs typeface="#9Slide03 Arima Madurai Light" panose="00000400000000000000" pitchFamily="2" charset="0"/>
              </a:rPr>
              <a:t>Một chuyến đi </a:t>
            </a:r>
            <a:endParaRPr lang="en-US" b="1"/>
          </a:p>
        </p:txBody>
      </p:sp>
      <p:sp>
        <p:nvSpPr>
          <p:cNvPr id="73" name="TextBox 72">
            <a:extLst>
              <a:ext uri="{FF2B5EF4-FFF2-40B4-BE49-F238E27FC236}">
                <a16:creationId xmlns:a16="http://schemas.microsoft.com/office/drawing/2014/main" id="{79E9AEB0-3165-D9E8-572D-F9B2B504224E}"/>
              </a:ext>
            </a:extLst>
          </p:cNvPr>
          <p:cNvSpPr txBox="1"/>
          <p:nvPr/>
        </p:nvSpPr>
        <p:spPr>
          <a:xfrm>
            <a:off x="685295" y="10716644"/>
            <a:ext cx="1300191" cy="523220"/>
          </a:xfrm>
          <a:prstGeom prst="rect">
            <a:avLst/>
          </a:prstGeom>
          <a:noFill/>
        </p:spPr>
        <p:txBody>
          <a:bodyPr wrap="square">
            <a:spAutoFit/>
          </a:bodyPr>
          <a:lstStyle/>
          <a:p>
            <a:pPr lvl="0" algn="ctr"/>
            <a:r>
              <a:rPr lang="en-US" sz="1400" i="1">
                <a:solidFill>
                  <a:schemeClr val="bg1"/>
                </a:solidFill>
                <a:latin typeface="#9Slide03 Montserrat Light" panose="00000400000000000000" pitchFamily="2" charset="0"/>
                <a:cs typeface="#9Slide03 Arima Madurai Light" panose="00000400000000000000" pitchFamily="2" charset="0"/>
              </a:rPr>
              <a:t>Chủ nghĩa xê dịch</a:t>
            </a:r>
          </a:p>
        </p:txBody>
      </p:sp>
      <p:sp>
        <p:nvSpPr>
          <p:cNvPr id="75" name="TextBox 74">
            <a:extLst>
              <a:ext uri="{FF2B5EF4-FFF2-40B4-BE49-F238E27FC236}">
                <a16:creationId xmlns:a16="http://schemas.microsoft.com/office/drawing/2014/main" id="{D11F56A2-86E8-6276-9762-82DC59FB8819}"/>
              </a:ext>
            </a:extLst>
          </p:cNvPr>
          <p:cNvSpPr txBox="1"/>
          <p:nvPr/>
        </p:nvSpPr>
        <p:spPr>
          <a:xfrm>
            <a:off x="2499553" y="10841252"/>
            <a:ext cx="1455103" cy="646331"/>
          </a:xfrm>
          <a:prstGeom prst="rect">
            <a:avLst/>
          </a:prstGeom>
          <a:noFill/>
        </p:spPr>
        <p:txBody>
          <a:bodyPr wrap="square">
            <a:spAutoFit/>
          </a:bodyPr>
          <a:lstStyle/>
          <a:p>
            <a:pPr lvl="0" algn="ctr"/>
            <a:r>
              <a:rPr lang="en-US" sz="1800">
                <a:latin typeface="#9Slide03 Montserrat Light" panose="00000400000000000000" pitchFamily="2" charset="0"/>
                <a:cs typeface="#9Slide03 Arima Madurai Light" panose="00000400000000000000" pitchFamily="2" charset="0"/>
              </a:rPr>
              <a:t>Vang bóng một thời</a:t>
            </a:r>
          </a:p>
        </p:txBody>
      </p:sp>
      <p:sp>
        <p:nvSpPr>
          <p:cNvPr id="77" name="TextBox 76">
            <a:extLst>
              <a:ext uri="{FF2B5EF4-FFF2-40B4-BE49-F238E27FC236}">
                <a16:creationId xmlns:a16="http://schemas.microsoft.com/office/drawing/2014/main" id="{DB5FFB14-1721-F9A0-C170-258FBA311997}"/>
              </a:ext>
            </a:extLst>
          </p:cNvPr>
          <p:cNvSpPr txBox="1"/>
          <p:nvPr/>
        </p:nvSpPr>
        <p:spPr>
          <a:xfrm>
            <a:off x="4203646" y="10745676"/>
            <a:ext cx="1771252" cy="646331"/>
          </a:xfrm>
          <a:prstGeom prst="rect">
            <a:avLst/>
          </a:prstGeom>
          <a:noFill/>
        </p:spPr>
        <p:txBody>
          <a:bodyPr wrap="square">
            <a:spAutoFit/>
          </a:bodyPr>
          <a:lstStyle/>
          <a:p>
            <a:pPr lvl="0" algn="ctr"/>
            <a:r>
              <a:rPr lang="en-US" sz="1800">
                <a:latin typeface="#9Slide03 Montserrat Light" panose="00000400000000000000" pitchFamily="2" charset="0"/>
                <a:cs typeface="#9Slide03 Arima Madurai Light" panose="00000400000000000000" pitchFamily="2" charset="0"/>
              </a:rPr>
              <a:t>Chiếc lư đồng mắt cua</a:t>
            </a:r>
            <a:endParaRPr lang="en-US" sz="1800"/>
          </a:p>
        </p:txBody>
      </p:sp>
      <p:sp>
        <p:nvSpPr>
          <p:cNvPr id="79" name="TextBox 78">
            <a:extLst>
              <a:ext uri="{FF2B5EF4-FFF2-40B4-BE49-F238E27FC236}">
                <a16:creationId xmlns:a16="http://schemas.microsoft.com/office/drawing/2014/main" id="{3399BC3E-14DF-6664-FD11-AD0A1FEF371F}"/>
              </a:ext>
            </a:extLst>
          </p:cNvPr>
          <p:cNvSpPr txBox="1"/>
          <p:nvPr/>
        </p:nvSpPr>
        <p:spPr>
          <a:xfrm>
            <a:off x="4582698" y="11387937"/>
            <a:ext cx="980627" cy="523220"/>
          </a:xfrm>
          <a:prstGeom prst="rect">
            <a:avLst/>
          </a:prstGeom>
          <a:noFill/>
        </p:spPr>
        <p:txBody>
          <a:bodyPr wrap="square">
            <a:spAutoFit/>
          </a:bodyPr>
          <a:lstStyle/>
          <a:p>
            <a:pPr lvl="0" algn="ctr"/>
            <a:r>
              <a:rPr lang="en-US" sz="1400" i="1">
                <a:solidFill>
                  <a:schemeClr val="bg1"/>
                </a:solidFill>
                <a:latin typeface="#9Slide03 Montserrat Light" panose="00000400000000000000" pitchFamily="2" charset="0"/>
                <a:cs typeface="#9Slide03 Arima Madurai Light" panose="00000400000000000000" pitchFamily="2" charset="0"/>
              </a:rPr>
              <a:t>Đời sống trụy lạc</a:t>
            </a:r>
          </a:p>
        </p:txBody>
      </p:sp>
      <p:sp>
        <p:nvSpPr>
          <p:cNvPr id="80" name="TextBox 79">
            <a:extLst>
              <a:ext uri="{FF2B5EF4-FFF2-40B4-BE49-F238E27FC236}">
                <a16:creationId xmlns:a16="http://schemas.microsoft.com/office/drawing/2014/main" id="{B84A7828-B40F-00AB-9EDA-6545D8488885}"/>
              </a:ext>
            </a:extLst>
          </p:cNvPr>
          <p:cNvSpPr txBox="1"/>
          <p:nvPr/>
        </p:nvSpPr>
        <p:spPr>
          <a:xfrm>
            <a:off x="2466509" y="11467801"/>
            <a:ext cx="1455103" cy="523220"/>
          </a:xfrm>
          <a:prstGeom prst="rect">
            <a:avLst/>
          </a:prstGeom>
          <a:noFill/>
        </p:spPr>
        <p:txBody>
          <a:bodyPr wrap="square">
            <a:spAutoFit/>
          </a:bodyPr>
          <a:lstStyle/>
          <a:p>
            <a:pPr lvl="0" algn="ctr"/>
            <a:r>
              <a:rPr lang="en-US" sz="1400" i="1">
                <a:solidFill>
                  <a:schemeClr val="bg1"/>
                </a:solidFill>
                <a:latin typeface="#9Slide03 Montserrat Light" panose="00000400000000000000" pitchFamily="2" charset="0"/>
                <a:cs typeface="#9Slide03 Arima Madurai Light" panose="00000400000000000000" pitchFamily="2" charset="0"/>
              </a:rPr>
              <a:t>Vang bóng một thời</a:t>
            </a:r>
          </a:p>
        </p:txBody>
      </p:sp>
      <p:sp>
        <p:nvSpPr>
          <p:cNvPr id="82" name="Freeform: Shape 81">
            <a:extLst>
              <a:ext uri="{FF2B5EF4-FFF2-40B4-BE49-F238E27FC236}">
                <a16:creationId xmlns:a16="http://schemas.microsoft.com/office/drawing/2014/main" id="{BE216137-F504-3D59-0C35-BFD5430BEADC}"/>
              </a:ext>
            </a:extLst>
          </p:cNvPr>
          <p:cNvSpPr/>
          <p:nvPr/>
        </p:nvSpPr>
        <p:spPr>
          <a:xfrm rot="5400000">
            <a:off x="5937794" y="8320532"/>
            <a:ext cx="316410" cy="175255"/>
          </a:xfrm>
          <a:custGeom>
            <a:avLst/>
            <a:gdLst>
              <a:gd name="connsiteX0" fmla="*/ 0 w 1262015"/>
              <a:gd name="connsiteY0" fmla="*/ 0 h 182880"/>
              <a:gd name="connsiteX1" fmla="*/ 1262015 w 1262015"/>
              <a:gd name="connsiteY1" fmla="*/ 0 h 182880"/>
              <a:gd name="connsiteX2" fmla="*/ 1257351 w 1262015"/>
              <a:gd name="connsiteY2" fmla="*/ 105507 h 182880"/>
              <a:gd name="connsiteX3" fmla="*/ 1260903 w 1262015"/>
              <a:gd name="connsiteY3" fmla="*/ 175847 h 182880"/>
              <a:gd name="connsiteX4" fmla="*/ 1257351 w 1262015"/>
              <a:gd name="connsiteY4" fmla="*/ 175847 h 182880"/>
              <a:gd name="connsiteX5" fmla="*/ 1257351 w 1262015"/>
              <a:gd name="connsiteY5" fmla="*/ 182880 h 182880"/>
              <a:gd name="connsiteX6" fmla="*/ 5326 w 1262015"/>
              <a:gd name="connsiteY6" fmla="*/ 182880 h 182880"/>
              <a:gd name="connsiteX7" fmla="*/ 5326 w 1262015"/>
              <a:gd name="connsiteY7" fmla="*/ 175847 h 182880"/>
              <a:gd name="connsiteX8" fmla="*/ 1776 w 1262015"/>
              <a:gd name="connsiteY8" fmla="*/ 175847 h 182880"/>
              <a:gd name="connsiteX9" fmla="*/ 5326 w 1262015"/>
              <a:gd name="connsiteY9" fmla="*/ 105527 h 182880"/>
              <a:gd name="connsiteX10" fmla="*/ 5327 w 1262015"/>
              <a:gd name="connsiteY10" fmla="*/ 105507 h 182880"/>
              <a:gd name="connsiteX11" fmla="*/ 5326 w 1262015"/>
              <a:gd name="connsiteY11" fmla="*/ 105487 h 182880"/>
              <a:gd name="connsiteX12" fmla="*/ 0 w 1262015"/>
              <a:gd name="connsiteY12" fmla="*/ 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2015" h="182880">
                <a:moveTo>
                  <a:pt x="0" y="0"/>
                </a:moveTo>
                <a:lnTo>
                  <a:pt x="1262015" y="0"/>
                </a:lnTo>
                <a:lnTo>
                  <a:pt x="1257351" y="105507"/>
                </a:lnTo>
                <a:lnTo>
                  <a:pt x="1260903" y="175847"/>
                </a:lnTo>
                <a:lnTo>
                  <a:pt x="1257351" y="175847"/>
                </a:lnTo>
                <a:lnTo>
                  <a:pt x="1257351" y="182880"/>
                </a:lnTo>
                <a:lnTo>
                  <a:pt x="5326" y="182880"/>
                </a:lnTo>
                <a:lnTo>
                  <a:pt x="5326" y="175847"/>
                </a:lnTo>
                <a:lnTo>
                  <a:pt x="1776" y="175847"/>
                </a:lnTo>
                <a:lnTo>
                  <a:pt x="5326" y="105527"/>
                </a:lnTo>
                <a:lnTo>
                  <a:pt x="5327" y="105507"/>
                </a:lnTo>
                <a:lnTo>
                  <a:pt x="5326" y="105487"/>
                </a:lnTo>
                <a:lnTo>
                  <a:pt x="0" y="0"/>
                </a:lnTo>
                <a:close/>
              </a:path>
            </a:pathLst>
          </a:custGeom>
          <a:gradFill flip="none" rotWithShape="1">
            <a:gsLst>
              <a:gs pos="95575">
                <a:schemeClr val="bg1">
                  <a:lumMod val="75000"/>
                </a:schemeClr>
              </a:gs>
              <a:gs pos="2000">
                <a:schemeClr val="bg1">
                  <a:lumMod val="75000"/>
                </a:schemeClr>
              </a:gs>
              <a:gs pos="52000">
                <a:schemeClr val="bg1"/>
              </a:gs>
            </a:gsLst>
            <a:lin ang="27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pic>
        <p:nvPicPr>
          <p:cNvPr id="84" name="Picture 83" descr="An open book with a black background&#10;&#10;Description automatically generated with medium confidence">
            <a:extLst>
              <a:ext uri="{FF2B5EF4-FFF2-40B4-BE49-F238E27FC236}">
                <a16:creationId xmlns:a16="http://schemas.microsoft.com/office/drawing/2014/main" id="{A6BA9778-39D7-6346-303C-9EA4F05282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2853" y="9803965"/>
            <a:ext cx="5097790" cy="2286005"/>
          </a:xfrm>
          <a:prstGeom prst="rect">
            <a:avLst/>
          </a:prstGeom>
        </p:spPr>
      </p:pic>
      <p:sp>
        <p:nvSpPr>
          <p:cNvPr id="89" name="TextBox 88">
            <a:extLst>
              <a:ext uri="{FF2B5EF4-FFF2-40B4-BE49-F238E27FC236}">
                <a16:creationId xmlns:a16="http://schemas.microsoft.com/office/drawing/2014/main" id="{C738A853-4827-0555-EED9-72C7229ABE9E}"/>
              </a:ext>
            </a:extLst>
          </p:cNvPr>
          <p:cNvSpPr txBox="1"/>
          <p:nvPr/>
        </p:nvSpPr>
        <p:spPr>
          <a:xfrm>
            <a:off x="5974898" y="7545329"/>
            <a:ext cx="6163518" cy="707886"/>
          </a:xfrm>
          <a:prstGeom prst="rect">
            <a:avLst/>
          </a:prstGeom>
          <a:noFill/>
        </p:spPr>
        <p:txBody>
          <a:bodyPr wrap="square">
            <a:spAutoFit/>
          </a:bodyPr>
          <a:lstStyle/>
          <a:p>
            <a:pPr algn="ctr"/>
            <a:r>
              <a:rPr lang="en-US" sz="2000" b="1" i="1">
                <a:effectLst/>
                <a:latin typeface="#9Slide03 Montserrat Light" panose="00000400000000000000" pitchFamily="2" charset="0"/>
                <a:ea typeface="Calibri" panose="020F0502020204030204" pitchFamily="34" charset="0"/>
                <a:cs typeface="Times New Roman" panose="02020603050405020304" pitchFamily="18" charset="0"/>
              </a:rPr>
              <a:t>-</a:t>
            </a:r>
            <a:r>
              <a:rPr lang="en-US" sz="2000" b="1">
                <a:effectLst/>
                <a:latin typeface="#9Slide03 Montserrat Light" panose="00000400000000000000" pitchFamily="2" charset="0"/>
                <a:ea typeface="Calibri" panose="020F0502020204030204" pitchFamily="34" charset="0"/>
                <a:cs typeface="Times New Roman" panose="02020603050405020304" pitchFamily="18" charset="0"/>
              </a:rPr>
              <a:t> Sau cách mạng: dùng ngòi bút phục vụ kháng chiến trên cương vị của một nhà văn</a:t>
            </a:r>
            <a:endParaRPr lang="en-US" sz="2000" b="1"/>
          </a:p>
        </p:txBody>
      </p:sp>
      <p:sp>
        <p:nvSpPr>
          <p:cNvPr id="91" name="TextBox 90">
            <a:extLst>
              <a:ext uri="{FF2B5EF4-FFF2-40B4-BE49-F238E27FC236}">
                <a16:creationId xmlns:a16="http://schemas.microsoft.com/office/drawing/2014/main" id="{E692CED3-A699-185D-EE27-E056DD17E71D}"/>
              </a:ext>
            </a:extLst>
          </p:cNvPr>
          <p:cNvSpPr txBox="1"/>
          <p:nvPr/>
        </p:nvSpPr>
        <p:spPr>
          <a:xfrm>
            <a:off x="7055417" y="9057776"/>
            <a:ext cx="4002479" cy="1200329"/>
          </a:xfrm>
          <a:prstGeom prst="rect">
            <a:avLst/>
          </a:prstGeom>
          <a:noFill/>
        </p:spPr>
        <p:txBody>
          <a:bodyPr wrap="square">
            <a:spAutoFit/>
          </a:bodyPr>
          <a:lstStyle/>
          <a:p>
            <a:pPr lvl="0" algn="just"/>
            <a:r>
              <a:rPr lang="en-US">
                <a:latin typeface="#9Slide03 Montserrat Light" panose="00000400000000000000" pitchFamily="2" charset="0"/>
                <a:cs typeface="#9Slide03 Arima Madurai Light" panose="00000400000000000000" pitchFamily="2" charset="0"/>
              </a:rPr>
              <a:t>Hiện thực cuộc sống rộng lớn của nhân dân, của cách mạng, của kháng chiến. Tiếp tục đi tìm cái đẹp để ngợi ca vẻ đẹp cuộc sống.</a:t>
            </a:r>
          </a:p>
        </p:txBody>
      </p:sp>
      <p:pic>
        <p:nvPicPr>
          <p:cNvPr id="27" name="Hình ảnh 19">
            <a:extLst>
              <a:ext uri="{FF2B5EF4-FFF2-40B4-BE49-F238E27FC236}">
                <a16:creationId xmlns:a16="http://schemas.microsoft.com/office/drawing/2014/main" id="{13AACB24-A075-6C32-A9E5-117ACA6B6283}"/>
              </a:ext>
            </a:extLst>
          </p:cNvPr>
          <p:cNvPicPr>
            <a:picLocks noChangeAspect="1"/>
          </p:cNvPicPr>
          <p:nvPr/>
        </p:nvPicPr>
        <p:blipFill>
          <a:blip r:embed="rId3"/>
          <a:stretch>
            <a:fillRect/>
          </a:stretch>
        </p:blipFill>
        <p:spPr>
          <a:xfrm>
            <a:off x="9637603" y="6948230"/>
            <a:ext cx="2436076" cy="492781"/>
          </a:xfrm>
          <a:prstGeom prst="rect">
            <a:avLst/>
          </a:prstGeom>
        </p:spPr>
      </p:pic>
      <p:pic>
        <p:nvPicPr>
          <p:cNvPr id="28" name="Hình ảnh 21">
            <a:extLst>
              <a:ext uri="{FF2B5EF4-FFF2-40B4-BE49-F238E27FC236}">
                <a16:creationId xmlns:a16="http://schemas.microsoft.com/office/drawing/2014/main" id="{58D4EBCE-3EC2-3D02-7AF4-AEB12E4FBE39}"/>
              </a:ext>
            </a:extLst>
          </p:cNvPr>
          <p:cNvPicPr>
            <a:picLocks noChangeAspect="1"/>
          </p:cNvPicPr>
          <p:nvPr/>
        </p:nvPicPr>
        <p:blipFill>
          <a:blip r:embed="rId4"/>
          <a:stretch>
            <a:fillRect/>
          </a:stretch>
        </p:blipFill>
        <p:spPr>
          <a:xfrm>
            <a:off x="8049844" y="7011777"/>
            <a:ext cx="1806130" cy="416897"/>
          </a:xfrm>
          <a:prstGeom prst="rect">
            <a:avLst/>
          </a:prstGeom>
        </p:spPr>
      </p:pic>
      <p:pic>
        <p:nvPicPr>
          <p:cNvPr id="30" name="Hình ảnh 11">
            <a:extLst>
              <a:ext uri="{FF2B5EF4-FFF2-40B4-BE49-F238E27FC236}">
                <a16:creationId xmlns:a16="http://schemas.microsoft.com/office/drawing/2014/main" id="{3849FDAC-4A00-5202-8E5A-B5FA4FFEA9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2853" y="7077445"/>
            <a:ext cx="1818550" cy="395377"/>
          </a:xfrm>
          <a:prstGeom prst="rect">
            <a:avLst/>
          </a:prstGeom>
        </p:spPr>
      </p:pic>
      <p:pic>
        <p:nvPicPr>
          <p:cNvPr id="29" name="Hình ảnh 23">
            <a:extLst>
              <a:ext uri="{FF2B5EF4-FFF2-40B4-BE49-F238E27FC236}">
                <a16:creationId xmlns:a16="http://schemas.microsoft.com/office/drawing/2014/main" id="{5F3178B3-95DA-8C3B-2799-571C3A903F1C}"/>
              </a:ext>
            </a:extLst>
          </p:cNvPr>
          <p:cNvPicPr>
            <a:picLocks noChangeAspect="1"/>
          </p:cNvPicPr>
          <p:nvPr/>
        </p:nvPicPr>
        <p:blipFill>
          <a:blip r:embed="rId6"/>
          <a:stretch>
            <a:fillRect/>
          </a:stretch>
        </p:blipFill>
        <p:spPr>
          <a:xfrm>
            <a:off x="7823200" y="7516927"/>
            <a:ext cx="3846234" cy="516418"/>
          </a:xfrm>
          <a:prstGeom prst="rect">
            <a:avLst/>
          </a:prstGeom>
        </p:spPr>
      </p:pic>
      <p:grpSp>
        <p:nvGrpSpPr>
          <p:cNvPr id="107" name="Group 106">
            <a:extLst>
              <a:ext uri="{FF2B5EF4-FFF2-40B4-BE49-F238E27FC236}">
                <a16:creationId xmlns:a16="http://schemas.microsoft.com/office/drawing/2014/main" id="{9EFF0E75-E3F3-A09F-53AC-E81474D0036E}"/>
              </a:ext>
            </a:extLst>
          </p:cNvPr>
          <p:cNvGrpSpPr/>
          <p:nvPr/>
        </p:nvGrpSpPr>
        <p:grpSpPr>
          <a:xfrm>
            <a:off x="-402157" y="3265401"/>
            <a:ext cx="4584390" cy="1983600"/>
            <a:chOff x="-107221" y="3183609"/>
            <a:chExt cx="4584390" cy="1983600"/>
          </a:xfrm>
        </p:grpSpPr>
        <p:pic>
          <p:nvPicPr>
            <p:cNvPr id="85" name="Picture 84" descr="A picture containing logo&#10;&#10;Description automatically generated">
              <a:extLst>
                <a:ext uri="{FF2B5EF4-FFF2-40B4-BE49-F238E27FC236}">
                  <a16:creationId xmlns:a16="http://schemas.microsoft.com/office/drawing/2014/main" id="{09398CC0-CDA3-97A9-7D99-515061CF7ECD}"/>
                </a:ext>
              </a:extLst>
            </p:cNvPr>
            <p:cNvPicPr>
              <a:picLocks noChangeAspect="1"/>
            </p:cNvPicPr>
            <p:nvPr/>
          </p:nvPicPr>
          <p:blipFill rotWithShape="1">
            <a:blip r:embed="rId7">
              <a:duotone>
                <a:schemeClr val="accent3">
                  <a:shade val="45000"/>
                  <a:satMod val="135000"/>
                </a:schemeClr>
                <a:prstClr val="white"/>
              </a:duotone>
              <a:extLst>
                <a:ext uri="{28A0092B-C50C-407E-A947-70E740481C1C}">
                  <a14:useLocalDpi xmlns:a14="http://schemas.microsoft.com/office/drawing/2010/main" val="0"/>
                </a:ext>
              </a:extLst>
            </a:blip>
            <a:srcRect l="39154" t="16897" r="39978"/>
            <a:stretch/>
          </p:blipFill>
          <p:spPr>
            <a:xfrm rot="16200000">
              <a:off x="1193174" y="1883214"/>
              <a:ext cx="1983600" cy="4584390"/>
            </a:xfrm>
            <a:prstGeom prst="rect">
              <a:avLst/>
            </a:prstGeom>
          </p:spPr>
        </p:pic>
        <p:sp>
          <p:nvSpPr>
            <p:cNvPr id="8" name="Text Box 12">
              <a:extLst>
                <a:ext uri="{FF2B5EF4-FFF2-40B4-BE49-F238E27FC236}">
                  <a16:creationId xmlns:a16="http://schemas.microsoft.com/office/drawing/2014/main" id="{38EE5626-E6E7-408B-B14E-B2F49EE1ECFF}"/>
                </a:ext>
              </a:extLst>
            </p:cNvPr>
            <p:cNvSpPr txBox="1">
              <a:spLocks noChangeArrowheads="1"/>
            </p:cNvSpPr>
            <p:nvPr/>
          </p:nvSpPr>
          <p:spPr bwMode="auto">
            <a:xfrm>
              <a:off x="376985" y="3790283"/>
              <a:ext cx="3581400" cy="965721"/>
            </a:xfrm>
            <a:prstGeom prst="rect">
              <a:avLst/>
            </a:prstGeom>
            <a:noFill/>
            <a:ln>
              <a:noFill/>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2000">
                  <a:solidFill>
                    <a:schemeClr val="bg1"/>
                  </a:solidFill>
                  <a:latin typeface="#9Slide03 SFU DIN EngAlt" panose="00000400000000000000" pitchFamily="2" charset="0"/>
                </a:rPr>
                <a:t>Cuộc gặp gỡ kì lạ trong ngục giữa Huấn Cao và Quản Ngục</a:t>
              </a:r>
            </a:p>
          </p:txBody>
        </p:sp>
      </p:grpSp>
      <p:grpSp>
        <p:nvGrpSpPr>
          <p:cNvPr id="112" name="Group 111">
            <a:extLst>
              <a:ext uri="{FF2B5EF4-FFF2-40B4-BE49-F238E27FC236}">
                <a16:creationId xmlns:a16="http://schemas.microsoft.com/office/drawing/2014/main" id="{B4ED51BC-4848-CF31-24AC-033CCF7B0969}"/>
              </a:ext>
            </a:extLst>
          </p:cNvPr>
          <p:cNvGrpSpPr/>
          <p:nvPr/>
        </p:nvGrpSpPr>
        <p:grpSpPr>
          <a:xfrm>
            <a:off x="303074" y="1658131"/>
            <a:ext cx="2429652" cy="1660063"/>
            <a:chOff x="303074" y="1658131"/>
            <a:chExt cx="2429652" cy="1660063"/>
          </a:xfrm>
        </p:grpSpPr>
        <p:pic>
          <p:nvPicPr>
            <p:cNvPr id="68" name="Picture 67" descr="A picture containing logo&#10;&#10;Description automatically generated">
              <a:extLst>
                <a:ext uri="{FF2B5EF4-FFF2-40B4-BE49-F238E27FC236}">
                  <a16:creationId xmlns:a16="http://schemas.microsoft.com/office/drawing/2014/main" id="{BCD7D81C-7D24-338C-5282-BDF3FC1C6C97}"/>
                </a:ext>
              </a:extLst>
            </p:cNvPr>
            <p:cNvPicPr>
              <a:picLocks noChangeAspect="1"/>
            </p:cNvPicPr>
            <p:nvPr/>
          </p:nvPicPr>
          <p:blipFill rotWithShape="1">
            <a:blip r:embed="rId7">
              <a:duotone>
                <a:schemeClr val="accent3">
                  <a:shade val="45000"/>
                  <a:satMod val="135000"/>
                </a:schemeClr>
                <a:prstClr val="white"/>
              </a:duotone>
              <a:extLst>
                <a:ext uri="{28A0092B-C50C-407E-A947-70E740481C1C}">
                  <a14:useLocalDpi xmlns:a14="http://schemas.microsoft.com/office/drawing/2010/main" val="0"/>
                </a:ext>
              </a:extLst>
            </a:blip>
            <a:srcRect l="39154" t="16897" r="39978"/>
            <a:stretch/>
          </p:blipFill>
          <p:spPr>
            <a:xfrm rot="16200000">
              <a:off x="687868" y="1273337"/>
              <a:ext cx="1660063" cy="2429652"/>
            </a:xfrm>
            <a:prstGeom prst="rect">
              <a:avLst/>
            </a:prstGeom>
          </p:spPr>
        </p:pic>
        <p:sp>
          <p:nvSpPr>
            <p:cNvPr id="16" name="Text Box 16">
              <a:extLst>
                <a:ext uri="{FF2B5EF4-FFF2-40B4-BE49-F238E27FC236}">
                  <a16:creationId xmlns:a16="http://schemas.microsoft.com/office/drawing/2014/main" id="{2571BC22-C1EB-A7EB-D5A2-3F9FFA15D6EA}"/>
                </a:ext>
              </a:extLst>
            </p:cNvPr>
            <p:cNvSpPr txBox="1">
              <a:spLocks noChangeArrowheads="1"/>
            </p:cNvSpPr>
            <p:nvPr/>
          </p:nvSpPr>
          <p:spPr bwMode="auto">
            <a:xfrm>
              <a:off x="699533" y="2030052"/>
              <a:ext cx="1743245" cy="990600"/>
            </a:xfrm>
            <a:prstGeom prst="rect">
              <a:avLst/>
            </a:prstGeom>
            <a:noFill/>
            <a:ln w="28575">
              <a:noFill/>
              <a:miter lim="800000"/>
              <a:headEnd/>
              <a:tailEnd/>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2000">
                  <a:solidFill>
                    <a:schemeClr val="bg1"/>
                  </a:solidFill>
                  <a:latin typeface="#9Slide03 SFU DIN EngAlt" panose="00000400000000000000" pitchFamily="2" charset="0"/>
                </a:rPr>
                <a:t>Huấn Cao cầm đầu nổi loạn, bị bắt</a:t>
              </a:r>
            </a:p>
          </p:txBody>
        </p:sp>
      </p:grpSp>
      <p:grpSp>
        <p:nvGrpSpPr>
          <p:cNvPr id="108" name="Group 107">
            <a:extLst>
              <a:ext uri="{FF2B5EF4-FFF2-40B4-BE49-F238E27FC236}">
                <a16:creationId xmlns:a16="http://schemas.microsoft.com/office/drawing/2014/main" id="{1CDB285A-D459-38E0-2894-929B9042BD51}"/>
              </a:ext>
            </a:extLst>
          </p:cNvPr>
          <p:cNvGrpSpPr/>
          <p:nvPr/>
        </p:nvGrpSpPr>
        <p:grpSpPr>
          <a:xfrm>
            <a:off x="8572239" y="3455771"/>
            <a:ext cx="3678776" cy="1717032"/>
            <a:chOff x="8578113" y="3222011"/>
            <a:chExt cx="3678776" cy="1717032"/>
          </a:xfrm>
        </p:grpSpPr>
        <p:pic>
          <p:nvPicPr>
            <p:cNvPr id="86" name="Picture 85" descr="A picture containing logo&#10;&#10;Description automatically generated">
              <a:extLst>
                <a:ext uri="{FF2B5EF4-FFF2-40B4-BE49-F238E27FC236}">
                  <a16:creationId xmlns:a16="http://schemas.microsoft.com/office/drawing/2014/main" id="{F2755EB6-074A-964E-980B-243392AB90CF}"/>
                </a:ext>
              </a:extLst>
            </p:cNvPr>
            <p:cNvPicPr>
              <a:picLocks noChangeAspect="1"/>
            </p:cNvPicPr>
            <p:nvPr/>
          </p:nvPicPr>
          <p:blipFill rotWithShape="1">
            <a:blip r:embed="rId7">
              <a:duotone>
                <a:schemeClr val="accent3">
                  <a:shade val="45000"/>
                  <a:satMod val="135000"/>
                </a:schemeClr>
                <a:prstClr val="white"/>
              </a:duotone>
              <a:extLst>
                <a:ext uri="{28A0092B-C50C-407E-A947-70E740481C1C}">
                  <a14:useLocalDpi xmlns:a14="http://schemas.microsoft.com/office/drawing/2010/main" val="0"/>
                </a:ext>
              </a:extLst>
            </a:blip>
            <a:srcRect l="39154" t="16897" r="39978"/>
            <a:stretch/>
          </p:blipFill>
          <p:spPr>
            <a:xfrm rot="16200000">
              <a:off x="9558985" y="2241139"/>
              <a:ext cx="1717032" cy="3678776"/>
            </a:xfrm>
            <a:prstGeom prst="rect">
              <a:avLst/>
            </a:prstGeom>
          </p:spPr>
        </p:pic>
        <p:sp>
          <p:nvSpPr>
            <p:cNvPr id="17" name="Text Box 12">
              <a:extLst>
                <a:ext uri="{FF2B5EF4-FFF2-40B4-BE49-F238E27FC236}">
                  <a16:creationId xmlns:a16="http://schemas.microsoft.com/office/drawing/2014/main" id="{57804700-3182-E22C-36DE-A5A7CA278C20}"/>
                </a:ext>
              </a:extLst>
            </p:cNvPr>
            <p:cNvSpPr txBox="1">
              <a:spLocks noChangeArrowheads="1"/>
            </p:cNvSpPr>
            <p:nvPr/>
          </p:nvSpPr>
          <p:spPr bwMode="auto">
            <a:xfrm>
              <a:off x="8671565" y="3795609"/>
              <a:ext cx="3429000" cy="1106652"/>
            </a:xfrm>
            <a:prstGeom prst="rect">
              <a:avLst/>
            </a:prstGeom>
            <a:noFill/>
            <a:ln>
              <a:noFill/>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2000">
                  <a:solidFill>
                    <a:schemeClr val="bg1"/>
                  </a:solidFill>
                  <a:latin typeface="#9Slide03 SFU DIN EngAlt" panose="00000400000000000000" pitchFamily="2" charset="0"/>
                </a:rPr>
                <a:t>Đồng ý cho chữ, cho lời khuyên tâm huyết</a:t>
              </a:r>
            </a:p>
          </p:txBody>
        </p:sp>
      </p:grpSp>
      <p:grpSp>
        <p:nvGrpSpPr>
          <p:cNvPr id="111" name="Group 110">
            <a:extLst>
              <a:ext uri="{FF2B5EF4-FFF2-40B4-BE49-F238E27FC236}">
                <a16:creationId xmlns:a16="http://schemas.microsoft.com/office/drawing/2014/main" id="{ED25DF66-56BF-84F8-3289-048AC9352E09}"/>
              </a:ext>
            </a:extLst>
          </p:cNvPr>
          <p:cNvGrpSpPr/>
          <p:nvPr/>
        </p:nvGrpSpPr>
        <p:grpSpPr>
          <a:xfrm>
            <a:off x="3181287" y="1575013"/>
            <a:ext cx="2429652" cy="1801132"/>
            <a:chOff x="3181287" y="1575013"/>
            <a:chExt cx="2429652" cy="1801132"/>
          </a:xfrm>
        </p:grpSpPr>
        <p:pic>
          <p:nvPicPr>
            <p:cNvPr id="87" name="Picture 86" descr="A picture containing logo&#10;&#10;Description automatically generated">
              <a:extLst>
                <a:ext uri="{FF2B5EF4-FFF2-40B4-BE49-F238E27FC236}">
                  <a16:creationId xmlns:a16="http://schemas.microsoft.com/office/drawing/2014/main" id="{56F27531-8B9D-912E-AA45-FECB98052867}"/>
                </a:ext>
              </a:extLst>
            </p:cNvPr>
            <p:cNvPicPr>
              <a:picLocks noChangeAspect="1"/>
            </p:cNvPicPr>
            <p:nvPr/>
          </p:nvPicPr>
          <p:blipFill rotWithShape="1">
            <a:blip r:embed="rId7">
              <a:duotone>
                <a:schemeClr val="accent3">
                  <a:shade val="45000"/>
                  <a:satMod val="135000"/>
                </a:schemeClr>
                <a:prstClr val="white"/>
              </a:duotone>
              <a:extLst>
                <a:ext uri="{28A0092B-C50C-407E-A947-70E740481C1C}">
                  <a14:useLocalDpi xmlns:a14="http://schemas.microsoft.com/office/drawing/2010/main" val="0"/>
                </a:ext>
              </a:extLst>
            </a:blip>
            <a:srcRect l="39154" t="16897" r="39978"/>
            <a:stretch/>
          </p:blipFill>
          <p:spPr>
            <a:xfrm rot="16200000">
              <a:off x="3495547" y="1260753"/>
              <a:ext cx="1801132" cy="2429652"/>
            </a:xfrm>
            <a:prstGeom prst="rect">
              <a:avLst/>
            </a:prstGeom>
          </p:spPr>
        </p:pic>
        <p:sp>
          <p:nvSpPr>
            <p:cNvPr id="31" name="Text Box 16">
              <a:extLst>
                <a:ext uri="{FF2B5EF4-FFF2-40B4-BE49-F238E27FC236}">
                  <a16:creationId xmlns:a16="http://schemas.microsoft.com/office/drawing/2014/main" id="{06458EA7-16B0-E573-3323-1C29CC6CE594}"/>
                </a:ext>
              </a:extLst>
            </p:cNvPr>
            <p:cNvSpPr txBox="1">
              <a:spLocks noChangeArrowheads="1"/>
            </p:cNvSpPr>
            <p:nvPr/>
          </p:nvSpPr>
          <p:spPr bwMode="auto">
            <a:xfrm>
              <a:off x="3346726" y="2002599"/>
              <a:ext cx="2057400" cy="990600"/>
            </a:xfrm>
            <a:prstGeom prst="rect">
              <a:avLst/>
            </a:prstGeom>
            <a:noFill/>
            <a:ln w="28575">
              <a:noFill/>
              <a:miter lim="800000"/>
              <a:headEnd/>
              <a:tailEnd/>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2000">
                  <a:solidFill>
                    <a:schemeClr val="bg1"/>
                  </a:solidFill>
                  <a:latin typeface="#9Slide03 SFU DIN EngAlt" panose="00000400000000000000" pitchFamily="2" charset="0"/>
                </a:rPr>
                <a:t>Có tài vượt ngục bẻ khóa - viết chữ nhanh và đẹp</a:t>
              </a:r>
            </a:p>
          </p:txBody>
        </p:sp>
      </p:grpSp>
      <p:grpSp>
        <p:nvGrpSpPr>
          <p:cNvPr id="110" name="Group 109">
            <a:extLst>
              <a:ext uri="{FF2B5EF4-FFF2-40B4-BE49-F238E27FC236}">
                <a16:creationId xmlns:a16="http://schemas.microsoft.com/office/drawing/2014/main" id="{79E2AA6E-886D-75F2-7E72-311F919E0A02}"/>
              </a:ext>
            </a:extLst>
          </p:cNvPr>
          <p:cNvGrpSpPr/>
          <p:nvPr/>
        </p:nvGrpSpPr>
        <p:grpSpPr>
          <a:xfrm>
            <a:off x="6063833" y="1580558"/>
            <a:ext cx="2606143" cy="1801132"/>
            <a:chOff x="6063833" y="1580558"/>
            <a:chExt cx="2606143" cy="1801132"/>
          </a:xfrm>
        </p:grpSpPr>
        <p:pic>
          <p:nvPicPr>
            <p:cNvPr id="88" name="Picture 87" descr="A picture containing logo&#10;&#10;Description automatically generated">
              <a:extLst>
                <a:ext uri="{FF2B5EF4-FFF2-40B4-BE49-F238E27FC236}">
                  <a16:creationId xmlns:a16="http://schemas.microsoft.com/office/drawing/2014/main" id="{71093FF5-BF72-5AA8-D224-EECFFFD4BC3B}"/>
                </a:ext>
              </a:extLst>
            </p:cNvPr>
            <p:cNvPicPr>
              <a:picLocks noChangeAspect="1"/>
            </p:cNvPicPr>
            <p:nvPr/>
          </p:nvPicPr>
          <p:blipFill rotWithShape="1">
            <a:blip r:embed="rId7">
              <a:duotone>
                <a:schemeClr val="accent3">
                  <a:shade val="45000"/>
                  <a:satMod val="135000"/>
                </a:schemeClr>
                <a:prstClr val="white"/>
              </a:duotone>
              <a:extLst>
                <a:ext uri="{28A0092B-C50C-407E-A947-70E740481C1C}">
                  <a14:useLocalDpi xmlns:a14="http://schemas.microsoft.com/office/drawing/2010/main" val="0"/>
                </a:ext>
              </a:extLst>
            </a:blip>
            <a:srcRect l="39154" t="16897" r="39978"/>
            <a:stretch/>
          </p:blipFill>
          <p:spPr>
            <a:xfrm rot="16200000">
              <a:off x="6466339" y="1178052"/>
              <a:ext cx="1801132" cy="2606143"/>
            </a:xfrm>
            <a:prstGeom prst="rect">
              <a:avLst/>
            </a:prstGeom>
          </p:spPr>
        </p:pic>
        <p:sp>
          <p:nvSpPr>
            <p:cNvPr id="32" name="Text Box 16">
              <a:extLst>
                <a:ext uri="{FF2B5EF4-FFF2-40B4-BE49-F238E27FC236}">
                  <a16:creationId xmlns:a16="http://schemas.microsoft.com/office/drawing/2014/main" id="{1E4B20C3-0CC3-C7EB-ACCA-F81734BA2241}"/>
                </a:ext>
              </a:extLst>
            </p:cNvPr>
            <p:cNvSpPr txBox="1">
              <a:spLocks noChangeArrowheads="1"/>
            </p:cNvSpPr>
            <p:nvPr/>
          </p:nvSpPr>
          <p:spPr bwMode="auto">
            <a:xfrm>
              <a:off x="6157634" y="2023927"/>
              <a:ext cx="2419350" cy="990600"/>
            </a:xfrm>
            <a:prstGeom prst="rect">
              <a:avLst/>
            </a:prstGeom>
            <a:noFill/>
            <a:ln w="28575">
              <a:noFill/>
              <a:miter lim="800000"/>
              <a:headEnd/>
              <a:tailEnd/>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2000">
                  <a:solidFill>
                    <a:schemeClr val="bg1"/>
                  </a:solidFill>
                  <a:latin typeface="#9Slide03 SFU DIN EngAlt" panose="00000400000000000000" pitchFamily="2" charset="0"/>
                </a:rPr>
                <a:t>Bình thản nhận sự ưu đãi nhưng vẫn khinh  bỉ,  lạnh nhạt</a:t>
              </a:r>
            </a:p>
          </p:txBody>
        </p:sp>
      </p:grpSp>
      <p:grpSp>
        <p:nvGrpSpPr>
          <p:cNvPr id="113" name="Group 112">
            <a:extLst>
              <a:ext uri="{FF2B5EF4-FFF2-40B4-BE49-F238E27FC236}">
                <a16:creationId xmlns:a16="http://schemas.microsoft.com/office/drawing/2014/main" id="{1946A0AE-1F99-ACAB-E0AA-01EF9E678E5A}"/>
              </a:ext>
            </a:extLst>
          </p:cNvPr>
          <p:cNvGrpSpPr/>
          <p:nvPr/>
        </p:nvGrpSpPr>
        <p:grpSpPr>
          <a:xfrm>
            <a:off x="326488" y="5243125"/>
            <a:ext cx="2429652" cy="1801132"/>
            <a:chOff x="326488" y="5243125"/>
            <a:chExt cx="2429652" cy="1801132"/>
          </a:xfrm>
        </p:grpSpPr>
        <p:pic>
          <p:nvPicPr>
            <p:cNvPr id="76" name="Picture 75" descr="A picture containing logo&#10;&#10;Description automatically generated">
              <a:extLst>
                <a:ext uri="{FF2B5EF4-FFF2-40B4-BE49-F238E27FC236}">
                  <a16:creationId xmlns:a16="http://schemas.microsoft.com/office/drawing/2014/main" id="{C0F80CAB-AD97-2562-B8FC-D9F5DE73DB2A}"/>
                </a:ext>
              </a:extLst>
            </p:cNvPr>
            <p:cNvPicPr>
              <a:picLocks noChangeAspect="1"/>
            </p:cNvPicPr>
            <p:nvPr/>
          </p:nvPicPr>
          <p:blipFill rotWithShape="1">
            <a:blip r:embed="rId7">
              <a:duotone>
                <a:schemeClr val="accent3">
                  <a:shade val="45000"/>
                  <a:satMod val="135000"/>
                </a:schemeClr>
                <a:prstClr val="white"/>
              </a:duotone>
              <a:extLst>
                <a:ext uri="{28A0092B-C50C-407E-A947-70E740481C1C}">
                  <a14:useLocalDpi xmlns:a14="http://schemas.microsoft.com/office/drawing/2010/main" val="0"/>
                </a:ext>
              </a:extLst>
            </a:blip>
            <a:srcRect l="39154" t="16897" r="39978"/>
            <a:stretch/>
          </p:blipFill>
          <p:spPr>
            <a:xfrm rot="16200000">
              <a:off x="640748" y="4928865"/>
              <a:ext cx="1801132" cy="2429652"/>
            </a:xfrm>
            <a:prstGeom prst="rect">
              <a:avLst/>
            </a:prstGeom>
          </p:spPr>
        </p:pic>
        <p:sp>
          <p:nvSpPr>
            <p:cNvPr id="34" name="Text Box 16">
              <a:extLst>
                <a:ext uri="{FF2B5EF4-FFF2-40B4-BE49-F238E27FC236}">
                  <a16:creationId xmlns:a16="http://schemas.microsoft.com/office/drawing/2014/main" id="{D0B9E99E-264E-120E-B490-C9190D23A9EE}"/>
                </a:ext>
              </a:extLst>
            </p:cNvPr>
            <p:cNvSpPr txBox="1">
              <a:spLocks noChangeArrowheads="1"/>
            </p:cNvSpPr>
            <p:nvPr/>
          </p:nvSpPr>
          <p:spPr bwMode="auto">
            <a:xfrm>
              <a:off x="581542" y="5829595"/>
              <a:ext cx="2057400" cy="990600"/>
            </a:xfrm>
            <a:prstGeom prst="rect">
              <a:avLst/>
            </a:prstGeom>
            <a:noFill/>
            <a:ln w="28575">
              <a:noFill/>
              <a:miter lim="800000"/>
              <a:headEnd/>
              <a:tailEnd/>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2000">
                  <a:solidFill>
                    <a:schemeClr val="bg1"/>
                  </a:solidFill>
                  <a:latin typeface="#9Slide03 SFU DIN EngAlt" panose="00000400000000000000" pitchFamily="2" charset="0"/>
                </a:rPr>
                <a:t>Quản ngục trông coi tù ngục-giam giữ HC</a:t>
              </a:r>
            </a:p>
          </p:txBody>
        </p:sp>
      </p:grpSp>
      <p:grpSp>
        <p:nvGrpSpPr>
          <p:cNvPr id="114" name="Group 113">
            <a:extLst>
              <a:ext uri="{FF2B5EF4-FFF2-40B4-BE49-F238E27FC236}">
                <a16:creationId xmlns:a16="http://schemas.microsoft.com/office/drawing/2014/main" id="{13166A3A-54D4-2F32-E837-E999A758AB48}"/>
              </a:ext>
            </a:extLst>
          </p:cNvPr>
          <p:cNvGrpSpPr/>
          <p:nvPr/>
        </p:nvGrpSpPr>
        <p:grpSpPr>
          <a:xfrm>
            <a:off x="3141515" y="5243125"/>
            <a:ext cx="2429652" cy="1801132"/>
            <a:chOff x="3141515" y="5243125"/>
            <a:chExt cx="2429652" cy="1801132"/>
          </a:xfrm>
        </p:grpSpPr>
        <p:pic>
          <p:nvPicPr>
            <p:cNvPr id="78" name="Picture 77" descr="A picture containing logo&#10;&#10;Description automatically generated">
              <a:extLst>
                <a:ext uri="{FF2B5EF4-FFF2-40B4-BE49-F238E27FC236}">
                  <a16:creationId xmlns:a16="http://schemas.microsoft.com/office/drawing/2014/main" id="{5AEE79F3-DCEF-0A72-AF48-4446D12FC9B4}"/>
                </a:ext>
              </a:extLst>
            </p:cNvPr>
            <p:cNvPicPr>
              <a:picLocks noChangeAspect="1"/>
            </p:cNvPicPr>
            <p:nvPr/>
          </p:nvPicPr>
          <p:blipFill rotWithShape="1">
            <a:blip r:embed="rId7">
              <a:duotone>
                <a:schemeClr val="accent3">
                  <a:shade val="45000"/>
                  <a:satMod val="135000"/>
                </a:schemeClr>
                <a:prstClr val="white"/>
              </a:duotone>
              <a:extLst>
                <a:ext uri="{28A0092B-C50C-407E-A947-70E740481C1C}">
                  <a14:useLocalDpi xmlns:a14="http://schemas.microsoft.com/office/drawing/2010/main" val="0"/>
                </a:ext>
              </a:extLst>
            </a:blip>
            <a:srcRect l="39154" t="16897" r="39978"/>
            <a:stretch/>
          </p:blipFill>
          <p:spPr>
            <a:xfrm rot="16200000">
              <a:off x="3455775" y="4928865"/>
              <a:ext cx="1801132" cy="2429652"/>
            </a:xfrm>
            <a:prstGeom prst="rect">
              <a:avLst/>
            </a:prstGeom>
          </p:spPr>
        </p:pic>
        <p:sp>
          <p:nvSpPr>
            <p:cNvPr id="35" name="Text Box 16">
              <a:extLst>
                <a:ext uri="{FF2B5EF4-FFF2-40B4-BE49-F238E27FC236}">
                  <a16:creationId xmlns:a16="http://schemas.microsoft.com/office/drawing/2014/main" id="{A52DFB19-CEA3-6D4D-69E0-E6195B617521}"/>
                </a:ext>
              </a:extLst>
            </p:cNvPr>
            <p:cNvSpPr txBox="1">
              <a:spLocks noChangeArrowheads="1"/>
            </p:cNvSpPr>
            <p:nvPr/>
          </p:nvSpPr>
          <p:spPr bwMode="auto">
            <a:xfrm>
              <a:off x="3459229" y="5813231"/>
              <a:ext cx="1900969" cy="990600"/>
            </a:xfrm>
            <a:prstGeom prst="rect">
              <a:avLst/>
            </a:prstGeom>
            <a:noFill/>
            <a:ln w="28575">
              <a:noFill/>
              <a:miter lim="800000"/>
              <a:headEnd/>
              <a:tailEnd/>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2000">
                  <a:solidFill>
                    <a:schemeClr val="bg1"/>
                  </a:solidFill>
                  <a:latin typeface="#9Slide03 SFU DIN EngAlt" panose="00000400000000000000" pitchFamily="2" charset="0"/>
                </a:rPr>
                <a:t>Suy mê cái đẹp muốn có được chữ</a:t>
              </a:r>
            </a:p>
          </p:txBody>
        </p:sp>
      </p:grpSp>
      <p:grpSp>
        <p:nvGrpSpPr>
          <p:cNvPr id="115" name="Group 114">
            <a:extLst>
              <a:ext uri="{FF2B5EF4-FFF2-40B4-BE49-F238E27FC236}">
                <a16:creationId xmlns:a16="http://schemas.microsoft.com/office/drawing/2014/main" id="{137E03A3-269E-BE18-796A-0F9090081C53}"/>
              </a:ext>
            </a:extLst>
          </p:cNvPr>
          <p:cNvGrpSpPr/>
          <p:nvPr/>
        </p:nvGrpSpPr>
        <p:grpSpPr>
          <a:xfrm>
            <a:off x="5781040" y="5271820"/>
            <a:ext cx="3119120" cy="1801132"/>
            <a:chOff x="5781040" y="5271820"/>
            <a:chExt cx="3119120" cy="1801132"/>
          </a:xfrm>
        </p:grpSpPr>
        <p:pic>
          <p:nvPicPr>
            <p:cNvPr id="81" name="Picture 80" descr="A picture containing logo&#10;&#10;Description automatically generated">
              <a:extLst>
                <a:ext uri="{FF2B5EF4-FFF2-40B4-BE49-F238E27FC236}">
                  <a16:creationId xmlns:a16="http://schemas.microsoft.com/office/drawing/2014/main" id="{43CF8906-B7D6-BA03-4F9A-F388322E1939}"/>
                </a:ext>
              </a:extLst>
            </p:cNvPr>
            <p:cNvPicPr>
              <a:picLocks noChangeAspect="1"/>
            </p:cNvPicPr>
            <p:nvPr/>
          </p:nvPicPr>
          <p:blipFill rotWithShape="1">
            <a:blip r:embed="rId7">
              <a:duotone>
                <a:schemeClr val="accent3">
                  <a:shade val="45000"/>
                  <a:satMod val="135000"/>
                </a:schemeClr>
                <a:prstClr val="white"/>
              </a:duotone>
              <a:extLst>
                <a:ext uri="{28A0092B-C50C-407E-A947-70E740481C1C}">
                  <a14:useLocalDpi xmlns:a14="http://schemas.microsoft.com/office/drawing/2010/main" val="0"/>
                </a:ext>
              </a:extLst>
            </a:blip>
            <a:srcRect l="39154" t="16897" r="39978"/>
            <a:stretch/>
          </p:blipFill>
          <p:spPr>
            <a:xfrm rot="16200000">
              <a:off x="6440034" y="4612826"/>
              <a:ext cx="1801132" cy="3119120"/>
            </a:xfrm>
            <a:prstGeom prst="rect">
              <a:avLst/>
            </a:prstGeom>
          </p:spPr>
        </p:pic>
        <p:sp>
          <p:nvSpPr>
            <p:cNvPr id="36" name="Text Box 16">
              <a:extLst>
                <a:ext uri="{FF2B5EF4-FFF2-40B4-BE49-F238E27FC236}">
                  <a16:creationId xmlns:a16="http://schemas.microsoft.com/office/drawing/2014/main" id="{BD576ED4-08B4-4FE8-8253-C53FB1030BF1}"/>
                </a:ext>
              </a:extLst>
            </p:cNvPr>
            <p:cNvSpPr txBox="1">
              <a:spLocks noChangeArrowheads="1"/>
            </p:cNvSpPr>
            <p:nvPr/>
          </p:nvSpPr>
          <p:spPr bwMode="auto">
            <a:xfrm>
              <a:off x="5999085" y="5740490"/>
              <a:ext cx="2743200" cy="990600"/>
            </a:xfrm>
            <a:prstGeom prst="rect">
              <a:avLst/>
            </a:prstGeom>
            <a:noFill/>
            <a:ln w="28575">
              <a:noFill/>
              <a:miter lim="800000"/>
              <a:headEnd/>
              <a:tailEnd/>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2000">
                  <a:solidFill>
                    <a:schemeClr val="bg1"/>
                  </a:solidFill>
                  <a:latin typeface="#9Slide03 SFU DIN EngAlt" panose="00000400000000000000" pitchFamily="2" charset="0"/>
                </a:rPr>
                <a:t>Biệt đãi-bị mắng càng hậu đãi hơn, cháy bỏng đam mê xin chữ hơn</a:t>
              </a:r>
            </a:p>
          </p:txBody>
        </p:sp>
      </p:grpSp>
      <p:cxnSp>
        <p:nvCxnSpPr>
          <p:cNvPr id="39" name="Straight Arrow Connector 41">
            <a:extLst>
              <a:ext uri="{FF2B5EF4-FFF2-40B4-BE49-F238E27FC236}">
                <a16:creationId xmlns:a16="http://schemas.microsoft.com/office/drawing/2014/main" id="{A7F84CE8-694A-DBDF-26F1-563B82398314}"/>
              </a:ext>
            </a:extLst>
          </p:cNvPr>
          <p:cNvCxnSpPr>
            <a:cxnSpLocks noChangeShapeType="1"/>
          </p:cNvCxnSpPr>
          <p:nvPr/>
        </p:nvCxnSpPr>
        <p:spPr bwMode="auto">
          <a:xfrm>
            <a:off x="2727093" y="2505248"/>
            <a:ext cx="457200" cy="1588"/>
          </a:xfrm>
          <a:prstGeom prst="straightConnector1">
            <a:avLst/>
          </a:prstGeom>
          <a:noFill/>
          <a:ln w="63500" cap="flat" cmpd="sng" algn="ctr">
            <a:solidFill>
              <a:srgbClr val="3D3D3D"/>
            </a:solidFill>
            <a:prstDash val="solid"/>
            <a:miter lim="800000"/>
            <a:headEnd type="none" w="sm" len="sm"/>
            <a:tailEnd type="stealth" w="lg" len="med"/>
          </a:ln>
          <a:extLst>
            <a:ext uri="{909E8E84-426E-40DD-AFC4-6F175D3DCCD1}">
              <a14:hiddenFill xmlns:a14="http://schemas.microsoft.com/office/drawing/2010/main">
                <a:noFill/>
              </a14:hiddenFill>
            </a:ext>
          </a:extLst>
        </p:spPr>
      </p:cxnSp>
      <p:cxnSp>
        <p:nvCxnSpPr>
          <p:cNvPr id="40" name="Straight Arrow Connector 42">
            <a:extLst>
              <a:ext uri="{FF2B5EF4-FFF2-40B4-BE49-F238E27FC236}">
                <a16:creationId xmlns:a16="http://schemas.microsoft.com/office/drawing/2014/main" id="{2CDCB05E-9C30-0401-92D2-7BEEBC017183}"/>
              </a:ext>
            </a:extLst>
          </p:cNvPr>
          <p:cNvCxnSpPr>
            <a:cxnSpLocks noChangeShapeType="1"/>
          </p:cNvCxnSpPr>
          <p:nvPr/>
        </p:nvCxnSpPr>
        <p:spPr bwMode="auto">
          <a:xfrm>
            <a:off x="5534449" y="2523467"/>
            <a:ext cx="457200" cy="1588"/>
          </a:xfrm>
          <a:prstGeom prst="straightConnector1">
            <a:avLst/>
          </a:prstGeom>
          <a:noFill/>
          <a:ln w="63500" cap="flat" cmpd="sng" algn="ctr">
            <a:solidFill>
              <a:srgbClr val="3D3D3D"/>
            </a:solidFill>
            <a:prstDash val="solid"/>
            <a:miter lim="800000"/>
            <a:headEnd type="none" w="sm" len="sm"/>
            <a:tailEnd type="stealth" w="lg" len="med"/>
          </a:ln>
          <a:extLst>
            <a:ext uri="{909E8E84-426E-40DD-AFC4-6F175D3DCCD1}">
              <a14:hiddenFill xmlns:a14="http://schemas.microsoft.com/office/drawing/2010/main">
                <a:noFill/>
              </a14:hiddenFill>
            </a:ext>
          </a:extLst>
        </p:spPr>
      </p:cxnSp>
      <p:cxnSp>
        <p:nvCxnSpPr>
          <p:cNvPr id="41" name="Straight Arrow Connector 43">
            <a:extLst>
              <a:ext uri="{FF2B5EF4-FFF2-40B4-BE49-F238E27FC236}">
                <a16:creationId xmlns:a16="http://schemas.microsoft.com/office/drawing/2014/main" id="{1F405ABC-D69E-0AB5-B066-D9639EADFDD5}"/>
              </a:ext>
            </a:extLst>
          </p:cNvPr>
          <p:cNvCxnSpPr>
            <a:cxnSpLocks noChangeShapeType="1"/>
          </p:cNvCxnSpPr>
          <p:nvPr/>
        </p:nvCxnSpPr>
        <p:spPr bwMode="auto">
          <a:xfrm>
            <a:off x="2813584" y="6216492"/>
            <a:ext cx="457200" cy="1588"/>
          </a:xfrm>
          <a:prstGeom prst="straightConnector1">
            <a:avLst/>
          </a:prstGeom>
          <a:noFill/>
          <a:ln w="63500" cap="flat" cmpd="sng" algn="ctr">
            <a:solidFill>
              <a:srgbClr val="3D3D3D"/>
            </a:solidFill>
            <a:prstDash val="solid"/>
            <a:miter lim="800000"/>
            <a:headEnd type="none" w="sm" len="sm"/>
            <a:tailEnd type="stealth" w="lg" len="med"/>
          </a:ln>
          <a:extLst>
            <a:ext uri="{909E8E84-426E-40DD-AFC4-6F175D3DCCD1}">
              <a14:hiddenFill xmlns:a14="http://schemas.microsoft.com/office/drawing/2010/main">
                <a:noFill/>
              </a14:hiddenFill>
            </a:ext>
          </a:extLst>
        </p:spPr>
      </p:cxnSp>
      <p:cxnSp>
        <p:nvCxnSpPr>
          <p:cNvPr id="51" name="Straight Arrow Connector 44">
            <a:extLst>
              <a:ext uri="{FF2B5EF4-FFF2-40B4-BE49-F238E27FC236}">
                <a16:creationId xmlns:a16="http://schemas.microsoft.com/office/drawing/2014/main" id="{E0D33AD8-2F22-4DFB-4AC9-4CBF6D23559D}"/>
              </a:ext>
            </a:extLst>
          </p:cNvPr>
          <p:cNvCxnSpPr>
            <a:cxnSpLocks noChangeShapeType="1"/>
          </p:cNvCxnSpPr>
          <p:nvPr/>
        </p:nvCxnSpPr>
        <p:spPr bwMode="auto">
          <a:xfrm>
            <a:off x="5580863" y="6170797"/>
            <a:ext cx="381000" cy="1588"/>
          </a:xfrm>
          <a:prstGeom prst="straightConnector1">
            <a:avLst/>
          </a:prstGeom>
          <a:noFill/>
          <a:ln w="63500" cap="flat" cmpd="sng" algn="ctr">
            <a:solidFill>
              <a:srgbClr val="3D3D3D"/>
            </a:solidFill>
            <a:prstDash val="solid"/>
            <a:miter lim="800000"/>
            <a:headEnd type="none" w="sm" len="sm"/>
            <a:tailEnd type="stealth" w="lg" len="med"/>
          </a:ln>
          <a:extLst>
            <a:ext uri="{909E8E84-426E-40DD-AFC4-6F175D3DCCD1}">
              <a14:hiddenFill xmlns:a14="http://schemas.microsoft.com/office/drawing/2010/main">
                <a:noFill/>
              </a14:hiddenFill>
            </a:ext>
          </a:extLst>
        </p:spPr>
      </p:cxnSp>
      <p:cxnSp>
        <p:nvCxnSpPr>
          <p:cNvPr id="60" name="Straight Arrow Connector 54">
            <a:extLst>
              <a:ext uri="{FF2B5EF4-FFF2-40B4-BE49-F238E27FC236}">
                <a16:creationId xmlns:a16="http://schemas.microsoft.com/office/drawing/2014/main" id="{9B6385ED-2D3E-C6D6-B555-B1919BFCB963}"/>
              </a:ext>
            </a:extLst>
          </p:cNvPr>
          <p:cNvCxnSpPr>
            <a:cxnSpLocks noChangeShapeType="1"/>
          </p:cNvCxnSpPr>
          <p:nvPr/>
        </p:nvCxnSpPr>
        <p:spPr bwMode="auto">
          <a:xfrm rot="5400000" flipH="1" flipV="1">
            <a:off x="10057812" y="5297801"/>
            <a:ext cx="914400" cy="1588"/>
          </a:xfrm>
          <a:prstGeom prst="straightConnector1">
            <a:avLst/>
          </a:prstGeom>
          <a:noFill/>
          <a:ln w="63500" cap="flat" cmpd="sng" algn="ctr">
            <a:solidFill>
              <a:srgbClr val="3D3D3D"/>
            </a:solidFill>
            <a:prstDash val="solid"/>
            <a:miter lim="800000"/>
            <a:headEnd type="none" w="sm" len="sm"/>
            <a:tailEnd type="stealth" w="lg" len="med"/>
          </a:ln>
          <a:extLst>
            <a:ext uri="{909E8E84-426E-40DD-AFC4-6F175D3DCCD1}">
              <a14:hiddenFill xmlns:a14="http://schemas.microsoft.com/office/drawing/2010/main">
                <a:noFill/>
              </a14:hiddenFill>
            </a:ext>
          </a:extLst>
        </p:spPr>
      </p:cxnSp>
      <p:cxnSp>
        <p:nvCxnSpPr>
          <p:cNvPr id="61" name="Straight Arrow Connector 57">
            <a:extLst>
              <a:ext uri="{FF2B5EF4-FFF2-40B4-BE49-F238E27FC236}">
                <a16:creationId xmlns:a16="http://schemas.microsoft.com/office/drawing/2014/main" id="{E2D4C812-05A0-847F-3EEE-0253B37EB573}"/>
              </a:ext>
            </a:extLst>
          </p:cNvPr>
          <p:cNvCxnSpPr>
            <a:cxnSpLocks noChangeShapeType="1"/>
          </p:cNvCxnSpPr>
          <p:nvPr/>
        </p:nvCxnSpPr>
        <p:spPr bwMode="auto">
          <a:xfrm rot="5400000">
            <a:off x="10057812" y="3440775"/>
            <a:ext cx="914400" cy="1588"/>
          </a:xfrm>
          <a:prstGeom prst="straightConnector1">
            <a:avLst/>
          </a:prstGeom>
          <a:noFill/>
          <a:ln w="63500" cap="flat" cmpd="sng" algn="ctr">
            <a:solidFill>
              <a:srgbClr val="3D3D3D"/>
            </a:solidFill>
            <a:prstDash val="solid"/>
            <a:miter lim="800000"/>
            <a:headEnd type="none" w="sm" len="sm"/>
            <a:tailEnd type="stealth" w="lg" len="med"/>
          </a:ln>
          <a:extLst>
            <a:ext uri="{909E8E84-426E-40DD-AFC4-6F175D3DCCD1}">
              <a14:hiddenFill xmlns:a14="http://schemas.microsoft.com/office/drawing/2010/main">
                <a:noFill/>
              </a14:hiddenFill>
            </a:ext>
          </a:extLst>
        </p:spPr>
      </p:cxnSp>
      <p:grpSp>
        <p:nvGrpSpPr>
          <p:cNvPr id="109" name="Group 108">
            <a:extLst>
              <a:ext uri="{FF2B5EF4-FFF2-40B4-BE49-F238E27FC236}">
                <a16:creationId xmlns:a16="http://schemas.microsoft.com/office/drawing/2014/main" id="{FC14E5D0-366D-977D-85AB-6CE288CB7A17}"/>
              </a:ext>
            </a:extLst>
          </p:cNvPr>
          <p:cNvGrpSpPr/>
          <p:nvPr/>
        </p:nvGrpSpPr>
        <p:grpSpPr>
          <a:xfrm>
            <a:off x="9202675" y="1568853"/>
            <a:ext cx="2429652" cy="1801132"/>
            <a:chOff x="9202675" y="1568853"/>
            <a:chExt cx="2429652" cy="1801132"/>
          </a:xfrm>
        </p:grpSpPr>
        <p:pic>
          <p:nvPicPr>
            <p:cNvPr id="74" name="Picture 73" descr="A picture containing logo&#10;&#10;Description automatically generated">
              <a:extLst>
                <a:ext uri="{FF2B5EF4-FFF2-40B4-BE49-F238E27FC236}">
                  <a16:creationId xmlns:a16="http://schemas.microsoft.com/office/drawing/2014/main" id="{CEF8542F-B9CB-1DF4-9B7C-A9F7B0733B45}"/>
                </a:ext>
              </a:extLst>
            </p:cNvPr>
            <p:cNvPicPr>
              <a:picLocks noChangeAspect="1"/>
            </p:cNvPicPr>
            <p:nvPr/>
          </p:nvPicPr>
          <p:blipFill rotWithShape="1">
            <a:blip r:embed="rId7">
              <a:duotone>
                <a:schemeClr val="accent3">
                  <a:shade val="45000"/>
                  <a:satMod val="135000"/>
                </a:schemeClr>
                <a:prstClr val="white"/>
              </a:duotone>
              <a:extLst>
                <a:ext uri="{28A0092B-C50C-407E-A947-70E740481C1C}">
                  <a14:useLocalDpi xmlns:a14="http://schemas.microsoft.com/office/drawing/2010/main" val="0"/>
                </a:ext>
              </a:extLst>
            </a:blip>
            <a:srcRect l="39154" t="16897" r="39978"/>
            <a:stretch/>
          </p:blipFill>
          <p:spPr>
            <a:xfrm rot="16200000">
              <a:off x="9516935" y="1254593"/>
              <a:ext cx="1801132" cy="2429652"/>
            </a:xfrm>
            <a:prstGeom prst="rect">
              <a:avLst/>
            </a:prstGeom>
          </p:spPr>
        </p:pic>
        <p:sp>
          <p:nvSpPr>
            <p:cNvPr id="62" name="Text Box 16">
              <a:extLst>
                <a:ext uri="{FF2B5EF4-FFF2-40B4-BE49-F238E27FC236}">
                  <a16:creationId xmlns:a16="http://schemas.microsoft.com/office/drawing/2014/main" id="{11A0F31E-0B29-AD0F-5425-AB5D4B683DC2}"/>
                </a:ext>
              </a:extLst>
            </p:cNvPr>
            <p:cNvSpPr txBox="1">
              <a:spLocks noChangeArrowheads="1"/>
            </p:cNvSpPr>
            <p:nvPr/>
          </p:nvSpPr>
          <p:spPr bwMode="auto">
            <a:xfrm>
              <a:off x="9587218" y="2107918"/>
              <a:ext cx="1844675" cy="990600"/>
            </a:xfrm>
            <a:prstGeom prst="rect">
              <a:avLst/>
            </a:prstGeom>
            <a:noFill/>
            <a:ln w="28575">
              <a:noFill/>
              <a:miter lim="800000"/>
              <a:headEnd/>
              <a:tailEnd/>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2000">
                  <a:solidFill>
                    <a:schemeClr val="bg1"/>
                  </a:solidFill>
                  <a:latin typeface="#9Slide03 SFU DIN EngAlt" panose="00000400000000000000" pitchFamily="2" charset="0"/>
                </a:rPr>
                <a:t>Hiểu được nỗi lòng của quản ngục</a:t>
              </a:r>
            </a:p>
          </p:txBody>
        </p:sp>
      </p:grpSp>
      <p:cxnSp>
        <p:nvCxnSpPr>
          <p:cNvPr id="63" name="Straight Arrow Connector 77">
            <a:extLst>
              <a:ext uri="{FF2B5EF4-FFF2-40B4-BE49-F238E27FC236}">
                <a16:creationId xmlns:a16="http://schemas.microsoft.com/office/drawing/2014/main" id="{43236112-44A4-931F-8DB7-EB481DAAAF56}"/>
              </a:ext>
            </a:extLst>
          </p:cNvPr>
          <p:cNvCxnSpPr>
            <a:cxnSpLocks noChangeShapeType="1"/>
          </p:cNvCxnSpPr>
          <p:nvPr/>
        </p:nvCxnSpPr>
        <p:spPr bwMode="auto">
          <a:xfrm>
            <a:off x="8732927" y="2517639"/>
            <a:ext cx="457200" cy="1588"/>
          </a:xfrm>
          <a:prstGeom prst="straightConnector1">
            <a:avLst/>
          </a:prstGeom>
          <a:noFill/>
          <a:ln w="63500" cap="flat" cmpd="sng" algn="ctr">
            <a:solidFill>
              <a:srgbClr val="3D3D3D"/>
            </a:solidFill>
            <a:prstDash val="solid"/>
            <a:miter lim="800000"/>
            <a:headEnd type="none" w="sm" len="sm"/>
            <a:tailEnd type="stealth" w="lg" len="med"/>
          </a:ln>
          <a:extLst>
            <a:ext uri="{909E8E84-426E-40DD-AFC4-6F175D3DCCD1}">
              <a14:hiddenFill xmlns:a14="http://schemas.microsoft.com/office/drawing/2010/main">
                <a:noFill/>
              </a14:hiddenFill>
            </a:ext>
          </a:extLst>
        </p:spPr>
      </p:cxnSp>
      <p:cxnSp>
        <p:nvCxnSpPr>
          <p:cNvPr id="64" name="Straight Arrow Connector 94">
            <a:extLst>
              <a:ext uri="{FF2B5EF4-FFF2-40B4-BE49-F238E27FC236}">
                <a16:creationId xmlns:a16="http://schemas.microsoft.com/office/drawing/2014/main" id="{47935C13-2ACE-44E9-D90C-55506C4FFB6F}"/>
              </a:ext>
            </a:extLst>
          </p:cNvPr>
          <p:cNvCxnSpPr>
            <a:cxnSpLocks noChangeShapeType="1"/>
          </p:cNvCxnSpPr>
          <p:nvPr/>
        </p:nvCxnSpPr>
        <p:spPr bwMode="auto">
          <a:xfrm flipV="1">
            <a:off x="8826499" y="6160895"/>
            <a:ext cx="687058" cy="21937"/>
          </a:xfrm>
          <a:prstGeom prst="straightConnector1">
            <a:avLst/>
          </a:prstGeom>
          <a:noFill/>
          <a:ln w="63500" cap="flat" cmpd="sng" algn="ctr">
            <a:solidFill>
              <a:srgbClr val="3D3D3D"/>
            </a:solidFill>
            <a:prstDash val="solid"/>
            <a:miter lim="800000"/>
            <a:headEnd type="none" w="sm" len="sm"/>
            <a:tailEnd type="stealth" w="lg" len="med"/>
          </a:ln>
          <a:extLst>
            <a:ext uri="{909E8E84-426E-40DD-AFC4-6F175D3DCCD1}">
              <a14:hiddenFill xmlns:a14="http://schemas.microsoft.com/office/drawing/2010/main">
                <a:noFill/>
              </a14:hiddenFill>
            </a:ext>
          </a:extLst>
        </p:spPr>
      </p:cxnSp>
      <p:grpSp>
        <p:nvGrpSpPr>
          <p:cNvPr id="116" name="Group 115">
            <a:extLst>
              <a:ext uri="{FF2B5EF4-FFF2-40B4-BE49-F238E27FC236}">
                <a16:creationId xmlns:a16="http://schemas.microsoft.com/office/drawing/2014/main" id="{FDA83D3E-12B0-1CF1-4082-8494E2151718}"/>
              </a:ext>
            </a:extLst>
          </p:cNvPr>
          <p:cNvGrpSpPr/>
          <p:nvPr/>
        </p:nvGrpSpPr>
        <p:grpSpPr>
          <a:xfrm>
            <a:off x="9341703" y="5243125"/>
            <a:ext cx="2562890" cy="1801132"/>
            <a:chOff x="9341703" y="5243125"/>
            <a:chExt cx="2562890" cy="1801132"/>
          </a:xfrm>
        </p:grpSpPr>
        <p:pic>
          <p:nvPicPr>
            <p:cNvPr id="83" name="Picture 82" descr="A picture containing logo&#10;&#10;Description automatically generated">
              <a:extLst>
                <a:ext uri="{FF2B5EF4-FFF2-40B4-BE49-F238E27FC236}">
                  <a16:creationId xmlns:a16="http://schemas.microsoft.com/office/drawing/2014/main" id="{323A25BF-4111-535C-C456-2A1BF52F2FC9}"/>
                </a:ext>
              </a:extLst>
            </p:cNvPr>
            <p:cNvPicPr>
              <a:picLocks noChangeAspect="1"/>
            </p:cNvPicPr>
            <p:nvPr/>
          </p:nvPicPr>
          <p:blipFill rotWithShape="1">
            <a:blip r:embed="rId7">
              <a:duotone>
                <a:schemeClr val="accent3">
                  <a:shade val="45000"/>
                  <a:satMod val="135000"/>
                </a:schemeClr>
                <a:prstClr val="white"/>
              </a:duotone>
              <a:extLst>
                <a:ext uri="{28A0092B-C50C-407E-A947-70E740481C1C}">
                  <a14:useLocalDpi xmlns:a14="http://schemas.microsoft.com/office/drawing/2010/main" val="0"/>
                </a:ext>
              </a:extLst>
            </a:blip>
            <a:srcRect l="39154" t="16897" r="39978"/>
            <a:stretch/>
          </p:blipFill>
          <p:spPr>
            <a:xfrm rot="16200000">
              <a:off x="9722582" y="4862246"/>
              <a:ext cx="1801132" cy="2562890"/>
            </a:xfrm>
            <a:prstGeom prst="rect">
              <a:avLst/>
            </a:prstGeom>
          </p:spPr>
        </p:pic>
        <p:sp>
          <p:nvSpPr>
            <p:cNvPr id="66" name="Text Box 16">
              <a:extLst>
                <a:ext uri="{FF2B5EF4-FFF2-40B4-BE49-F238E27FC236}">
                  <a16:creationId xmlns:a16="http://schemas.microsoft.com/office/drawing/2014/main" id="{7EC70327-D810-06FE-24B8-70AA2A16C6EC}"/>
                </a:ext>
              </a:extLst>
            </p:cNvPr>
            <p:cNvSpPr txBox="1">
              <a:spLocks noChangeArrowheads="1"/>
            </p:cNvSpPr>
            <p:nvPr/>
          </p:nvSpPr>
          <p:spPr bwMode="auto">
            <a:xfrm>
              <a:off x="9611571" y="5760221"/>
              <a:ext cx="2155706" cy="990600"/>
            </a:xfrm>
            <a:prstGeom prst="rect">
              <a:avLst/>
            </a:prstGeom>
            <a:noFill/>
            <a:ln w="28575">
              <a:noFill/>
              <a:miter lim="800000"/>
              <a:headEnd/>
              <a:tailEnd/>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2000">
                  <a:solidFill>
                    <a:schemeClr val="bg1"/>
                  </a:solidFill>
                  <a:latin typeface="#9Slide03 SFU DIN EngAlt" panose="00000400000000000000" pitchFamily="2" charset="0"/>
                </a:rPr>
                <a:t>Nhờ thơ lại giãy bài nỗi lòng khi HC sắp bị giải đi  </a:t>
              </a:r>
            </a:p>
          </p:txBody>
        </p:sp>
      </p:grpSp>
      <p:cxnSp>
        <p:nvCxnSpPr>
          <p:cNvPr id="118" name="Straight Arrow Connector 54">
            <a:extLst>
              <a:ext uri="{FF2B5EF4-FFF2-40B4-BE49-F238E27FC236}">
                <a16:creationId xmlns:a16="http://schemas.microsoft.com/office/drawing/2014/main" id="{1F9B4164-4143-6B2C-426A-0397C6B57B31}"/>
              </a:ext>
            </a:extLst>
          </p:cNvPr>
          <p:cNvCxnSpPr>
            <a:cxnSpLocks noChangeShapeType="1"/>
          </p:cNvCxnSpPr>
          <p:nvPr/>
        </p:nvCxnSpPr>
        <p:spPr bwMode="auto">
          <a:xfrm flipV="1">
            <a:off x="1551253" y="4820991"/>
            <a:ext cx="1588" cy="779412"/>
          </a:xfrm>
          <a:prstGeom prst="straightConnector1">
            <a:avLst/>
          </a:prstGeom>
          <a:noFill/>
          <a:ln w="63500" cap="flat" cmpd="sng" algn="ctr">
            <a:solidFill>
              <a:srgbClr val="3D3D3D"/>
            </a:solidFill>
            <a:prstDash val="solid"/>
            <a:miter lim="800000"/>
            <a:headEnd type="none" w="sm" len="sm"/>
            <a:tailEnd type="stealth" w="lg" len="med"/>
          </a:ln>
          <a:extLst>
            <a:ext uri="{909E8E84-426E-40DD-AFC4-6F175D3DCCD1}">
              <a14:hiddenFill xmlns:a14="http://schemas.microsoft.com/office/drawing/2010/main">
                <a:noFill/>
              </a14:hiddenFill>
            </a:ext>
          </a:extLst>
        </p:spPr>
      </p:cxnSp>
      <p:cxnSp>
        <p:nvCxnSpPr>
          <p:cNvPr id="119" name="Straight Arrow Connector 57">
            <a:extLst>
              <a:ext uri="{FF2B5EF4-FFF2-40B4-BE49-F238E27FC236}">
                <a16:creationId xmlns:a16="http://schemas.microsoft.com/office/drawing/2014/main" id="{54994B98-E728-9F12-BB42-CD242D072060}"/>
              </a:ext>
            </a:extLst>
          </p:cNvPr>
          <p:cNvCxnSpPr>
            <a:cxnSpLocks noChangeShapeType="1"/>
          </p:cNvCxnSpPr>
          <p:nvPr/>
        </p:nvCxnSpPr>
        <p:spPr bwMode="auto">
          <a:xfrm>
            <a:off x="1541314" y="3112441"/>
            <a:ext cx="9939" cy="561919"/>
          </a:xfrm>
          <a:prstGeom prst="straightConnector1">
            <a:avLst/>
          </a:prstGeom>
          <a:noFill/>
          <a:ln w="63500" cap="flat" cmpd="sng" algn="ctr">
            <a:solidFill>
              <a:srgbClr val="3D3D3D"/>
            </a:solidFill>
            <a:prstDash val="solid"/>
            <a:miter lim="800000"/>
            <a:headEnd type="none" w="sm" len="sm"/>
            <a:tailEnd type="stealth" w="lg" len="med"/>
          </a:ln>
          <a:extLst>
            <a:ext uri="{909E8E84-426E-40DD-AFC4-6F175D3DCCD1}">
              <a14:hiddenFill xmlns:a14="http://schemas.microsoft.com/office/drawing/2010/main">
                <a:noFill/>
              </a14:hiddenFill>
            </a:ext>
          </a:extLst>
        </p:spPr>
      </p:cxnSp>
      <p:pic>
        <p:nvPicPr>
          <p:cNvPr id="125" name="Picture 4" descr="09">
            <a:extLst>
              <a:ext uri="{FF2B5EF4-FFF2-40B4-BE49-F238E27FC236}">
                <a16:creationId xmlns:a16="http://schemas.microsoft.com/office/drawing/2014/main" id="{EE6F2C05-3F61-56B1-67E9-01A359EF1C3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99859" y="3103379"/>
            <a:ext cx="2167536" cy="2508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76660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barn(inVertical)">
                                      <p:cBhvr>
                                        <p:cTn id="7" dur="500"/>
                                        <p:tgtEl>
                                          <p:spTgt spid="1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2"/>
                                        </p:tgtEl>
                                        <p:attrNameLst>
                                          <p:attrName>style.visibility</p:attrName>
                                        </p:attrNameLst>
                                      </p:cBhvr>
                                      <p:to>
                                        <p:strVal val="visible"/>
                                      </p:to>
                                    </p:set>
                                    <p:animEffect transition="in" filter="wipe(left)">
                                      <p:cBhvr>
                                        <p:cTn id="12" dur="500"/>
                                        <p:tgtEl>
                                          <p:spTgt spid="1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1"/>
                                        </p:tgtEl>
                                        <p:attrNameLst>
                                          <p:attrName>style.visibility</p:attrName>
                                        </p:attrNameLst>
                                      </p:cBhvr>
                                      <p:to>
                                        <p:strVal val="visible"/>
                                      </p:to>
                                    </p:set>
                                    <p:animEffect transition="in" filter="wipe(left)">
                                      <p:cBhvr>
                                        <p:cTn id="17" dur="500"/>
                                        <p:tgtEl>
                                          <p:spTgt spid="111"/>
                                        </p:tgtEl>
                                      </p:cBhvr>
                                    </p:animEffect>
                                  </p:childTnLst>
                                </p:cTn>
                              </p:par>
                              <p:par>
                                <p:cTn id="18" presetID="22" presetClass="entr" presetSubtype="8" fill="hold" nodeType="with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left)">
                                      <p:cBhvr>
                                        <p:cTn id="20" dur="500"/>
                                        <p:tgtEl>
                                          <p:spTgt spid="3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10"/>
                                        </p:tgtEl>
                                        <p:attrNameLst>
                                          <p:attrName>style.visibility</p:attrName>
                                        </p:attrNameLst>
                                      </p:cBhvr>
                                      <p:to>
                                        <p:strVal val="visible"/>
                                      </p:to>
                                    </p:set>
                                    <p:animEffect transition="in" filter="wipe(left)">
                                      <p:cBhvr>
                                        <p:cTn id="25" dur="500"/>
                                        <p:tgtEl>
                                          <p:spTgt spid="110"/>
                                        </p:tgtEl>
                                      </p:cBhvr>
                                    </p:animEffect>
                                  </p:childTnLst>
                                </p:cTn>
                              </p:par>
                              <p:par>
                                <p:cTn id="26" presetID="22" presetClass="entr" presetSubtype="8"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left)">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09"/>
                                        </p:tgtEl>
                                        <p:attrNameLst>
                                          <p:attrName>style.visibility</p:attrName>
                                        </p:attrNameLst>
                                      </p:cBhvr>
                                      <p:to>
                                        <p:strVal val="visible"/>
                                      </p:to>
                                    </p:set>
                                    <p:animEffect transition="in" filter="wipe(left)">
                                      <p:cBhvr>
                                        <p:cTn id="33" dur="500"/>
                                        <p:tgtEl>
                                          <p:spTgt spid="109"/>
                                        </p:tgtEl>
                                      </p:cBhvr>
                                    </p:animEffect>
                                  </p:childTnLst>
                                </p:cTn>
                              </p:par>
                              <p:par>
                                <p:cTn id="34" presetID="22" presetClass="entr" presetSubtype="8" fill="hold" nodeType="withEffect">
                                  <p:stCondLst>
                                    <p:cond delay="0"/>
                                  </p:stCondLst>
                                  <p:childTnLst>
                                    <p:set>
                                      <p:cBhvr>
                                        <p:cTn id="35" dur="1" fill="hold">
                                          <p:stCondLst>
                                            <p:cond delay="0"/>
                                          </p:stCondLst>
                                        </p:cTn>
                                        <p:tgtEl>
                                          <p:spTgt spid="63"/>
                                        </p:tgtEl>
                                        <p:attrNameLst>
                                          <p:attrName>style.visibility</p:attrName>
                                        </p:attrNameLst>
                                      </p:cBhvr>
                                      <p:to>
                                        <p:strVal val="visible"/>
                                      </p:to>
                                    </p:set>
                                    <p:animEffect transition="in" filter="wipe(left)">
                                      <p:cBhvr>
                                        <p:cTn id="36" dur="500"/>
                                        <p:tgtEl>
                                          <p:spTgt spid="63"/>
                                        </p:tgtEl>
                                      </p:cBhvr>
                                    </p:animEffect>
                                  </p:childTnLst>
                                </p:cTn>
                              </p:par>
                              <p:par>
                                <p:cTn id="37" presetID="22" presetClass="entr" presetSubtype="8" fill="hold" nodeType="withEffect">
                                  <p:stCondLst>
                                    <p:cond delay="0"/>
                                  </p:stCondLst>
                                  <p:childTnLst>
                                    <p:set>
                                      <p:cBhvr>
                                        <p:cTn id="38" dur="1" fill="hold">
                                          <p:stCondLst>
                                            <p:cond delay="0"/>
                                          </p:stCondLst>
                                        </p:cTn>
                                        <p:tgtEl>
                                          <p:spTgt spid="113"/>
                                        </p:tgtEl>
                                        <p:attrNameLst>
                                          <p:attrName>style.visibility</p:attrName>
                                        </p:attrNameLst>
                                      </p:cBhvr>
                                      <p:to>
                                        <p:strVal val="visible"/>
                                      </p:to>
                                    </p:set>
                                    <p:animEffect transition="in" filter="wipe(left)">
                                      <p:cBhvr>
                                        <p:cTn id="39" dur="500"/>
                                        <p:tgtEl>
                                          <p:spTgt spid="11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wipe(left)">
                                      <p:cBhvr>
                                        <p:cTn id="44" dur="500"/>
                                        <p:tgtEl>
                                          <p:spTgt spid="41"/>
                                        </p:tgtEl>
                                      </p:cBhvr>
                                    </p:animEffect>
                                  </p:childTnLst>
                                </p:cTn>
                              </p:par>
                              <p:par>
                                <p:cTn id="45" presetID="22" presetClass="entr" presetSubtype="8" fill="hold" nodeType="withEffect">
                                  <p:stCondLst>
                                    <p:cond delay="0"/>
                                  </p:stCondLst>
                                  <p:childTnLst>
                                    <p:set>
                                      <p:cBhvr>
                                        <p:cTn id="46" dur="1" fill="hold">
                                          <p:stCondLst>
                                            <p:cond delay="0"/>
                                          </p:stCondLst>
                                        </p:cTn>
                                        <p:tgtEl>
                                          <p:spTgt spid="114"/>
                                        </p:tgtEl>
                                        <p:attrNameLst>
                                          <p:attrName>style.visibility</p:attrName>
                                        </p:attrNameLst>
                                      </p:cBhvr>
                                      <p:to>
                                        <p:strVal val="visible"/>
                                      </p:to>
                                    </p:set>
                                    <p:animEffect transition="in" filter="wipe(left)">
                                      <p:cBhvr>
                                        <p:cTn id="47" dur="500"/>
                                        <p:tgtEl>
                                          <p:spTgt spid="1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wipe(left)">
                                      <p:cBhvr>
                                        <p:cTn id="52" dur="500"/>
                                        <p:tgtEl>
                                          <p:spTgt spid="51"/>
                                        </p:tgtEl>
                                      </p:cBhvr>
                                    </p:animEffect>
                                  </p:childTnLst>
                                </p:cTn>
                              </p:par>
                              <p:par>
                                <p:cTn id="53" presetID="22" presetClass="entr" presetSubtype="8" fill="hold" nodeType="withEffect">
                                  <p:stCondLst>
                                    <p:cond delay="0"/>
                                  </p:stCondLst>
                                  <p:childTnLst>
                                    <p:set>
                                      <p:cBhvr>
                                        <p:cTn id="54" dur="1" fill="hold">
                                          <p:stCondLst>
                                            <p:cond delay="0"/>
                                          </p:stCondLst>
                                        </p:cTn>
                                        <p:tgtEl>
                                          <p:spTgt spid="115"/>
                                        </p:tgtEl>
                                        <p:attrNameLst>
                                          <p:attrName>style.visibility</p:attrName>
                                        </p:attrNameLst>
                                      </p:cBhvr>
                                      <p:to>
                                        <p:strVal val="visible"/>
                                      </p:to>
                                    </p:set>
                                    <p:animEffect transition="in" filter="wipe(left)">
                                      <p:cBhvr>
                                        <p:cTn id="55" dur="500"/>
                                        <p:tgtEl>
                                          <p:spTgt spid="11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64"/>
                                        </p:tgtEl>
                                        <p:attrNameLst>
                                          <p:attrName>style.visibility</p:attrName>
                                        </p:attrNameLst>
                                      </p:cBhvr>
                                      <p:to>
                                        <p:strVal val="visible"/>
                                      </p:to>
                                    </p:set>
                                    <p:animEffect transition="in" filter="wipe(left)">
                                      <p:cBhvr>
                                        <p:cTn id="60" dur="500"/>
                                        <p:tgtEl>
                                          <p:spTgt spid="64"/>
                                        </p:tgtEl>
                                      </p:cBhvr>
                                    </p:animEffect>
                                  </p:childTnLst>
                                </p:cTn>
                              </p:par>
                              <p:par>
                                <p:cTn id="61" presetID="22" presetClass="entr" presetSubtype="8" fill="hold" nodeType="withEffect">
                                  <p:stCondLst>
                                    <p:cond delay="0"/>
                                  </p:stCondLst>
                                  <p:childTnLst>
                                    <p:set>
                                      <p:cBhvr>
                                        <p:cTn id="62" dur="1" fill="hold">
                                          <p:stCondLst>
                                            <p:cond delay="0"/>
                                          </p:stCondLst>
                                        </p:cTn>
                                        <p:tgtEl>
                                          <p:spTgt spid="116"/>
                                        </p:tgtEl>
                                        <p:attrNameLst>
                                          <p:attrName>style.visibility</p:attrName>
                                        </p:attrNameLst>
                                      </p:cBhvr>
                                      <p:to>
                                        <p:strVal val="visible"/>
                                      </p:to>
                                    </p:set>
                                    <p:animEffect transition="in" filter="wipe(left)">
                                      <p:cBhvr>
                                        <p:cTn id="63" dur="500"/>
                                        <p:tgtEl>
                                          <p:spTgt spid="11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60"/>
                                        </p:tgtEl>
                                        <p:attrNameLst>
                                          <p:attrName>style.visibility</p:attrName>
                                        </p:attrNameLst>
                                      </p:cBhvr>
                                      <p:to>
                                        <p:strVal val="visible"/>
                                      </p:to>
                                    </p:set>
                                    <p:animEffect transition="in" filter="wipe(down)">
                                      <p:cBhvr>
                                        <p:cTn id="68" dur="500"/>
                                        <p:tgtEl>
                                          <p:spTgt spid="60"/>
                                        </p:tgtEl>
                                      </p:cBhvr>
                                    </p:animEffect>
                                  </p:childTnLst>
                                </p:cTn>
                              </p:par>
                              <p:par>
                                <p:cTn id="69" presetID="22" presetClass="entr" presetSubtype="1" fill="hold" nodeType="withEffect">
                                  <p:stCondLst>
                                    <p:cond delay="0"/>
                                  </p:stCondLst>
                                  <p:childTnLst>
                                    <p:set>
                                      <p:cBhvr>
                                        <p:cTn id="70" dur="1" fill="hold">
                                          <p:stCondLst>
                                            <p:cond delay="0"/>
                                          </p:stCondLst>
                                        </p:cTn>
                                        <p:tgtEl>
                                          <p:spTgt spid="61"/>
                                        </p:tgtEl>
                                        <p:attrNameLst>
                                          <p:attrName>style.visibility</p:attrName>
                                        </p:attrNameLst>
                                      </p:cBhvr>
                                      <p:to>
                                        <p:strVal val="visible"/>
                                      </p:to>
                                    </p:set>
                                    <p:animEffect transition="in" filter="wipe(up)">
                                      <p:cBhvr>
                                        <p:cTn id="71" dur="500"/>
                                        <p:tgtEl>
                                          <p:spTgt spid="61"/>
                                        </p:tgtEl>
                                      </p:cBhvr>
                                    </p:animEffect>
                                  </p:childTnLst>
                                </p:cTn>
                              </p:par>
                              <p:par>
                                <p:cTn id="72" presetID="22" presetClass="entr" presetSubtype="4" fill="hold" nodeType="withEffect">
                                  <p:stCondLst>
                                    <p:cond delay="0"/>
                                  </p:stCondLst>
                                  <p:childTnLst>
                                    <p:set>
                                      <p:cBhvr>
                                        <p:cTn id="73" dur="1" fill="hold">
                                          <p:stCondLst>
                                            <p:cond delay="0"/>
                                          </p:stCondLst>
                                        </p:cTn>
                                        <p:tgtEl>
                                          <p:spTgt spid="108"/>
                                        </p:tgtEl>
                                        <p:attrNameLst>
                                          <p:attrName>style.visibility</p:attrName>
                                        </p:attrNameLst>
                                      </p:cBhvr>
                                      <p:to>
                                        <p:strVal val="visible"/>
                                      </p:to>
                                    </p:set>
                                    <p:animEffect transition="in" filter="wipe(down)">
                                      <p:cBhvr>
                                        <p:cTn id="74" dur="500"/>
                                        <p:tgtEl>
                                          <p:spTgt spid="108"/>
                                        </p:tgtEl>
                                      </p:cBhvr>
                                    </p:animEffect>
                                  </p:childTnLst>
                                </p:cTn>
                              </p:par>
                              <p:par>
                                <p:cTn id="75" presetID="22" presetClass="entr" presetSubtype="1" fill="hold" nodeType="withEffect">
                                  <p:stCondLst>
                                    <p:cond delay="0"/>
                                  </p:stCondLst>
                                  <p:childTnLst>
                                    <p:set>
                                      <p:cBhvr>
                                        <p:cTn id="76" dur="1" fill="hold">
                                          <p:stCondLst>
                                            <p:cond delay="0"/>
                                          </p:stCondLst>
                                        </p:cTn>
                                        <p:tgtEl>
                                          <p:spTgt spid="119"/>
                                        </p:tgtEl>
                                        <p:attrNameLst>
                                          <p:attrName>style.visibility</p:attrName>
                                        </p:attrNameLst>
                                      </p:cBhvr>
                                      <p:to>
                                        <p:strVal val="visible"/>
                                      </p:to>
                                    </p:set>
                                    <p:animEffect transition="in" filter="wipe(up)">
                                      <p:cBhvr>
                                        <p:cTn id="77" dur="500"/>
                                        <p:tgtEl>
                                          <p:spTgt spid="119"/>
                                        </p:tgtEl>
                                      </p:cBhvr>
                                    </p:animEffect>
                                  </p:childTnLst>
                                </p:cTn>
                              </p:par>
                              <p:par>
                                <p:cTn id="78" presetID="22" presetClass="entr" presetSubtype="4" fill="hold" nodeType="withEffect">
                                  <p:stCondLst>
                                    <p:cond delay="0"/>
                                  </p:stCondLst>
                                  <p:childTnLst>
                                    <p:set>
                                      <p:cBhvr>
                                        <p:cTn id="79" dur="1" fill="hold">
                                          <p:stCondLst>
                                            <p:cond delay="0"/>
                                          </p:stCondLst>
                                        </p:cTn>
                                        <p:tgtEl>
                                          <p:spTgt spid="118"/>
                                        </p:tgtEl>
                                        <p:attrNameLst>
                                          <p:attrName>style.visibility</p:attrName>
                                        </p:attrNameLst>
                                      </p:cBhvr>
                                      <p:to>
                                        <p:strVal val="visible"/>
                                      </p:to>
                                    </p:set>
                                    <p:animEffect transition="in" filter="wipe(down)">
                                      <p:cBhvr>
                                        <p:cTn id="80" dur="500"/>
                                        <p:tgtEl>
                                          <p:spTgt spid="118"/>
                                        </p:tgtEl>
                                      </p:cBhvr>
                                    </p:animEffect>
                                  </p:childTnLst>
                                </p:cTn>
                              </p:par>
                              <p:par>
                                <p:cTn id="81" presetID="22" presetClass="entr" presetSubtype="4" fill="hold" nodeType="withEffect">
                                  <p:stCondLst>
                                    <p:cond delay="0"/>
                                  </p:stCondLst>
                                  <p:childTnLst>
                                    <p:set>
                                      <p:cBhvr>
                                        <p:cTn id="82" dur="1" fill="hold">
                                          <p:stCondLst>
                                            <p:cond delay="0"/>
                                          </p:stCondLst>
                                        </p:cTn>
                                        <p:tgtEl>
                                          <p:spTgt spid="107"/>
                                        </p:tgtEl>
                                        <p:attrNameLst>
                                          <p:attrName>style.visibility</p:attrName>
                                        </p:attrNameLst>
                                      </p:cBhvr>
                                      <p:to>
                                        <p:strVal val="visible"/>
                                      </p:to>
                                    </p:set>
                                    <p:animEffect transition="in" filter="wipe(down)">
                                      <p:cBhvr>
                                        <p:cTn id="83"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descr="y van">
            <a:extLst>
              <a:ext uri="{FF2B5EF4-FFF2-40B4-BE49-F238E27FC236}">
                <a16:creationId xmlns:a16="http://schemas.microsoft.com/office/drawing/2014/main" id="{14885041-1576-7DDD-F4E1-334FE3E866CE}"/>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867151" y="114300"/>
            <a:ext cx="5846763" cy="6629400"/>
          </a:xfrm>
          <a:noFill/>
        </p:spPr>
      </p:pic>
      <p:sp>
        <p:nvSpPr>
          <p:cNvPr id="14339" name="Text Box 6">
            <a:extLst>
              <a:ext uri="{FF2B5EF4-FFF2-40B4-BE49-F238E27FC236}">
                <a16:creationId xmlns:a16="http://schemas.microsoft.com/office/drawing/2014/main" id="{7543AD43-0E97-18A7-D367-008E8BC276A1}"/>
              </a:ext>
            </a:extLst>
          </p:cNvPr>
          <p:cNvSpPr txBox="1">
            <a:spLocks noChangeArrowheads="1"/>
          </p:cNvSpPr>
          <p:nvPr/>
        </p:nvSpPr>
        <p:spPr bwMode="auto">
          <a:xfrm>
            <a:off x="243840" y="2659380"/>
            <a:ext cx="330835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b="1">
                <a:latin typeface="+mj-ea"/>
                <a:ea typeface="+mj-ea"/>
              </a:rPr>
              <a:t>Nhận được phiến trát của Sơn Hưng Tuyên đốc bộ đường …</a:t>
            </a:r>
            <a:r>
              <a:rPr lang="en-US" altLang="en-US" b="1">
                <a:latin typeface="+mj-ea"/>
                <a:ea typeface="+mj-ea"/>
              </a:rPr>
              <a:t> </a:t>
            </a:r>
          </a:p>
        </p:txBody>
      </p:sp>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12">
            <a:extLst>
              <a:ext uri="{FF2B5EF4-FFF2-40B4-BE49-F238E27FC236}">
                <a16:creationId xmlns:a16="http://schemas.microsoft.com/office/drawing/2014/main" id="{3C1A9BB4-524C-F25C-C16E-32449CF4F8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789068B4-88E5-0443-39F8-D07C26F1E733}"/>
              </a:ext>
            </a:extLst>
          </p:cNvPr>
          <p:cNvSpPr txBox="1"/>
          <p:nvPr/>
        </p:nvSpPr>
        <p:spPr>
          <a:xfrm>
            <a:off x="1495296" y="1233123"/>
            <a:ext cx="5555720" cy="4191276"/>
          </a:xfrm>
          <a:prstGeom prst="rect">
            <a:avLst/>
          </a:prstGeom>
          <a:noFill/>
        </p:spPr>
        <p:txBody>
          <a:bodyPr wrap="square">
            <a:spAutoFit/>
          </a:bodyPr>
          <a:lstStyle/>
          <a:p>
            <a:pPr marL="0" marR="0">
              <a:lnSpc>
                <a:spcPct val="107000"/>
              </a:lnSpc>
              <a:spcBef>
                <a:spcPts val="0"/>
              </a:spcBef>
              <a:spcAft>
                <a:spcPts val="800"/>
              </a:spcAft>
            </a:pPr>
            <a:r>
              <a:rPr lang="en-US" sz="3200">
                <a:solidFill>
                  <a:schemeClr val="bg1"/>
                </a:solidFill>
                <a:effectLst/>
                <a:latin typeface="#9Slide03 Montserrat Light" panose="00000400000000000000" pitchFamily="2" charset="0"/>
                <a:ea typeface="Calibri" panose="020F0502020204030204" pitchFamily="34" charset="0"/>
                <a:cs typeface="Times New Roman" panose="02020603050405020304" pitchFamily="18" charset="0"/>
              </a:rPr>
              <a:t>Bước 1: Ổn định lớp</a:t>
            </a:r>
            <a:endPar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3200">
                <a:solidFill>
                  <a:schemeClr val="bg1"/>
                </a:solidFill>
                <a:effectLst/>
                <a:latin typeface="#9Slide03 Montserrat Light" panose="00000400000000000000" pitchFamily="2" charset="0"/>
                <a:ea typeface="Calibri" panose="020F0502020204030204" pitchFamily="34" charset="0"/>
                <a:cs typeface="Times New Roman" panose="02020603050405020304" pitchFamily="18" charset="0"/>
              </a:rPr>
              <a:t>Kiểm tra học sinh vắng</a:t>
            </a:r>
            <a:endPar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3200">
                <a:solidFill>
                  <a:schemeClr val="bg1"/>
                </a:solidFill>
                <a:effectLst/>
                <a:latin typeface="#9Slide03 Montserrat Light" panose="00000400000000000000" pitchFamily="2" charset="0"/>
                <a:ea typeface="Calibri" panose="020F0502020204030204" pitchFamily="34" charset="0"/>
                <a:cs typeface="Times New Roman" panose="02020603050405020304" pitchFamily="18" charset="0"/>
              </a:rPr>
              <a:t>Bước 2: Kiểm tra bài cũ</a:t>
            </a:r>
            <a:endPar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3200">
                <a:solidFill>
                  <a:schemeClr val="bg1"/>
                </a:solidFill>
                <a:effectLst/>
                <a:latin typeface="#9Slide03 Montserrat Light" panose="00000400000000000000" pitchFamily="2" charset="0"/>
                <a:ea typeface="Calibri" panose="020F0502020204030204" pitchFamily="34" charset="0"/>
                <a:cs typeface="Times New Roman" panose="02020603050405020304" pitchFamily="18" charset="0"/>
              </a:rPr>
              <a:t>Câu hỏi:Nêu tình huống truyện của truyện ngắn “ Chữ người tử tù”</a:t>
            </a:r>
            <a:endPar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3200">
                <a:solidFill>
                  <a:schemeClr val="bg1"/>
                </a:solidFill>
                <a:effectLst/>
                <a:latin typeface="#9Slide03 Montserrat Light" panose="00000400000000000000" pitchFamily="2" charset="0"/>
                <a:ea typeface="Calibri" panose="020F0502020204030204" pitchFamily="34" charset="0"/>
                <a:cs typeface="Times New Roman" panose="02020603050405020304" pitchFamily="18" charset="0"/>
              </a:rPr>
              <a:t>Bước 3: Giảng bải mới</a:t>
            </a:r>
            <a:endPar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222" name="文本框 13">
            <a:extLst>
              <a:ext uri="{FF2B5EF4-FFF2-40B4-BE49-F238E27FC236}">
                <a16:creationId xmlns:a16="http://schemas.microsoft.com/office/drawing/2014/main" id="{39D16676-220C-4EB0-03E3-7E081942CE45}"/>
              </a:ext>
            </a:extLst>
          </p:cNvPr>
          <p:cNvSpPr txBox="1"/>
          <p:nvPr/>
        </p:nvSpPr>
        <p:spPr>
          <a:xfrm>
            <a:off x="1683492" y="-4322144"/>
            <a:ext cx="8825016" cy="2585323"/>
          </a:xfrm>
          <a:prstGeom prst="rect">
            <a:avLst/>
          </a:prstGeom>
          <a:noFill/>
        </p:spPr>
        <p:txBody>
          <a:bodyPr wrap="square" rtlCol="0">
            <a:spAutoFit/>
          </a:bodyPr>
          <a:lstStyle/>
          <a:p>
            <a:pPr algn="ctr"/>
            <a:r>
              <a:rPr lang="en-US" sz="5400" b="1">
                <a:solidFill>
                  <a:schemeClr val="bg1"/>
                </a:solidFill>
              </a:rPr>
              <a:t>Tiết: </a:t>
            </a:r>
          </a:p>
          <a:p>
            <a:pPr algn="ctr"/>
            <a:r>
              <a:rPr lang="en-US" sz="5400" b="1">
                <a:solidFill>
                  <a:schemeClr val="bg1"/>
                </a:solidFill>
              </a:rPr>
              <a:t>Đọc văn: Chữ người tử tù (Nguyễn Tuân) </a:t>
            </a:r>
          </a:p>
        </p:txBody>
      </p:sp>
      <p:grpSp>
        <p:nvGrpSpPr>
          <p:cNvPr id="9223" name="组合 38">
            <a:extLst>
              <a:ext uri="{FF2B5EF4-FFF2-40B4-BE49-F238E27FC236}">
                <a16:creationId xmlns:a16="http://schemas.microsoft.com/office/drawing/2014/main" id="{2E127CA2-C522-059E-B0A2-3E45B004745D}"/>
              </a:ext>
            </a:extLst>
          </p:cNvPr>
          <p:cNvGrpSpPr/>
          <p:nvPr/>
        </p:nvGrpSpPr>
        <p:grpSpPr>
          <a:xfrm>
            <a:off x="3911197" y="-1757895"/>
            <a:ext cx="4369606" cy="988599"/>
            <a:chOff x="5250453" y="4810129"/>
            <a:chExt cx="1691094" cy="468000"/>
          </a:xfrm>
        </p:grpSpPr>
        <p:sp>
          <p:nvSpPr>
            <p:cNvPr id="9224" name="任意多边形 36">
              <a:extLst>
                <a:ext uri="{FF2B5EF4-FFF2-40B4-BE49-F238E27FC236}">
                  <a16:creationId xmlns:a16="http://schemas.microsoft.com/office/drawing/2014/main" id="{790D8D3D-868A-AC95-19AA-C396E8CF472A}"/>
                </a:ext>
              </a:extLst>
            </p:cNvPr>
            <p:cNvSpPr/>
            <p:nvPr/>
          </p:nvSpPr>
          <p:spPr>
            <a:xfrm>
              <a:off x="5250453" y="4810129"/>
              <a:ext cx="1691094" cy="468000"/>
            </a:xfrm>
            <a:custGeom>
              <a:avLst/>
              <a:gdLst>
                <a:gd name="connsiteX0" fmla="*/ 22225 w 3025775"/>
                <a:gd name="connsiteY0" fmla="*/ 34925 h 809625"/>
                <a:gd name="connsiteX1" fmla="*/ 0 w 3025775"/>
                <a:gd name="connsiteY1" fmla="*/ 581025 h 809625"/>
                <a:gd name="connsiteX2" fmla="*/ 3175 w 3025775"/>
                <a:gd name="connsiteY2" fmla="*/ 762000 h 809625"/>
                <a:gd name="connsiteX3" fmla="*/ 63500 w 3025775"/>
                <a:gd name="connsiteY3" fmla="*/ 809625 h 809625"/>
                <a:gd name="connsiteX4" fmla="*/ 2936875 w 3025775"/>
                <a:gd name="connsiteY4" fmla="*/ 752475 h 809625"/>
                <a:gd name="connsiteX5" fmla="*/ 3022600 w 3025775"/>
                <a:gd name="connsiteY5" fmla="*/ 717550 h 809625"/>
                <a:gd name="connsiteX6" fmla="*/ 3025775 w 3025775"/>
                <a:gd name="connsiteY6" fmla="*/ 660400 h 809625"/>
                <a:gd name="connsiteX7" fmla="*/ 3003550 w 3025775"/>
                <a:gd name="connsiteY7" fmla="*/ 50800 h 809625"/>
                <a:gd name="connsiteX8" fmla="*/ 2946400 w 3025775"/>
                <a:gd name="connsiteY8" fmla="*/ 9525 h 809625"/>
                <a:gd name="connsiteX9" fmla="*/ 2419350 w 3025775"/>
                <a:gd name="connsiteY9" fmla="*/ 0 h 809625"/>
                <a:gd name="connsiteX10" fmla="*/ 22225 w 3025775"/>
                <a:gd name="connsiteY10" fmla="*/ 34925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25775" h="809625">
                  <a:moveTo>
                    <a:pt x="22225" y="34925"/>
                  </a:moveTo>
                  <a:lnTo>
                    <a:pt x="0" y="581025"/>
                  </a:lnTo>
                  <a:cubicBezTo>
                    <a:pt x="1058" y="641350"/>
                    <a:pt x="2117" y="701675"/>
                    <a:pt x="3175" y="762000"/>
                  </a:cubicBezTo>
                  <a:lnTo>
                    <a:pt x="63500" y="809625"/>
                  </a:lnTo>
                  <a:lnTo>
                    <a:pt x="2936875" y="752475"/>
                  </a:lnTo>
                  <a:lnTo>
                    <a:pt x="3022600" y="717550"/>
                  </a:lnTo>
                  <a:lnTo>
                    <a:pt x="3025775" y="660400"/>
                  </a:lnTo>
                  <a:lnTo>
                    <a:pt x="3003550" y="50800"/>
                  </a:lnTo>
                  <a:lnTo>
                    <a:pt x="2946400" y="9525"/>
                  </a:lnTo>
                  <a:lnTo>
                    <a:pt x="2419350" y="0"/>
                  </a:lnTo>
                  <a:lnTo>
                    <a:pt x="22225" y="34925"/>
                  </a:lnTo>
                  <a:close/>
                </a:path>
              </a:pathLst>
            </a:custGeom>
            <a:noFill/>
            <a:ln w="19050">
              <a:solidFill>
                <a:srgbClr val="FFE88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Roboto" pitchFamily="2" charset="0"/>
              </a:endParaRPr>
            </a:p>
          </p:txBody>
        </p:sp>
        <p:sp>
          <p:nvSpPr>
            <p:cNvPr id="9225" name="文本框 37">
              <a:extLst>
                <a:ext uri="{FF2B5EF4-FFF2-40B4-BE49-F238E27FC236}">
                  <a16:creationId xmlns:a16="http://schemas.microsoft.com/office/drawing/2014/main" id="{94AB6E84-3AB8-42FC-9424-D872DAB199F4}"/>
                </a:ext>
              </a:extLst>
            </p:cNvPr>
            <p:cNvSpPr txBox="1"/>
            <p:nvPr/>
          </p:nvSpPr>
          <p:spPr>
            <a:xfrm>
              <a:off x="5866398" y="4846139"/>
              <a:ext cx="459207" cy="142936"/>
            </a:xfrm>
            <a:prstGeom prst="rect">
              <a:avLst/>
            </a:prstGeom>
            <a:noFill/>
          </p:spPr>
          <p:txBody>
            <a:bodyPr wrap="none" rtlCol="0">
              <a:spAutoFit/>
            </a:bodyPr>
            <a:lstStyle/>
            <a:p>
              <a:pPr algn="ctr"/>
              <a:r>
                <a:rPr lang="en-US" altLang="zh-CN" dirty="0" err="1">
                  <a:solidFill>
                    <a:srgbClr val="FFE88B"/>
                  </a:solidFill>
                  <a:latin typeface="Roboto" pitchFamily="2" charset="0"/>
                  <a:ea typeface="Roboto" pitchFamily="2" charset="0"/>
                </a:rPr>
                <a:t>Giáo</a:t>
              </a:r>
              <a:r>
                <a:rPr lang="en-US" altLang="zh-CN" dirty="0">
                  <a:solidFill>
                    <a:srgbClr val="FFE88B"/>
                  </a:solidFill>
                  <a:latin typeface="Roboto" pitchFamily="2" charset="0"/>
                  <a:ea typeface="Roboto" pitchFamily="2" charset="0"/>
                </a:rPr>
                <a:t> </a:t>
              </a:r>
              <a:r>
                <a:rPr lang="en-US" altLang="zh-CN" dirty="0" err="1">
                  <a:solidFill>
                    <a:srgbClr val="FFE88B"/>
                  </a:solidFill>
                  <a:latin typeface="Roboto" pitchFamily="2" charset="0"/>
                  <a:ea typeface="Roboto" pitchFamily="2" charset="0"/>
                </a:rPr>
                <a:t>viên</a:t>
              </a:r>
              <a:r>
                <a:rPr lang="vi-VN" altLang="zh-CN" dirty="0">
                  <a:solidFill>
                    <a:srgbClr val="FFE88B"/>
                  </a:solidFill>
                  <a:latin typeface="Roboto" pitchFamily="2" charset="0"/>
                  <a:ea typeface="汉仪喵魂体W" panose="00020600040101010101" pitchFamily="18" charset="-122"/>
                </a:rPr>
                <a:t>:</a:t>
              </a:r>
              <a:endParaRPr lang="zh-CN" altLang="en-US" dirty="0">
                <a:solidFill>
                  <a:srgbClr val="FFE88B"/>
                </a:solidFill>
                <a:latin typeface="Roboto" pitchFamily="2" charset="0"/>
                <a:ea typeface="汉仪喵魂体W" panose="00020600040101010101" pitchFamily="18" charset="-122"/>
              </a:endParaRPr>
            </a:p>
          </p:txBody>
        </p:sp>
      </p:grpSp>
      <p:sp>
        <p:nvSpPr>
          <p:cNvPr id="9226" name="TextBox 9225">
            <a:extLst>
              <a:ext uri="{FF2B5EF4-FFF2-40B4-BE49-F238E27FC236}">
                <a16:creationId xmlns:a16="http://schemas.microsoft.com/office/drawing/2014/main" id="{FE48C891-3FAF-49B6-9F53-A592BBAA6284}"/>
              </a:ext>
            </a:extLst>
          </p:cNvPr>
          <p:cNvSpPr txBox="1"/>
          <p:nvPr/>
        </p:nvSpPr>
        <p:spPr>
          <a:xfrm>
            <a:off x="4518106" y="-1379127"/>
            <a:ext cx="6946392" cy="461665"/>
          </a:xfrm>
          <a:prstGeom prst="rect">
            <a:avLst/>
          </a:prstGeom>
          <a:noFill/>
        </p:spPr>
        <p:txBody>
          <a:bodyPr wrap="square">
            <a:spAutoFit/>
          </a:bodyPr>
          <a:lstStyle/>
          <a:p>
            <a:r>
              <a:rPr lang="en-US" sz="2400">
                <a:solidFill>
                  <a:srgbClr val="FFE88B"/>
                </a:solidFill>
                <a:latin typeface="Roboto" pitchFamily="2" charset="0"/>
                <a:ea typeface="Roboto" pitchFamily="2" charset="0"/>
              </a:rPr>
              <a:t>Nguyễn Thị Thái Thuận</a:t>
            </a:r>
          </a:p>
        </p:txBody>
      </p:sp>
      <p:sp>
        <p:nvSpPr>
          <p:cNvPr id="9227" name="TextBox 9226">
            <a:extLst>
              <a:ext uri="{FF2B5EF4-FFF2-40B4-BE49-F238E27FC236}">
                <a16:creationId xmlns:a16="http://schemas.microsoft.com/office/drawing/2014/main" id="{5BF33C8B-1CB6-5C60-B2B0-A945B158339B}"/>
              </a:ext>
            </a:extLst>
          </p:cNvPr>
          <p:cNvSpPr txBox="1"/>
          <p:nvPr/>
        </p:nvSpPr>
        <p:spPr>
          <a:xfrm>
            <a:off x="3248443" y="-5653275"/>
            <a:ext cx="6568656" cy="646331"/>
          </a:xfrm>
          <a:prstGeom prst="rect">
            <a:avLst/>
          </a:prstGeom>
          <a:noFill/>
        </p:spPr>
        <p:txBody>
          <a:bodyPr wrap="square">
            <a:spAutoFit/>
          </a:bodyPr>
          <a:lstStyle/>
          <a:p>
            <a:r>
              <a:rPr lang="en-US" sz="3600" b="1">
                <a:solidFill>
                  <a:schemeClr val="bg1"/>
                </a:solidFill>
              </a:rPr>
              <a:t>Trường THPT Quang Trung</a:t>
            </a:r>
            <a:endParaRPr lang="en-US" sz="3600"/>
          </a:p>
        </p:txBody>
      </p:sp>
      <p:sp>
        <p:nvSpPr>
          <p:cNvPr id="9228" name="Oval 9227">
            <a:extLst>
              <a:ext uri="{FF2B5EF4-FFF2-40B4-BE49-F238E27FC236}">
                <a16:creationId xmlns:a16="http://schemas.microsoft.com/office/drawing/2014/main" id="{E06AC6FE-ABC2-365C-88D8-1CC50A5EF6D1}"/>
              </a:ext>
            </a:extLst>
          </p:cNvPr>
          <p:cNvSpPr/>
          <p:nvPr/>
        </p:nvSpPr>
        <p:spPr>
          <a:xfrm>
            <a:off x="874072" y="-6036224"/>
            <a:ext cx="1576722" cy="1576722"/>
          </a:xfrm>
          <a:prstGeom prst="ellipse">
            <a:avLst/>
          </a:prstGeom>
          <a:blipFill>
            <a:blip r:embed="rId4"/>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图片 2">
            <a:extLst>
              <a:ext uri="{FF2B5EF4-FFF2-40B4-BE49-F238E27FC236}">
                <a16:creationId xmlns:a16="http://schemas.microsoft.com/office/drawing/2014/main" id="{6C932C08-7A91-F491-9B36-3BB110B79F3B}"/>
              </a:ext>
            </a:extLst>
          </p:cNvPr>
          <p:cNvPicPr>
            <a:picLocks noChangeAspect="1"/>
          </p:cNvPicPr>
          <p:nvPr/>
        </p:nvPicPr>
        <p:blipFill rotWithShape="1">
          <a:blip r:embed="rId5"/>
          <a:srcRect l="838" t="838" r="838" b="838"/>
          <a:stretch/>
        </p:blipFill>
        <p:spPr>
          <a:xfrm>
            <a:off x="0" y="0"/>
            <a:ext cx="12192001" cy="68580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grpSp>
        <p:nvGrpSpPr>
          <p:cNvPr id="9229" name="Group 15">
            <a:extLst>
              <a:ext uri="{FF2B5EF4-FFF2-40B4-BE49-F238E27FC236}">
                <a16:creationId xmlns:a16="http://schemas.microsoft.com/office/drawing/2014/main" id="{875A9AC7-A601-3C40-33C1-4C1CE11F9FA6}"/>
              </a:ext>
            </a:extLst>
          </p:cNvPr>
          <p:cNvGrpSpPr>
            <a:grpSpLocks noChangeAspect="1"/>
          </p:cNvGrpSpPr>
          <p:nvPr/>
        </p:nvGrpSpPr>
        <p:grpSpPr bwMode="auto">
          <a:xfrm>
            <a:off x="872202" y="8802985"/>
            <a:ext cx="2193925" cy="2959101"/>
            <a:chOff x="1618" y="1411"/>
            <a:chExt cx="1382" cy="1864"/>
          </a:xfrm>
          <a:solidFill>
            <a:srgbClr val="FFE88B"/>
          </a:solidFill>
        </p:grpSpPr>
        <p:sp>
          <p:nvSpPr>
            <p:cNvPr id="9230" name="Freeform 16">
              <a:extLst>
                <a:ext uri="{FF2B5EF4-FFF2-40B4-BE49-F238E27FC236}">
                  <a16:creationId xmlns:a16="http://schemas.microsoft.com/office/drawing/2014/main" id="{08CFE2E2-0896-AA95-9D76-510964AA0045}"/>
                </a:ext>
              </a:extLst>
            </p:cNvPr>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31" name="Freeform 17">
              <a:extLst>
                <a:ext uri="{FF2B5EF4-FFF2-40B4-BE49-F238E27FC236}">
                  <a16:creationId xmlns:a16="http://schemas.microsoft.com/office/drawing/2014/main" id="{9A942681-811B-BEB6-9C79-29EC2A405F91}"/>
                </a:ext>
              </a:extLst>
            </p:cNvPr>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32" name="Freeform 18">
              <a:extLst>
                <a:ext uri="{FF2B5EF4-FFF2-40B4-BE49-F238E27FC236}">
                  <a16:creationId xmlns:a16="http://schemas.microsoft.com/office/drawing/2014/main" id="{8D89C8B9-9DC4-C589-7B79-B280E871214B}"/>
                </a:ext>
              </a:extLst>
            </p:cNvPr>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33" name="Freeform 19">
              <a:extLst>
                <a:ext uri="{FF2B5EF4-FFF2-40B4-BE49-F238E27FC236}">
                  <a16:creationId xmlns:a16="http://schemas.microsoft.com/office/drawing/2014/main" id="{5E3CD737-9074-23F7-A959-A141FDCBBD23}"/>
                </a:ext>
              </a:extLst>
            </p:cNvPr>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34" name="Freeform 20">
              <a:extLst>
                <a:ext uri="{FF2B5EF4-FFF2-40B4-BE49-F238E27FC236}">
                  <a16:creationId xmlns:a16="http://schemas.microsoft.com/office/drawing/2014/main" id="{DE3ADC72-B5D4-C271-9EDF-B34BC8461BCE}"/>
                </a:ext>
              </a:extLst>
            </p:cNvPr>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35" name="Freeform 21">
              <a:extLst>
                <a:ext uri="{FF2B5EF4-FFF2-40B4-BE49-F238E27FC236}">
                  <a16:creationId xmlns:a16="http://schemas.microsoft.com/office/drawing/2014/main" id="{BC8E3A4A-456D-C134-7F41-A86F2E01CE8E}"/>
                </a:ext>
              </a:extLst>
            </p:cNvPr>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36" name="Freeform 22">
              <a:extLst>
                <a:ext uri="{FF2B5EF4-FFF2-40B4-BE49-F238E27FC236}">
                  <a16:creationId xmlns:a16="http://schemas.microsoft.com/office/drawing/2014/main" id="{8B7CD3D0-EE32-8E62-6822-9C78851CC686}"/>
                </a:ext>
              </a:extLst>
            </p:cNvPr>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9237" name="文本框 45">
            <a:extLst>
              <a:ext uri="{FF2B5EF4-FFF2-40B4-BE49-F238E27FC236}">
                <a16:creationId xmlns:a16="http://schemas.microsoft.com/office/drawing/2014/main" id="{5D3C7235-91E8-8F4E-15AE-0A8ED5D338E1}"/>
              </a:ext>
            </a:extLst>
          </p:cNvPr>
          <p:cNvSpPr txBox="1"/>
          <p:nvPr/>
        </p:nvSpPr>
        <p:spPr>
          <a:xfrm>
            <a:off x="901648" y="7022301"/>
            <a:ext cx="2188421" cy="646331"/>
          </a:xfrm>
          <a:prstGeom prst="rect">
            <a:avLst/>
          </a:prstGeom>
          <a:noFill/>
        </p:spPr>
        <p:txBody>
          <a:bodyPr wrap="none" rtlCol="0">
            <a:spAutoFit/>
          </a:bodyPr>
          <a:lstStyle/>
          <a:p>
            <a:pPr algn="ctr"/>
            <a:r>
              <a:rPr lang="en-US" altLang="zh-CN" sz="3600" dirty="0">
                <a:solidFill>
                  <a:srgbClr val="FFE88B"/>
                </a:solidFill>
                <a:latin typeface="汉仪喵魂体W" panose="00020600040101010101" pitchFamily="18" charset="-122"/>
                <a:ea typeface="汉仪喵魂体W" panose="00020600040101010101" pitchFamily="18" charset="-122"/>
              </a:rPr>
              <a:t>CONTENTS</a:t>
            </a:r>
            <a:endParaRPr lang="zh-CN" altLang="en-US" sz="3600" dirty="0">
              <a:solidFill>
                <a:srgbClr val="FFE88B"/>
              </a:solidFill>
              <a:latin typeface="汉仪喵魂体W" panose="00020600040101010101" pitchFamily="18" charset="-122"/>
              <a:ea typeface="汉仪喵魂体W" panose="00020600040101010101" pitchFamily="18" charset="-122"/>
            </a:endParaRPr>
          </a:p>
        </p:txBody>
      </p:sp>
      <p:sp>
        <p:nvSpPr>
          <p:cNvPr id="9238" name="TextBox 9237">
            <a:extLst>
              <a:ext uri="{FF2B5EF4-FFF2-40B4-BE49-F238E27FC236}">
                <a16:creationId xmlns:a16="http://schemas.microsoft.com/office/drawing/2014/main" id="{0526D44B-B473-F395-5D5C-0243E9ED8D52}"/>
              </a:ext>
            </a:extLst>
          </p:cNvPr>
          <p:cNvSpPr txBox="1"/>
          <p:nvPr/>
        </p:nvSpPr>
        <p:spPr>
          <a:xfrm>
            <a:off x="3308985" y="7526862"/>
            <a:ext cx="8761018" cy="5014921"/>
          </a:xfrm>
          <a:prstGeom prst="rect">
            <a:avLst/>
          </a:prstGeom>
          <a:noFill/>
        </p:spPr>
        <p:txBody>
          <a:bodyPr wrap="square" numCol="2" spcCol="274320">
            <a:normAutofit/>
          </a:bodyPr>
          <a:lstStyle/>
          <a:p>
            <a:pPr marL="0" marR="0">
              <a:lnSpc>
                <a:spcPct val="107000"/>
              </a:lnSpc>
              <a:spcBef>
                <a:spcPts val="0"/>
              </a:spcBef>
              <a:spcAft>
                <a:spcPts val="800"/>
              </a:spcAft>
            </a:pPr>
            <a:r>
              <a:rPr lang="en-US" sz="1800" b="1">
                <a:solidFill>
                  <a:schemeClr val="bg1"/>
                </a:solidFill>
                <a:effectLst/>
                <a:latin typeface="#9Slide03 Montserrat Light" panose="00000400000000000000" pitchFamily="2" charset="0"/>
                <a:ea typeface="Calibri" panose="020F0502020204030204" pitchFamily="34" charset="0"/>
                <a:cs typeface="Times New Roman" panose="02020603050405020304" pitchFamily="18" charset="0"/>
              </a:rPr>
              <a:t>Tiến trình bài dạy:</a:t>
            </a:r>
            <a:endParaRPr lang="en-US" sz="1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a:solidFill>
                  <a:schemeClr val="bg1"/>
                </a:solidFill>
                <a:effectLst/>
                <a:latin typeface="#9Slide03 Montserrat Light" panose="00000400000000000000" pitchFamily="2" charset="0"/>
                <a:ea typeface="Calibri" panose="020F0502020204030204" pitchFamily="34" charset="0"/>
                <a:cs typeface="Times New Roman" panose="02020603050405020304" pitchFamily="18" charset="0"/>
              </a:rPr>
              <a:t>Hoạt động I: Khởi động</a:t>
            </a:r>
            <a:endParaRPr lang="en-US" sz="1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a:solidFill>
                  <a:schemeClr val="bg1"/>
                </a:solidFill>
                <a:effectLst/>
                <a:latin typeface="#9Slide03 Montserrat Light" panose="00000400000000000000" pitchFamily="2" charset="0"/>
                <a:ea typeface="Calibri" panose="020F0502020204030204" pitchFamily="34" charset="0"/>
                <a:cs typeface="Times New Roman" panose="02020603050405020304" pitchFamily="18" charset="0"/>
              </a:rPr>
              <a:t>Hoạt động 2: Hình thành kiến thức</a:t>
            </a:r>
            <a:endParaRPr lang="en-US" sz="1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romanUcPeriod"/>
            </a:pPr>
            <a:r>
              <a:rPr lang="en-US" sz="1800" b="1">
                <a:solidFill>
                  <a:schemeClr val="bg1"/>
                </a:solidFill>
                <a:effectLst/>
                <a:latin typeface="#9Slide03 Montserrat Light" panose="00000400000000000000" pitchFamily="2" charset="0"/>
                <a:ea typeface="Calibri" panose="020F0502020204030204" pitchFamily="34" charset="0"/>
                <a:cs typeface="Times New Roman" panose="02020603050405020304" pitchFamily="18" charset="0"/>
              </a:rPr>
              <a:t>Tìm hiểu chung:</a:t>
            </a:r>
            <a:endParaRPr lang="en-US" sz="1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b="1">
                <a:solidFill>
                  <a:schemeClr val="bg1"/>
                </a:solidFill>
                <a:effectLst/>
                <a:latin typeface="#9Slide03 Montserrat Light" panose="00000400000000000000" pitchFamily="2" charset="0"/>
                <a:ea typeface="Calibri" panose="020F0502020204030204" pitchFamily="34" charset="0"/>
                <a:cs typeface="Times New Roman" panose="02020603050405020304" pitchFamily="18" charset="0"/>
              </a:rPr>
              <a:t>Tác giả</a:t>
            </a:r>
            <a:endParaRPr lang="en-US" sz="1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800" b="1">
                <a:solidFill>
                  <a:schemeClr val="bg1"/>
                </a:solidFill>
                <a:effectLst/>
                <a:latin typeface="#9Slide03 Montserrat Light" panose="00000400000000000000" pitchFamily="2" charset="0"/>
                <a:ea typeface="Calibri" panose="020F0502020204030204" pitchFamily="34" charset="0"/>
                <a:cs typeface="Times New Roman" panose="02020603050405020304" pitchFamily="18" charset="0"/>
              </a:rPr>
              <a:t>Tác phẩm</a:t>
            </a:r>
            <a:endParaRPr lang="en-US" sz="1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sz="1800" b="1">
                <a:solidFill>
                  <a:schemeClr val="bg1"/>
                </a:solidFill>
                <a:effectLst/>
                <a:latin typeface="#9Slide03 Montserrat Light" panose="00000400000000000000" pitchFamily="2" charset="0"/>
                <a:ea typeface="Calibri" panose="020F0502020204030204" pitchFamily="34" charset="0"/>
                <a:cs typeface="Times New Roman" panose="02020603050405020304" pitchFamily="18" charset="0"/>
              </a:rPr>
              <a:t>II Đọc hiểu văn bản</a:t>
            </a:r>
            <a:endParaRPr lang="en-US" sz="1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b="1">
                <a:solidFill>
                  <a:schemeClr val="bg1"/>
                </a:solidFill>
                <a:effectLst/>
                <a:latin typeface="#9Slide03 Montserrat Light" panose="00000400000000000000" pitchFamily="2" charset="0"/>
                <a:ea typeface="Calibri" panose="020F0502020204030204" pitchFamily="34" charset="0"/>
                <a:cs typeface="Times New Roman" panose="02020603050405020304" pitchFamily="18" charset="0"/>
              </a:rPr>
              <a:t>Tình huống truyện</a:t>
            </a:r>
            <a:endParaRPr lang="en-US" sz="1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800" b="1">
                <a:solidFill>
                  <a:schemeClr val="bg1"/>
                </a:solidFill>
                <a:effectLst/>
                <a:latin typeface="#9Slide03 Montserrat Light" panose="00000400000000000000" pitchFamily="2" charset="0"/>
                <a:ea typeface="Calibri" panose="020F0502020204030204" pitchFamily="34" charset="0"/>
                <a:cs typeface="Times New Roman" panose="02020603050405020304" pitchFamily="18" charset="0"/>
              </a:rPr>
              <a:t>Tiết 2</a:t>
            </a:r>
            <a:endParaRPr lang="en-US" sz="1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b="1">
                <a:solidFill>
                  <a:schemeClr val="bg1"/>
                </a:solidFill>
                <a:effectLst/>
                <a:latin typeface="#9Slide03 Montserrat Light" panose="00000400000000000000" pitchFamily="2" charset="0"/>
                <a:ea typeface="Calibri" panose="020F0502020204030204" pitchFamily="34" charset="0"/>
                <a:cs typeface="Times New Roman" panose="02020603050405020304" pitchFamily="18" charset="0"/>
              </a:rPr>
              <a:t>Vẻ đẹp nhân vật Huấn Cao</a:t>
            </a:r>
            <a:endParaRPr lang="en-US" sz="1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b="1">
                <a:solidFill>
                  <a:schemeClr val="bg1"/>
                </a:solidFill>
                <a:effectLst/>
                <a:latin typeface="#9Slide03 Montserrat Light" panose="00000400000000000000" pitchFamily="2" charset="0"/>
                <a:ea typeface="Calibri" panose="020F0502020204030204" pitchFamily="34" charset="0"/>
                <a:cs typeface="Times New Roman" panose="02020603050405020304" pitchFamily="18" charset="0"/>
              </a:rPr>
              <a:t>Nhân vật Quản Ngục</a:t>
            </a:r>
            <a:endParaRPr lang="en-US" sz="1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800" b="1">
                <a:solidFill>
                  <a:schemeClr val="bg1"/>
                </a:solidFill>
                <a:effectLst/>
                <a:latin typeface="#9Slide03 Montserrat Light" panose="00000400000000000000" pitchFamily="2" charset="0"/>
                <a:ea typeface="Calibri" panose="020F0502020204030204" pitchFamily="34" charset="0"/>
                <a:cs typeface="Times New Roman" panose="02020603050405020304" pitchFamily="18" charset="0"/>
              </a:rPr>
              <a:t>Tiết 3:</a:t>
            </a:r>
            <a:endParaRPr lang="en-US" sz="1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800" b="1">
                <a:solidFill>
                  <a:schemeClr val="bg1"/>
                </a:solidFill>
                <a:effectLst/>
                <a:latin typeface="#9Slide03 Montserrat Light" panose="00000400000000000000" pitchFamily="2" charset="0"/>
                <a:ea typeface="Calibri" panose="020F0502020204030204" pitchFamily="34" charset="0"/>
                <a:cs typeface="Times New Roman" panose="02020603050405020304" pitchFamily="18" charset="0"/>
              </a:rPr>
              <a:t>Cảnh cho chữ và ý nghĩa lời khuyên</a:t>
            </a:r>
            <a:endParaRPr lang="en-US" sz="1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a:solidFill>
                  <a:schemeClr val="bg1"/>
                </a:solidFill>
                <a:effectLst/>
                <a:latin typeface="#9Slide03 Montserrat Light" panose="00000400000000000000" pitchFamily="2" charset="0"/>
                <a:ea typeface="Calibri" panose="020F0502020204030204" pitchFamily="34" charset="0"/>
                <a:cs typeface="Times New Roman" panose="02020603050405020304" pitchFamily="18" charset="0"/>
              </a:rPr>
              <a:t>III Tổng kết</a:t>
            </a:r>
            <a:endParaRPr lang="en-US" sz="1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b="1">
                <a:solidFill>
                  <a:schemeClr val="bg1"/>
                </a:solidFill>
                <a:effectLst/>
                <a:latin typeface="#9Slide03 Montserrat Light" panose="00000400000000000000" pitchFamily="2" charset="0"/>
                <a:ea typeface="Calibri" panose="020F0502020204030204" pitchFamily="34" charset="0"/>
                <a:cs typeface="Times New Roman" panose="02020603050405020304" pitchFamily="18" charset="0"/>
              </a:rPr>
              <a:t>Nội dung</a:t>
            </a:r>
            <a:endParaRPr lang="en-US" sz="1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800" b="1">
                <a:solidFill>
                  <a:schemeClr val="bg1"/>
                </a:solidFill>
                <a:effectLst/>
                <a:latin typeface="#9Slide03 Montserrat Light" panose="00000400000000000000" pitchFamily="2" charset="0"/>
                <a:ea typeface="Calibri" panose="020F0502020204030204" pitchFamily="34" charset="0"/>
                <a:cs typeface="Times New Roman" panose="02020603050405020304" pitchFamily="18" charset="0"/>
              </a:rPr>
              <a:t>Nghệ thuật</a:t>
            </a:r>
            <a:endParaRPr lang="en-US" sz="1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sz="1800" b="1">
                <a:solidFill>
                  <a:schemeClr val="bg1"/>
                </a:solidFill>
                <a:effectLst/>
                <a:latin typeface="#9Slide03 Montserrat Light" panose="00000400000000000000" pitchFamily="2" charset="0"/>
                <a:ea typeface="Calibri" panose="020F0502020204030204" pitchFamily="34" charset="0"/>
                <a:cs typeface="Times New Roman" panose="02020603050405020304" pitchFamily="18" charset="0"/>
              </a:rPr>
              <a:t>Hoạt động 3: Luyện tập</a:t>
            </a:r>
            <a:endParaRPr lang="en-US" sz="1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sz="1800" b="1">
                <a:solidFill>
                  <a:schemeClr val="bg1"/>
                </a:solidFill>
                <a:effectLst/>
                <a:latin typeface="#9Slide03 Montserrat Light" panose="00000400000000000000" pitchFamily="2" charset="0"/>
                <a:ea typeface="Calibri" panose="020F0502020204030204" pitchFamily="34" charset="0"/>
                <a:cs typeface="Times New Roman" panose="02020603050405020304" pitchFamily="18" charset="0"/>
              </a:rPr>
              <a:t>Hoạt động 4: Vận dụng, mở rộng</a:t>
            </a:r>
            <a:endParaRPr lang="en-US" b="1">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sz="1800" b="1">
                <a:solidFill>
                  <a:schemeClr val="bg1"/>
                </a:solidFill>
                <a:effectLst/>
                <a:latin typeface="#9Slide03 Montserrat Light" panose="00000400000000000000" pitchFamily="2" charset="0"/>
                <a:ea typeface="Calibri" panose="020F0502020204030204" pitchFamily="34" charset="0"/>
                <a:cs typeface="Times New Roman" panose="02020603050405020304" pitchFamily="18" charset="0"/>
              </a:rPr>
              <a:t> Củng cố, dặn dò</a:t>
            </a:r>
            <a:endParaRPr lang="en-US" sz="1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239" name="Picture 4" descr="Mở ảnh">
            <a:extLst>
              <a:ext uri="{FF2B5EF4-FFF2-40B4-BE49-F238E27FC236}">
                <a16:creationId xmlns:a16="http://schemas.microsoft.com/office/drawing/2014/main" id="{1083B154-12B9-39C4-6A21-16BFE3F12D7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709" b="98544" l="9709" r="99515">
                        <a14:foregroundMark x1="35204" y1="94684" x2="35437" y2="96602"/>
                        <a14:foregroundMark x1="33495" y1="80583" x2="35054" y2="93444"/>
                        <a14:foregroundMark x1="40777" y1="90777" x2="78641" y2="98544"/>
                        <a14:foregroundMark x1="90777" y1="75243" x2="94660" y2="95146"/>
                        <a14:foregroundMark x1="87864" y1="70388" x2="86893" y2="96117"/>
                        <a14:foregroundMark x1="89806" y1="88350" x2="90291" y2="95146"/>
                        <a14:foregroundMark x1="94175" y1="84951" x2="99515" y2="94660"/>
                        <a14:foregroundMark x1="48544" y1="67476" x2="43204" y2="80097"/>
                        <a14:foregroundMark x1="87864" y1="85922" x2="94660" y2="96117"/>
                        <a14:foregroundMark x1="33855" y1="96877" x2="33981" y2="97087"/>
                        <a14:backgroundMark x1="26699" y1="88835" x2="22816" y2="95146"/>
                      </a14:backgroundRemoval>
                    </a14:imgEffect>
                  </a14:imgLayer>
                </a14:imgProps>
              </a:ext>
              <a:ext uri="{28A0092B-C50C-407E-A947-70E740481C1C}">
                <a14:useLocalDpi xmlns:a14="http://schemas.microsoft.com/office/drawing/2010/main" val="0"/>
              </a:ext>
            </a:extLst>
          </a:blip>
          <a:srcRect/>
          <a:stretch>
            <a:fillRect/>
          </a:stretch>
        </p:blipFill>
        <p:spPr bwMode="auto">
          <a:xfrm>
            <a:off x="3635366" y="-2812060"/>
            <a:ext cx="2143198" cy="2143198"/>
          </a:xfrm>
          <a:prstGeom prst="rect">
            <a:avLst/>
          </a:prstGeom>
          <a:noFill/>
          <a:extLst>
            <a:ext uri="{909E8E84-426E-40DD-AFC4-6F175D3DCCD1}">
              <a14:hiddenFill xmlns:a14="http://schemas.microsoft.com/office/drawing/2010/main">
                <a:solidFill>
                  <a:srgbClr val="FFFFFF"/>
                </a:solidFill>
              </a14:hiddenFill>
            </a:ext>
          </a:extLst>
        </p:spPr>
      </p:pic>
      <p:pic>
        <p:nvPicPr>
          <p:cNvPr id="9241" name="Picture 9240">
            <a:extLst>
              <a:ext uri="{FF2B5EF4-FFF2-40B4-BE49-F238E27FC236}">
                <a16:creationId xmlns:a16="http://schemas.microsoft.com/office/drawing/2014/main" id="{C841BF45-3F45-5E13-351A-F4304E06AB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0" y="0"/>
            <a:ext cx="6858000" cy="6858000"/>
          </a:xfrm>
          <a:prstGeom prst="rect">
            <a:avLst/>
          </a:prstGeom>
        </p:spPr>
      </p:pic>
    </p:spTree>
    <p:extLst>
      <p:ext uri="{BB962C8B-B14F-4D97-AF65-F5344CB8AC3E}">
        <p14:creationId xmlns:p14="http://schemas.microsoft.com/office/powerpoint/2010/main" val="2199191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randombar(horizontal)">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randombar(horizontal)">
                                      <p:cBhvr>
                                        <p:cTn id="27"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0" descr="02ne">
            <a:extLst>
              <a:ext uri="{FF2B5EF4-FFF2-40B4-BE49-F238E27FC236}">
                <a16:creationId xmlns:a16="http://schemas.microsoft.com/office/drawing/2014/main" id="{42C332BC-50FD-EC36-03C3-282B8923662B}"/>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50358" y="1"/>
            <a:ext cx="10345184" cy="6858000"/>
          </a:xfrm>
          <a:noFill/>
        </p:spPr>
      </p:pic>
    </p:spTree>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a:extLst>
              <a:ext uri="{FF2B5EF4-FFF2-40B4-BE49-F238E27FC236}">
                <a16:creationId xmlns:a16="http://schemas.microsoft.com/office/drawing/2014/main" id="{E00DC9B7-4DFB-8420-AEF8-059D21061FAC}"/>
              </a:ext>
            </a:extLst>
          </p:cNvPr>
          <p:cNvSpPr>
            <a:spLocks noGrp="1" noChangeArrowheads="1"/>
          </p:cNvSpPr>
          <p:nvPr>
            <p:ph type="body" idx="1"/>
          </p:nvPr>
        </p:nvSpPr>
        <p:spPr>
          <a:xfrm>
            <a:off x="1885950" y="304800"/>
            <a:ext cx="8420100" cy="5867400"/>
          </a:xfrm>
        </p:spPr>
        <p:txBody>
          <a:bodyPr/>
          <a:lstStyle/>
          <a:p>
            <a:pPr eaLnBrk="1" hangingPunct="1">
              <a:buFontTx/>
              <a:buNone/>
            </a:pPr>
            <a:endParaRPr lang="en-US" altLang="en-US"/>
          </a:p>
        </p:txBody>
      </p:sp>
      <p:pic>
        <p:nvPicPr>
          <p:cNvPr id="16388" name="Picture 4" descr="03">
            <a:extLst>
              <a:ext uri="{FF2B5EF4-FFF2-40B4-BE49-F238E27FC236}">
                <a16:creationId xmlns:a16="http://schemas.microsoft.com/office/drawing/2014/main" id="{63CA3916-9C50-B35C-BD0B-0685744210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60" y="-893"/>
            <a:ext cx="10048875" cy="6858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065A8A6A-4ED8-FE50-6929-39CEC01FFC24}"/>
              </a:ext>
            </a:extLst>
          </p:cNvPr>
          <p:cNvSpPr>
            <a:spLocks noGrp="1" noChangeArrowheads="1"/>
          </p:cNvSpPr>
          <p:nvPr>
            <p:ph type="title"/>
          </p:nvPr>
        </p:nvSpPr>
        <p:spPr/>
        <p:txBody>
          <a:bodyPr/>
          <a:lstStyle/>
          <a:p>
            <a:pPr eaLnBrk="1" hangingPunct="1"/>
            <a:endParaRPr lang="en-US" altLang="en-US"/>
          </a:p>
        </p:txBody>
      </p:sp>
      <p:sp>
        <p:nvSpPr>
          <p:cNvPr id="17411" name="Rectangle 3">
            <a:extLst>
              <a:ext uri="{FF2B5EF4-FFF2-40B4-BE49-F238E27FC236}">
                <a16:creationId xmlns:a16="http://schemas.microsoft.com/office/drawing/2014/main" id="{CB637473-3BC9-3579-8204-95B27D36C323}"/>
              </a:ext>
            </a:extLst>
          </p:cNvPr>
          <p:cNvSpPr>
            <a:spLocks noGrp="1" noChangeArrowheads="1"/>
          </p:cNvSpPr>
          <p:nvPr>
            <p:ph type="body" idx="1"/>
          </p:nvPr>
        </p:nvSpPr>
        <p:spPr>
          <a:xfrm>
            <a:off x="1885950" y="381000"/>
            <a:ext cx="8420100" cy="5791200"/>
          </a:xfrm>
        </p:spPr>
        <p:txBody>
          <a:bodyPr/>
          <a:lstStyle/>
          <a:p>
            <a:pPr eaLnBrk="1" hangingPunct="1"/>
            <a:endParaRPr lang="en-US" altLang="en-US"/>
          </a:p>
        </p:txBody>
      </p:sp>
      <p:pic>
        <p:nvPicPr>
          <p:cNvPr id="17412" name="Picture 4" descr="04">
            <a:extLst>
              <a:ext uri="{FF2B5EF4-FFF2-40B4-BE49-F238E27FC236}">
                <a16:creationId xmlns:a16="http://schemas.microsoft.com/office/drawing/2014/main" id="{57EC01C9-DEAA-CECD-6D59-A519180C57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8517" y="-177"/>
            <a:ext cx="10154966" cy="685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5" descr="05">
            <a:extLst>
              <a:ext uri="{FF2B5EF4-FFF2-40B4-BE49-F238E27FC236}">
                <a16:creationId xmlns:a16="http://schemas.microsoft.com/office/drawing/2014/main" id="{33FD44F1-B917-3E8D-90F6-89A72F6F7968}"/>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523218" y="0"/>
            <a:ext cx="4884026" cy="6858000"/>
          </a:xfrm>
          <a:noFill/>
        </p:spPr>
      </p:pic>
      <p:pic>
        <p:nvPicPr>
          <p:cNvPr id="2" name="Picture 5" descr="06">
            <a:extLst>
              <a:ext uri="{FF2B5EF4-FFF2-40B4-BE49-F238E27FC236}">
                <a16:creationId xmlns:a16="http://schemas.microsoft.com/office/drawing/2014/main" id="{94B6B018-97A1-8818-1863-12E54C90B0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407244" y="0"/>
            <a:ext cx="5788098" cy="6858000"/>
          </a:xfrm>
          <a:prstGeom prst="rect">
            <a:avLst/>
          </a:prstGeom>
          <a:noFill/>
        </p:spPr>
      </p:pic>
    </p:spTree>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07">
            <a:extLst>
              <a:ext uri="{FF2B5EF4-FFF2-40B4-BE49-F238E27FC236}">
                <a16:creationId xmlns:a16="http://schemas.microsoft.com/office/drawing/2014/main" id="{4721D702-18F4-9DC9-5381-69B51010245C}"/>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09041" y="0"/>
            <a:ext cx="5590190" cy="6858000"/>
          </a:xfrm>
          <a:noFill/>
        </p:spPr>
      </p:pic>
      <p:pic>
        <p:nvPicPr>
          <p:cNvPr id="2" name="Picture 5" descr="thieu chut nua">
            <a:extLst>
              <a:ext uri="{FF2B5EF4-FFF2-40B4-BE49-F238E27FC236}">
                <a16:creationId xmlns:a16="http://schemas.microsoft.com/office/drawing/2014/main" id="{24EB5A44-639E-A898-6D12-F46710F59F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899231" y="-1"/>
            <a:ext cx="5906947" cy="6850581"/>
          </a:xfrm>
          <a:prstGeom prst="rect">
            <a:avLst/>
          </a:prstGeom>
          <a:noFill/>
        </p:spPr>
      </p:pic>
    </p:spTree>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a:extLst>
              <a:ext uri="{FF2B5EF4-FFF2-40B4-BE49-F238E27FC236}">
                <a16:creationId xmlns:a16="http://schemas.microsoft.com/office/drawing/2014/main" id="{01AE41C4-34C5-F386-EB42-32E6118486C2}"/>
              </a:ext>
            </a:extLst>
          </p:cNvPr>
          <p:cNvSpPr>
            <a:spLocks noGrp="1" noChangeArrowheads="1"/>
          </p:cNvSpPr>
          <p:nvPr>
            <p:ph type="body" idx="1"/>
          </p:nvPr>
        </p:nvSpPr>
        <p:spPr>
          <a:xfrm>
            <a:off x="1129072" y="1026856"/>
            <a:ext cx="1909096" cy="4114800"/>
          </a:xfrm>
        </p:spPr>
        <p:txBody>
          <a:bodyPr>
            <a:normAutofit/>
          </a:bodyPr>
          <a:lstStyle/>
          <a:p>
            <a:pPr algn="ctr" eaLnBrk="1" hangingPunct="1">
              <a:buFontTx/>
              <a:buNone/>
            </a:pPr>
            <a:r>
              <a:rPr lang="en-US" altLang="en-US" sz="4400">
                <a:latin typeface="#9Slide07 Staccato " panose="02040603050506020204" pitchFamily="18" charset="0"/>
              </a:rPr>
              <a:t>   Đêm hôm ấy cảnh cho chữ diễn ra …</a:t>
            </a:r>
          </a:p>
        </p:txBody>
      </p:sp>
      <p:pic>
        <p:nvPicPr>
          <p:cNvPr id="22531" name="Picture 4" descr="09">
            <a:extLst>
              <a:ext uri="{FF2B5EF4-FFF2-40B4-BE49-F238E27FC236}">
                <a16:creationId xmlns:a16="http://schemas.microsoft.com/office/drawing/2014/main" id="{0A9A6132-D07D-9468-5DDF-88DBA090D6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2782" y="-26301"/>
            <a:ext cx="6004286" cy="6948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5" descr="10">
            <a:extLst>
              <a:ext uri="{FF2B5EF4-FFF2-40B4-BE49-F238E27FC236}">
                <a16:creationId xmlns:a16="http://schemas.microsoft.com/office/drawing/2014/main" id="{71F2D157-34FD-1ECB-D4A9-35B38C253B79}"/>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518153" y="-7420"/>
            <a:ext cx="5496486" cy="6858000"/>
          </a:xfrm>
          <a:noFill/>
        </p:spPr>
      </p:pic>
      <p:pic>
        <p:nvPicPr>
          <p:cNvPr id="2" name="Picture 5" descr="thieu chut nua">
            <a:extLst>
              <a:ext uri="{FF2B5EF4-FFF2-40B4-BE49-F238E27FC236}">
                <a16:creationId xmlns:a16="http://schemas.microsoft.com/office/drawing/2014/main" id="{BED9A7AA-2C0B-57DF-219E-8FD33F8BA3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899231" y="-1"/>
            <a:ext cx="5906947" cy="6850581"/>
          </a:xfrm>
          <a:prstGeom prst="rect">
            <a:avLst/>
          </a:prstGeom>
          <a:noFill/>
        </p:spPr>
      </p:pic>
    </p:spTree>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a:hlinkClick r:id="" action="ppaction://noaction" highlightClick="1"/>
            <a:extLst>
              <a:ext uri="{FF2B5EF4-FFF2-40B4-BE49-F238E27FC236}">
                <a16:creationId xmlns:a16="http://schemas.microsoft.com/office/drawing/2014/main" id="{80F83D04-F748-AED0-967B-164E62B3A5BB}"/>
              </a:ext>
            </a:extLst>
          </p:cNvPr>
          <p:cNvSpPr>
            <a:spLocks noChangeArrowheads="1"/>
          </p:cNvSpPr>
          <p:nvPr/>
        </p:nvSpPr>
        <p:spPr bwMode="auto">
          <a:xfrm>
            <a:off x="4572000" y="1215205"/>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t</a:t>
            </a:r>
          </a:p>
        </p:txBody>
      </p:sp>
      <p:sp>
        <p:nvSpPr>
          <p:cNvPr id="6" name="AutoShape 5">
            <a:hlinkClick r:id="" action="ppaction://noaction" highlightClick="1"/>
            <a:extLst>
              <a:ext uri="{FF2B5EF4-FFF2-40B4-BE49-F238E27FC236}">
                <a16:creationId xmlns:a16="http://schemas.microsoft.com/office/drawing/2014/main" id="{509D6E42-6591-8937-3FFD-258E18C9B756}"/>
              </a:ext>
            </a:extLst>
          </p:cNvPr>
          <p:cNvSpPr>
            <a:spLocks noChangeArrowheads="1"/>
          </p:cNvSpPr>
          <p:nvPr/>
        </p:nvSpPr>
        <p:spPr bwMode="auto">
          <a:xfrm>
            <a:off x="4114800" y="1672405"/>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b</a:t>
            </a:r>
          </a:p>
        </p:txBody>
      </p:sp>
      <p:sp>
        <p:nvSpPr>
          <p:cNvPr id="7" name="AutoShape 6">
            <a:hlinkClick r:id="" action="ppaction://noaction" highlightClick="1"/>
            <a:extLst>
              <a:ext uri="{FF2B5EF4-FFF2-40B4-BE49-F238E27FC236}">
                <a16:creationId xmlns:a16="http://schemas.microsoft.com/office/drawing/2014/main" id="{D722D495-5E21-82CD-A230-23F4525A3F6E}"/>
              </a:ext>
            </a:extLst>
          </p:cNvPr>
          <p:cNvSpPr>
            <a:spLocks noChangeArrowheads="1"/>
          </p:cNvSpPr>
          <p:nvPr/>
        </p:nvSpPr>
        <p:spPr bwMode="auto">
          <a:xfrm>
            <a:off x="4572000" y="2129605"/>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i</a:t>
            </a:r>
          </a:p>
        </p:txBody>
      </p:sp>
      <p:sp>
        <p:nvSpPr>
          <p:cNvPr id="8" name="AutoShape 7">
            <a:hlinkClick r:id="" action="ppaction://noaction" highlightClick="1"/>
            <a:extLst>
              <a:ext uri="{FF2B5EF4-FFF2-40B4-BE49-F238E27FC236}">
                <a16:creationId xmlns:a16="http://schemas.microsoft.com/office/drawing/2014/main" id="{A0066964-6744-48BA-66EF-2F18B3639B68}"/>
              </a:ext>
            </a:extLst>
          </p:cNvPr>
          <p:cNvSpPr>
            <a:spLocks noChangeArrowheads="1"/>
          </p:cNvSpPr>
          <p:nvPr/>
        </p:nvSpPr>
        <p:spPr bwMode="auto">
          <a:xfrm>
            <a:off x="5486400" y="2586805"/>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c</a:t>
            </a:r>
          </a:p>
        </p:txBody>
      </p:sp>
      <p:sp>
        <p:nvSpPr>
          <p:cNvPr id="9" name="AutoShape 8">
            <a:hlinkClick r:id="" action="ppaction://noaction" highlightClick="1"/>
            <a:extLst>
              <a:ext uri="{FF2B5EF4-FFF2-40B4-BE49-F238E27FC236}">
                <a16:creationId xmlns:a16="http://schemas.microsoft.com/office/drawing/2014/main" id="{D7EB6564-C52E-2B6F-5EAD-BABF5420F8C9}"/>
              </a:ext>
            </a:extLst>
          </p:cNvPr>
          <p:cNvSpPr>
            <a:spLocks noChangeArrowheads="1"/>
          </p:cNvSpPr>
          <p:nvPr/>
        </p:nvSpPr>
        <p:spPr bwMode="auto">
          <a:xfrm>
            <a:off x="4114800" y="3044958"/>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b</a:t>
            </a:r>
          </a:p>
        </p:txBody>
      </p:sp>
      <p:sp>
        <p:nvSpPr>
          <p:cNvPr id="10" name="AutoShape 9">
            <a:hlinkClick r:id="" action="ppaction://noaction" highlightClick="1"/>
            <a:extLst>
              <a:ext uri="{FF2B5EF4-FFF2-40B4-BE49-F238E27FC236}">
                <a16:creationId xmlns:a16="http://schemas.microsoft.com/office/drawing/2014/main" id="{0CCC82F0-0460-0920-465E-4DDC12EF811C}"/>
              </a:ext>
            </a:extLst>
          </p:cNvPr>
          <p:cNvSpPr>
            <a:spLocks noChangeArrowheads="1"/>
          </p:cNvSpPr>
          <p:nvPr/>
        </p:nvSpPr>
        <p:spPr bwMode="auto">
          <a:xfrm>
            <a:off x="5029200" y="3501205"/>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i</a:t>
            </a:r>
          </a:p>
        </p:txBody>
      </p:sp>
      <p:sp>
        <p:nvSpPr>
          <p:cNvPr id="11" name="AutoShape 12">
            <a:hlinkClick r:id="" action="ppaction://noaction" highlightClick="1"/>
            <a:extLst>
              <a:ext uri="{FF2B5EF4-FFF2-40B4-BE49-F238E27FC236}">
                <a16:creationId xmlns:a16="http://schemas.microsoft.com/office/drawing/2014/main" id="{F2EBF319-1771-E429-2D07-7C7FB77ED5BD}"/>
              </a:ext>
            </a:extLst>
          </p:cNvPr>
          <p:cNvSpPr>
            <a:spLocks noChangeArrowheads="1"/>
          </p:cNvSpPr>
          <p:nvPr/>
        </p:nvSpPr>
        <p:spPr bwMode="auto">
          <a:xfrm>
            <a:off x="4572000" y="1672405"/>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800" b="1">
                <a:solidFill>
                  <a:srgbClr val="FFFF00"/>
                </a:solidFill>
                <a:effectLst>
                  <a:outerShdw blurRad="38100" dist="38100" dir="2700000" algn="tl">
                    <a:srgbClr val="000000"/>
                  </a:outerShdw>
                </a:effectLst>
                <a:latin typeface="#9Slide03 Bebas Neue Bold" panose="020B0606020202050201" pitchFamily="34" charset="0"/>
              </a:rPr>
              <a:t>a</a:t>
            </a:r>
          </a:p>
        </p:txBody>
      </p:sp>
      <p:sp>
        <p:nvSpPr>
          <p:cNvPr id="12" name="AutoShape 13">
            <a:hlinkClick r:id="" action="ppaction://noaction" highlightClick="1"/>
            <a:extLst>
              <a:ext uri="{FF2B5EF4-FFF2-40B4-BE49-F238E27FC236}">
                <a16:creationId xmlns:a16="http://schemas.microsoft.com/office/drawing/2014/main" id="{A7AD2316-9208-02F2-D374-19DF027520AE}"/>
              </a:ext>
            </a:extLst>
          </p:cNvPr>
          <p:cNvSpPr>
            <a:spLocks noChangeArrowheads="1"/>
          </p:cNvSpPr>
          <p:nvPr/>
        </p:nvSpPr>
        <p:spPr bwMode="auto">
          <a:xfrm>
            <a:off x="5029200" y="1215205"/>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u</a:t>
            </a:r>
          </a:p>
        </p:txBody>
      </p:sp>
      <p:sp>
        <p:nvSpPr>
          <p:cNvPr id="13" name="AutoShape 14">
            <a:hlinkClick r:id="" action="ppaction://noaction" highlightClick="1"/>
            <a:extLst>
              <a:ext uri="{FF2B5EF4-FFF2-40B4-BE49-F238E27FC236}">
                <a16:creationId xmlns:a16="http://schemas.microsoft.com/office/drawing/2014/main" id="{07297109-C6FF-23B0-E573-CA51F4763C08}"/>
              </a:ext>
            </a:extLst>
          </p:cNvPr>
          <p:cNvSpPr>
            <a:spLocks noChangeArrowheads="1"/>
          </p:cNvSpPr>
          <p:nvPr/>
        </p:nvSpPr>
        <p:spPr bwMode="auto">
          <a:xfrm>
            <a:off x="5486400" y="1215205"/>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y</a:t>
            </a:r>
          </a:p>
        </p:txBody>
      </p:sp>
      <p:sp>
        <p:nvSpPr>
          <p:cNvPr id="14" name="AutoShape 15">
            <a:hlinkClick r:id="" action="ppaction://noaction" highlightClick="1"/>
            <a:extLst>
              <a:ext uri="{FF2B5EF4-FFF2-40B4-BE49-F238E27FC236}">
                <a16:creationId xmlns:a16="http://schemas.microsoft.com/office/drawing/2014/main" id="{12F12BCF-8781-5B6D-CED4-80FB7C5A4B7F}"/>
              </a:ext>
            </a:extLst>
          </p:cNvPr>
          <p:cNvSpPr>
            <a:spLocks noChangeArrowheads="1"/>
          </p:cNvSpPr>
          <p:nvPr/>
        </p:nvSpPr>
        <p:spPr bwMode="auto">
          <a:xfrm>
            <a:off x="5029200" y="2129605"/>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c</a:t>
            </a:r>
          </a:p>
        </p:txBody>
      </p:sp>
      <p:sp>
        <p:nvSpPr>
          <p:cNvPr id="15" name="AutoShape 16">
            <a:hlinkClick r:id="" action="ppaction://noaction" highlightClick="1"/>
            <a:extLst>
              <a:ext uri="{FF2B5EF4-FFF2-40B4-BE49-F238E27FC236}">
                <a16:creationId xmlns:a16="http://schemas.microsoft.com/office/drawing/2014/main" id="{F9A98189-37F1-AFEC-DFDC-7C380478F9EC}"/>
              </a:ext>
            </a:extLst>
          </p:cNvPr>
          <p:cNvSpPr>
            <a:spLocks noChangeArrowheads="1"/>
          </p:cNvSpPr>
          <p:nvPr/>
        </p:nvSpPr>
        <p:spPr bwMode="auto">
          <a:xfrm>
            <a:off x="5486400" y="2129605"/>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h</a:t>
            </a:r>
          </a:p>
        </p:txBody>
      </p:sp>
      <p:sp>
        <p:nvSpPr>
          <p:cNvPr id="17" name="AutoShape 18">
            <a:hlinkClick r:id="" action="ppaction://noaction" highlightClick="1"/>
            <a:extLst>
              <a:ext uri="{FF2B5EF4-FFF2-40B4-BE49-F238E27FC236}">
                <a16:creationId xmlns:a16="http://schemas.microsoft.com/office/drawing/2014/main" id="{DA729C2D-8AE9-1CBD-7F2E-917C34842D0D}"/>
              </a:ext>
            </a:extLst>
          </p:cNvPr>
          <p:cNvSpPr>
            <a:spLocks noChangeArrowheads="1"/>
          </p:cNvSpPr>
          <p:nvPr/>
        </p:nvSpPr>
        <p:spPr bwMode="auto">
          <a:xfrm>
            <a:off x="4572000" y="3044958"/>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o</a:t>
            </a:r>
          </a:p>
        </p:txBody>
      </p:sp>
      <p:sp>
        <p:nvSpPr>
          <p:cNvPr id="18" name="AutoShape 19">
            <a:hlinkClick r:id="" action="ppaction://noaction" highlightClick="1"/>
            <a:extLst>
              <a:ext uri="{FF2B5EF4-FFF2-40B4-BE49-F238E27FC236}">
                <a16:creationId xmlns:a16="http://schemas.microsoft.com/office/drawing/2014/main" id="{3A59CB69-CC9E-C773-BF93-5D1EC061A33B}"/>
              </a:ext>
            </a:extLst>
          </p:cNvPr>
          <p:cNvSpPr>
            <a:spLocks noChangeArrowheads="1"/>
          </p:cNvSpPr>
          <p:nvPr/>
        </p:nvSpPr>
        <p:spPr bwMode="auto">
          <a:xfrm>
            <a:off x="5029200" y="3044958"/>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n</a:t>
            </a:r>
          </a:p>
        </p:txBody>
      </p:sp>
      <p:sp>
        <p:nvSpPr>
          <p:cNvPr id="19" name="AutoShape 20">
            <a:hlinkClick r:id="" action="ppaction://noaction" highlightClick="1"/>
            <a:extLst>
              <a:ext uri="{FF2B5EF4-FFF2-40B4-BE49-F238E27FC236}">
                <a16:creationId xmlns:a16="http://schemas.microsoft.com/office/drawing/2014/main" id="{DB9CD965-BDB2-AD83-FE2D-66718672ED24}"/>
              </a:ext>
            </a:extLst>
          </p:cNvPr>
          <p:cNvSpPr>
            <a:spLocks noChangeArrowheads="1"/>
          </p:cNvSpPr>
          <p:nvPr/>
        </p:nvSpPr>
        <p:spPr bwMode="auto">
          <a:xfrm>
            <a:off x="5486400" y="3501205"/>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h</a:t>
            </a:r>
          </a:p>
        </p:txBody>
      </p:sp>
      <p:sp>
        <p:nvSpPr>
          <p:cNvPr id="21" name="AutoShape 30">
            <a:hlinkClick r:id="" action="ppaction://noaction" highlightClick="1"/>
            <a:extLst>
              <a:ext uri="{FF2B5EF4-FFF2-40B4-BE49-F238E27FC236}">
                <a16:creationId xmlns:a16="http://schemas.microsoft.com/office/drawing/2014/main" id="{E47590BC-943F-8B46-1298-D2A5DD23B54A}"/>
              </a:ext>
            </a:extLst>
          </p:cNvPr>
          <p:cNvSpPr>
            <a:spLocks noChangeArrowheads="1"/>
          </p:cNvSpPr>
          <p:nvPr/>
        </p:nvSpPr>
        <p:spPr bwMode="auto">
          <a:xfrm>
            <a:off x="3657600" y="1672405"/>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o</a:t>
            </a:r>
          </a:p>
        </p:txBody>
      </p:sp>
      <p:sp>
        <p:nvSpPr>
          <p:cNvPr id="22" name="AutoShape 33">
            <a:hlinkClick r:id="" action="ppaction://noaction" highlightClick="1"/>
            <a:extLst>
              <a:ext uri="{FF2B5EF4-FFF2-40B4-BE49-F238E27FC236}">
                <a16:creationId xmlns:a16="http://schemas.microsoft.com/office/drawing/2014/main" id="{82EF4E30-9A56-2EC2-5DF6-90E0CF2093A0}"/>
              </a:ext>
            </a:extLst>
          </p:cNvPr>
          <p:cNvSpPr>
            <a:spLocks noChangeArrowheads="1"/>
          </p:cNvSpPr>
          <p:nvPr/>
        </p:nvSpPr>
        <p:spPr bwMode="auto">
          <a:xfrm>
            <a:off x="4114800" y="2129605"/>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d</a:t>
            </a:r>
          </a:p>
        </p:txBody>
      </p:sp>
      <p:sp>
        <p:nvSpPr>
          <p:cNvPr id="24" name="AutoShape 37">
            <a:hlinkClick r:id="" action="ppaction://noaction" highlightClick="1"/>
            <a:extLst>
              <a:ext uri="{FF2B5EF4-FFF2-40B4-BE49-F238E27FC236}">
                <a16:creationId xmlns:a16="http://schemas.microsoft.com/office/drawing/2014/main" id="{8E1070BD-9E46-00DB-FA70-6DBA37789E63}"/>
              </a:ext>
            </a:extLst>
          </p:cNvPr>
          <p:cNvSpPr>
            <a:spLocks noChangeArrowheads="1"/>
          </p:cNvSpPr>
          <p:nvPr/>
        </p:nvSpPr>
        <p:spPr bwMode="auto">
          <a:xfrm>
            <a:off x="5029200" y="2586805"/>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u</a:t>
            </a:r>
          </a:p>
        </p:txBody>
      </p:sp>
      <p:sp>
        <p:nvSpPr>
          <p:cNvPr id="25" name="AutoShape 38">
            <a:hlinkClick r:id="" action="ppaction://noaction" highlightClick="1"/>
            <a:extLst>
              <a:ext uri="{FF2B5EF4-FFF2-40B4-BE49-F238E27FC236}">
                <a16:creationId xmlns:a16="http://schemas.microsoft.com/office/drawing/2014/main" id="{86BB1964-C79C-5513-F862-3A0C127C3986}"/>
              </a:ext>
            </a:extLst>
          </p:cNvPr>
          <p:cNvSpPr>
            <a:spLocks noChangeArrowheads="1"/>
          </p:cNvSpPr>
          <p:nvPr/>
        </p:nvSpPr>
        <p:spPr bwMode="auto">
          <a:xfrm>
            <a:off x="4572000" y="2586805"/>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h</a:t>
            </a:r>
          </a:p>
        </p:txBody>
      </p:sp>
      <p:sp>
        <p:nvSpPr>
          <p:cNvPr id="26" name="AutoShape 39">
            <a:hlinkClick r:id="" action="ppaction://noaction" highlightClick="1"/>
            <a:extLst>
              <a:ext uri="{FF2B5EF4-FFF2-40B4-BE49-F238E27FC236}">
                <a16:creationId xmlns:a16="http://schemas.microsoft.com/office/drawing/2014/main" id="{1C17D7D0-4D0C-D32A-0F2A-A5334DF6DA3F}"/>
              </a:ext>
            </a:extLst>
          </p:cNvPr>
          <p:cNvSpPr>
            <a:spLocks noChangeArrowheads="1"/>
          </p:cNvSpPr>
          <p:nvPr/>
        </p:nvSpPr>
        <p:spPr bwMode="auto">
          <a:xfrm>
            <a:off x="4114800" y="2586805"/>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c</a:t>
            </a:r>
          </a:p>
        </p:txBody>
      </p:sp>
      <p:sp>
        <p:nvSpPr>
          <p:cNvPr id="27" name="AutoShape 42">
            <a:hlinkClick r:id="" action="ppaction://noaction" highlightClick="1"/>
            <a:extLst>
              <a:ext uri="{FF2B5EF4-FFF2-40B4-BE49-F238E27FC236}">
                <a16:creationId xmlns:a16="http://schemas.microsoft.com/office/drawing/2014/main" id="{0C47D011-896A-D17A-18BE-E378003E107E}"/>
              </a:ext>
            </a:extLst>
          </p:cNvPr>
          <p:cNvSpPr>
            <a:spLocks noChangeArrowheads="1"/>
          </p:cNvSpPr>
          <p:nvPr/>
        </p:nvSpPr>
        <p:spPr bwMode="auto">
          <a:xfrm>
            <a:off x="3657600" y="3044958"/>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g</a:t>
            </a:r>
          </a:p>
        </p:txBody>
      </p:sp>
      <p:sp>
        <p:nvSpPr>
          <p:cNvPr id="28" name="AutoShape 45">
            <a:hlinkClick r:id="" action="ppaction://noaction" highlightClick="1"/>
            <a:extLst>
              <a:ext uri="{FF2B5EF4-FFF2-40B4-BE49-F238E27FC236}">
                <a16:creationId xmlns:a16="http://schemas.microsoft.com/office/drawing/2014/main" id="{2FD3E38E-ECFF-DC5E-B159-331D03FC7DFE}"/>
              </a:ext>
            </a:extLst>
          </p:cNvPr>
          <p:cNvSpPr>
            <a:spLocks noChangeArrowheads="1"/>
          </p:cNvSpPr>
          <p:nvPr/>
        </p:nvSpPr>
        <p:spPr bwMode="auto">
          <a:xfrm>
            <a:off x="4572000" y="3501205"/>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a</a:t>
            </a:r>
          </a:p>
        </p:txBody>
      </p:sp>
      <p:sp>
        <p:nvSpPr>
          <p:cNvPr id="29" name="1">
            <a:hlinkClick r:id="rId2" action="ppaction://hlinksldjump"/>
            <a:extLst>
              <a:ext uri="{FF2B5EF4-FFF2-40B4-BE49-F238E27FC236}">
                <a16:creationId xmlns:a16="http://schemas.microsoft.com/office/drawing/2014/main" id="{EAF33119-7B4F-C8B6-4887-50142E881C88}"/>
              </a:ext>
            </a:extLst>
          </p:cNvPr>
          <p:cNvSpPr>
            <a:spLocks noChangeArrowheads="1"/>
          </p:cNvSpPr>
          <p:nvPr/>
        </p:nvSpPr>
        <p:spPr bwMode="auto">
          <a:xfrm>
            <a:off x="1292781" y="1073335"/>
            <a:ext cx="533400" cy="457200"/>
          </a:xfrm>
          <a:prstGeom prst="octagon">
            <a:avLst>
              <a:gd name="adj" fmla="val 29287"/>
            </a:avLst>
          </a:prstGeom>
          <a:noFill/>
          <a:ln w="28575">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CC3300"/>
                </a:solidFill>
                <a:effectLst>
                  <a:outerShdw blurRad="38100" dist="38100" dir="2700000" algn="tl">
                    <a:srgbClr val="C0C0C0"/>
                  </a:outerShdw>
                </a:effectLst>
                <a:latin typeface="#9Slide03 Bebas Neue Bold" panose="020B0606020202050201" pitchFamily="34" charset="0"/>
              </a:rPr>
              <a:t>1</a:t>
            </a:r>
          </a:p>
        </p:txBody>
      </p:sp>
      <p:sp>
        <p:nvSpPr>
          <p:cNvPr id="30" name="2">
            <a:hlinkClick r:id="rId3" action="ppaction://hlinksldjump"/>
            <a:extLst>
              <a:ext uri="{FF2B5EF4-FFF2-40B4-BE49-F238E27FC236}">
                <a16:creationId xmlns:a16="http://schemas.microsoft.com/office/drawing/2014/main" id="{7872AACE-1B8B-382A-0A98-7FB1AE6A317B}"/>
              </a:ext>
            </a:extLst>
          </p:cNvPr>
          <p:cNvSpPr>
            <a:spLocks noChangeArrowheads="1"/>
          </p:cNvSpPr>
          <p:nvPr/>
        </p:nvSpPr>
        <p:spPr bwMode="auto">
          <a:xfrm>
            <a:off x="1292781" y="1530535"/>
            <a:ext cx="533400" cy="457200"/>
          </a:xfrm>
          <a:prstGeom prst="octagon">
            <a:avLst>
              <a:gd name="adj" fmla="val 29287"/>
            </a:avLst>
          </a:prstGeom>
          <a:noFill/>
          <a:ln w="28575">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CC3300"/>
                </a:solidFill>
                <a:effectLst>
                  <a:outerShdw blurRad="38100" dist="38100" dir="2700000" algn="tl">
                    <a:srgbClr val="C0C0C0"/>
                  </a:outerShdw>
                </a:effectLst>
                <a:latin typeface="#9Slide03 Bebas Neue Bold" panose="020B0606020202050201" pitchFamily="34" charset="0"/>
              </a:rPr>
              <a:t>2</a:t>
            </a:r>
          </a:p>
        </p:txBody>
      </p:sp>
      <p:sp>
        <p:nvSpPr>
          <p:cNvPr id="31" name="3">
            <a:hlinkClick r:id="rId4" action="ppaction://hlinksldjump"/>
            <a:extLst>
              <a:ext uri="{FF2B5EF4-FFF2-40B4-BE49-F238E27FC236}">
                <a16:creationId xmlns:a16="http://schemas.microsoft.com/office/drawing/2014/main" id="{6FB056D8-D8A1-C51B-7BBD-B1A353BC6281}"/>
              </a:ext>
            </a:extLst>
          </p:cNvPr>
          <p:cNvSpPr>
            <a:spLocks noChangeArrowheads="1"/>
          </p:cNvSpPr>
          <p:nvPr/>
        </p:nvSpPr>
        <p:spPr bwMode="auto">
          <a:xfrm>
            <a:off x="1292781" y="1987735"/>
            <a:ext cx="533400" cy="457200"/>
          </a:xfrm>
          <a:prstGeom prst="octagon">
            <a:avLst>
              <a:gd name="adj" fmla="val 29287"/>
            </a:avLst>
          </a:prstGeom>
          <a:noFill/>
          <a:ln w="28575">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CC3300"/>
                </a:solidFill>
                <a:effectLst>
                  <a:outerShdw blurRad="38100" dist="38100" dir="2700000" algn="tl">
                    <a:srgbClr val="C0C0C0"/>
                  </a:outerShdw>
                </a:effectLst>
                <a:latin typeface="#9Slide03 Bebas Neue Bold" panose="020B0606020202050201" pitchFamily="34" charset="0"/>
              </a:rPr>
              <a:t>3</a:t>
            </a:r>
          </a:p>
        </p:txBody>
      </p:sp>
      <p:sp>
        <p:nvSpPr>
          <p:cNvPr id="32" name="4">
            <a:hlinkClick r:id="rId5" action="ppaction://hlinksldjump"/>
            <a:extLst>
              <a:ext uri="{FF2B5EF4-FFF2-40B4-BE49-F238E27FC236}">
                <a16:creationId xmlns:a16="http://schemas.microsoft.com/office/drawing/2014/main" id="{2D559E02-0D39-2D07-7607-FF4AE4BDFD91}"/>
              </a:ext>
            </a:extLst>
          </p:cNvPr>
          <p:cNvSpPr>
            <a:spLocks noChangeArrowheads="1"/>
          </p:cNvSpPr>
          <p:nvPr/>
        </p:nvSpPr>
        <p:spPr bwMode="auto">
          <a:xfrm>
            <a:off x="1292781" y="2444935"/>
            <a:ext cx="533400" cy="457200"/>
          </a:xfrm>
          <a:prstGeom prst="octagon">
            <a:avLst>
              <a:gd name="adj" fmla="val 29287"/>
            </a:avLst>
          </a:prstGeom>
          <a:noFill/>
          <a:ln w="28575">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CC3300"/>
                </a:solidFill>
                <a:effectLst>
                  <a:outerShdw blurRad="38100" dist="38100" dir="2700000" algn="tl">
                    <a:srgbClr val="C0C0C0"/>
                  </a:outerShdw>
                </a:effectLst>
                <a:latin typeface="#9Slide03 Bebas Neue Bold" panose="020B0606020202050201" pitchFamily="34" charset="0"/>
              </a:rPr>
              <a:t>4</a:t>
            </a:r>
          </a:p>
        </p:txBody>
      </p:sp>
      <p:sp>
        <p:nvSpPr>
          <p:cNvPr id="33" name="6">
            <a:hlinkClick r:id="rId6" action="ppaction://hlinksldjump"/>
            <a:extLst>
              <a:ext uri="{FF2B5EF4-FFF2-40B4-BE49-F238E27FC236}">
                <a16:creationId xmlns:a16="http://schemas.microsoft.com/office/drawing/2014/main" id="{C578FCF7-1F35-358B-C3F2-A0F1561ADBE9}"/>
              </a:ext>
            </a:extLst>
          </p:cNvPr>
          <p:cNvSpPr>
            <a:spLocks noChangeArrowheads="1"/>
          </p:cNvSpPr>
          <p:nvPr/>
        </p:nvSpPr>
        <p:spPr bwMode="auto">
          <a:xfrm>
            <a:off x="1292781" y="3356160"/>
            <a:ext cx="533400" cy="457200"/>
          </a:xfrm>
          <a:prstGeom prst="octagon">
            <a:avLst>
              <a:gd name="adj" fmla="val 29287"/>
            </a:avLst>
          </a:prstGeom>
          <a:noFill/>
          <a:ln w="28575">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CC3300"/>
                </a:solidFill>
                <a:effectLst>
                  <a:outerShdw blurRad="38100" dist="38100" dir="2700000" algn="tl">
                    <a:srgbClr val="C0C0C0"/>
                  </a:outerShdw>
                </a:effectLst>
                <a:latin typeface="#9Slide03 Bebas Neue Bold" panose="020B0606020202050201" pitchFamily="34" charset="0"/>
              </a:rPr>
              <a:t>6</a:t>
            </a:r>
          </a:p>
        </p:txBody>
      </p:sp>
      <p:sp>
        <p:nvSpPr>
          <p:cNvPr id="34" name="5">
            <a:hlinkClick r:id="rId7" action="ppaction://hlinksldjump"/>
            <a:extLst>
              <a:ext uri="{FF2B5EF4-FFF2-40B4-BE49-F238E27FC236}">
                <a16:creationId xmlns:a16="http://schemas.microsoft.com/office/drawing/2014/main" id="{3C9273C4-FDD4-A3B4-BB20-96EBE943F0F8}"/>
              </a:ext>
            </a:extLst>
          </p:cNvPr>
          <p:cNvSpPr>
            <a:spLocks noChangeArrowheads="1"/>
          </p:cNvSpPr>
          <p:nvPr/>
        </p:nvSpPr>
        <p:spPr bwMode="auto">
          <a:xfrm>
            <a:off x="1292781" y="2902135"/>
            <a:ext cx="533400" cy="457200"/>
          </a:xfrm>
          <a:prstGeom prst="octagon">
            <a:avLst>
              <a:gd name="adj" fmla="val 29287"/>
            </a:avLst>
          </a:prstGeom>
          <a:noFill/>
          <a:ln w="28575">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CC3300"/>
                </a:solidFill>
                <a:effectLst>
                  <a:outerShdw blurRad="38100" dist="38100" dir="2700000" algn="tl">
                    <a:srgbClr val="C0C0C0"/>
                  </a:outerShdw>
                </a:effectLst>
                <a:latin typeface="#9Slide03 Bebas Neue Bold" panose="020B0606020202050201" pitchFamily="34" charset="0"/>
              </a:rPr>
              <a:t>5</a:t>
            </a:r>
          </a:p>
        </p:txBody>
      </p:sp>
      <p:sp>
        <p:nvSpPr>
          <p:cNvPr id="37" name="AutoShape 98">
            <a:hlinkClick r:id="" action="ppaction://noaction" highlightClick="1"/>
            <a:extLst>
              <a:ext uri="{FF2B5EF4-FFF2-40B4-BE49-F238E27FC236}">
                <a16:creationId xmlns:a16="http://schemas.microsoft.com/office/drawing/2014/main" id="{E0EBD354-30A9-03E6-E7FF-2EE35675FC1A}"/>
              </a:ext>
            </a:extLst>
          </p:cNvPr>
          <p:cNvSpPr>
            <a:spLocks noChangeArrowheads="1"/>
          </p:cNvSpPr>
          <p:nvPr/>
        </p:nvSpPr>
        <p:spPr bwMode="auto">
          <a:xfrm>
            <a:off x="5486400" y="3043873"/>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g</a:t>
            </a:r>
          </a:p>
        </p:txBody>
      </p:sp>
      <p:sp>
        <p:nvSpPr>
          <p:cNvPr id="38" name="AutoShape 109">
            <a:hlinkClick r:id="" action="ppaction://noaction" highlightClick="1"/>
            <a:extLst>
              <a:ext uri="{FF2B5EF4-FFF2-40B4-BE49-F238E27FC236}">
                <a16:creationId xmlns:a16="http://schemas.microsoft.com/office/drawing/2014/main" id="{4A5393C2-806E-D3CC-770D-7CAD7A5729A7}"/>
              </a:ext>
            </a:extLst>
          </p:cNvPr>
          <p:cNvSpPr>
            <a:spLocks noChangeArrowheads="1"/>
          </p:cNvSpPr>
          <p:nvPr/>
        </p:nvSpPr>
        <p:spPr bwMode="auto">
          <a:xfrm>
            <a:off x="5029200" y="1672405"/>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q</a:t>
            </a:r>
          </a:p>
        </p:txBody>
      </p:sp>
      <p:sp>
        <p:nvSpPr>
          <p:cNvPr id="39" name="AutoShape 110">
            <a:hlinkClick r:id="" action="ppaction://noaction" highlightClick="1"/>
            <a:extLst>
              <a:ext uri="{FF2B5EF4-FFF2-40B4-BE49-F238E27FC236}">
                <a16:creationId xmlns:a16="http://schemas.microsoft.com/office/drawing/2014/main" id="{B26B4360-255F-4964-9806-57175391890A}"/>
              </a:ext>
            </a:extLst>
          </p:cNvPr>
          <p:cNvSpPr>
            <a:spLocks noChangeArrowheads="1"/>
          </p:cNvSpPr>
          <p:nvPr/>
        </p:nvSpPr>
        <p:spPr bwMode="auto">
          <a:xfrm>
            <a:off x="5486400" y="1672405"/>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u</a:t>
            </a:r>
          </a:p>
        </p:txBody>
      </p:sp>
      <p:sp>
        <p:nvSpPr>
          <p:cNvPr id="40" name="AutoShape 111">
            <a:hlinkClick r:id="" action="ppaction://noaction" highlightClick="1"/>
            <a:extLst>
              <a:ext uri="{FF2B5EF4-FFF2-40B4-BE49-F238E27FC236}">
                <a16:creationId xmlns:a16="http://schemas.microsoft.com/office/drawing/2014/main" id="{FCBF32E6-701F-D96A-E338-6BA07A0689B6}"/>
              </a:ext>
            </a:extLst>
          </p:cNvPr>
          <p:cNvSpPr>
            <a:spLocks noChangeArrowheads="1"/>
          </p:cNvSpPr>
          <p:nvPr/>
        </p:nvSpPr>
        <p:spPr bwMode="auto">
          <a:xfrm>
            <a:off x="5943600" y="1672405"/>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a</a:t>
            </a:r>
          </a:p>
        </p:txBody>
      </p:sp>
      <p:sp>
        <p:nvSpPr>
          <p:cNvPr id="41" name="AutoShape 112">
            <a:hlinkClick r:id="" action="ppaction://noaction" highlightClick="1"/>
            <a:extLst>
              <a:ext uri="{FF2B5EF4-FFF2-40B4-BE49-F238E27FC236}">
                <a16:creationId xmlns:a16="http://schemas.microsoft.com/office/drawing/2014/main" id="{3FEE2141-CD3C-4DAC-B546-383683F125EB}"/>
              </a:ext>
            </a:extLst>
          </p:cNvPr>
          <p:cNvSpPr>
            <a:spLocks noChangeArrowheads="1"/>
          </p:cNvSpPr>
          <p:nvPr/>
        </p:nvSpPr>
        <p:spPr bwMode="auto">
          <a:xfrm>
            <a:off x="6400800" y="1672405"/>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t</a:t>
            </a:r>
          </a:p>
        </p:txBody>
      </p:sp>
      <p:sp>
        <p:nvSpPr>
          <p:cNvPr id="43" name="AutoShape 118">
            <a:hlinkClick r:id="" action="ppaction://noaction" highlightClick="1"/>
            <a:extLst>
              <a:ext uri="{FF2B5EF4-FFF2-40B4-BE49-F238E27FC236}">
                <a16:creationId xmlns:a16="http://schemas.microsoft.com/office/drawing/2014/main" id="{A5C62492-6D99-23F2-E44D-0D53F1F48B02}"/>
              </a:ext>
            </a:extLst>
          </p:cNvPr>
          <p:cNvSpPr>
            <a:spLocks noChangeArrowheads="1"/>
          </p:cNvSpPr>
          <p:nvPr/>
        </p:nvSpPr>
        <p:spPr bwMode="auto">
          <a:xfrm>
            <a:off x="5943600" y="3044005"/>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m</a:t>
            </a:r>
          </a:p>
        </p:txBody>
      </p:sp>
      <p:sp>
        <p:nvSpPr>
          <p:cNvPr id="44" name="AutoShape 119">
            <a:hlinkClick r:id="" action="ppaction://noaction" highlightClick="1"/>
            <a:extLst>
              <a:ext uri="{FF2B5EF4-FFF2-40B4-BE49-F238E27FC236}">
                <a16:creationId xmlns:a16="http://schemas.microsoft.com/office/drawing/2014/main" id="{0D0F772B-6908-F1FA-7D78-06025CB5D28B}"/>
              </a:ext>
            </a:extLst>
          </p:cNvPr>
          <p:cNvSpPr>
            <a:spLocks noChangeArrowheads="1"/>
          </p:cNvSpPr>
          <p:nvPr/>
        </p:nvSpPr>
        <p:spPr bwMode="auto">
          <a:xfrm>
            <a:off x="6400800" y="3044005"/>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o</a:t>
            </a:r>
          </a:p>
        </p:txBody>
      </p:sp>
      <p:sp>
        <p:nvSpPr>
          <p:cNvPr id="45" name="AutoShape 120">
            <a:hlinkClick r:id="" action="ppaction://noaction" highlightClick="1"/>
            <a:extLst>
              <a:ext uri="{FF2B5EF4-FFF2-40B4-BE49-F238E27FC236}">
                <a16:creationId xmlns:a16="http://schemas.microsoft.com/office/drawing/2014/main" id="{8F93B396-F370-1274-22EC-0135E6B5CF27}"/>
              </a:ext>
            </a:extLst>
          </p:cNvPr>
          <p:cNvSpPr>
            <a:spLocks noChangeArrowheads="1"/>
          </p:cNvSpPr>
          <p:nvPr/>
        </p:nvSpPr>
        <p:spPr bwMode="auto">
          <a:xfrm>
            <a:off x="6858000" y="3044005"/>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t</a:t>
            </a:r>
          </a:p>
        </p:txBody>
      </p:sp>
      <p:sp>
        <p:nvSpPr>
          <p:cNvPr id="46" name="AutoShape 127">
            <a:hlinkClick r:id="" action="ppaction://noaction" highlightClick="1"/>
            <a:extLst>
              <a:ext uri="{FF2B5EF4-FFF2-40B4-BE49-F238E27FC236}">
                <a16:creationId xmlns:a16="http://schemas.microsoft.com/office/drawing/2014/main" id="{766E4852-0E72-4493-8DA4-31A40573E7E7}"/>
              </a:ext>
            </a:extLst>
          </p:cNvPr>
          <p:cNvSpPr>
            <a:spLocks noChangeArrowheads="1"/>
          </p:cNvSpPr>
          <p:nvPr/>
        </p:nvSpPr>
        <p:spPr bwMode="auto">
          <a:xfrm>
            <a:off x="5943600" y="1215205"/>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b</a:t>
            </a:r>
          </a:p>
        </p:txBody>
      </p:sp>
      <p:sp>
        <p:nvSpPr>
          <p:cNvPr id="47" name="AutoShape 128">
            <a:hlinkClick r:id="" action="ppaction://noaction" highlightClick="1"/>
            <a:extLst>
              <a:ext uri="{FF2B5EF4-FFF2-40B4-BE49-F238E27FC236}">
                <a16:creationId xmlns:a16="http://schemas.microsoft.com/office/drawing/2014/main" id="{6C7F1A58-4EC7-1D9B-8FFA-EC6F218E099D}"/>
              </a:ext>
            </a:extLst>
          </p:cNvPr>
          <p:cNvSpPr>
            <a:spLocks noChangeArrowheads="1"/>
          </p:cNvSpPr>
          <p:nvPr/>
        </p:nvSpPr>
        <p:spPr bwMode="auto">
          <a:xfrm>
            <a:off x="6400800" y="1215205"/>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u</a:t>
            </a:r>
          </a:p>
        </p:txBody>
      </p:sp>
      <p:sp>
        <p:nvSpPr>
          <p:cNvPr id="48" name="AutoShape 129">
            <a:hlinkClick r:id="" action="ppaction://noaction" highlightClick="1"/>
            <a:extLst>
              <a:ext uri="{FF2B5EF4-FFF2-40B4-BE49-F238E27FC236}">
                <a16:creationId xmlns:a16="http://schemas.microsoft.com/office/drawing/2014/main" id="{A5B9D5B7-EDCC-7FE4-8B23-49C30A7287AC}"/>
              </a:ext>
            </a:extLst>
          </p:cNvPr>
          <p:cNvSpPr>
            <a:spLocks noChangeArrowheads="1"/>
          </p:cNvSpPr>
          <p:nvPr/>
        </p:nvSpPr>
        <p:spPr bwMode="auto">
          <a:xfrm>
            <a:off x="5943600" y="2590615"/>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u</a:t>
            </a:r>
          </a:p>
        </p:txBody>
      </p:sp>
      <p:sp>
        <p:nvSpPr>
          <p:cNvPr id="49" name="AutoShape 441">
            <a:hlinkClick r:id="" action="ppaction://noaction" highlightClick="1"/>
            <a:extLst>
              <a:ext uri="{FF2B5EF4-FFF2-40B4-BE49-F238E27FC236}">
                <a16:creationId xmlns:a16="http://schemas.microsoft.com/office/drawing/2014/main" id="{58F08A38-3413-943E-5A4B-5A2C9BE1843E}"/>
              </a:ext>
            </a:extLst>
          </p:cNvPr>
          <p:cNvSpPr>
            <a:spLocks noChangeArrowheads="1"/>
          </p:cNvSpPr>
          <p:nvPr/>
        </p:nvSpPr>
        <p:spPr bwMode="auto">
          <a:xfrm>
            <a:off x="6858953" y="1215840"/>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t</a:t>
            </a:r>
          </a:p>
        </p:txBody>
      </p:sp>
      <p:sp>
        <p:nvSpPr>
          <p:cNvPr id="51" name="AutoShape 4">
            <a:hlinkClick r:id="" action="ppaction://noaction" highlightClick="1"/>
            <a:extLst>
              <a:ext uri="{FF2B5EF4-FFF2-40B4-BE49-F238E27FC236}">
                <a16:creationId xmlns:a16="http://schemas.microsoft.com/office/drawing/2014/main" id="{58921513-E1AA-7562-5447-6C29438CBE2B}"/>
              </a:ext>
            </a:extLst>
          </p:cNvPr>
          <p:cNvSpPr>
            <a:spLocks noChangeArrowheads="1"/>
          </p:cNvSpPr>
          <p:nvPr/>
        </p:nvSpPr>
        <p:spPr bwMode="auto">
          <a:xfrm>
            <a:off x="4572000" y="3947652"/>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đ</a:t>
            </a:r>
          </a:p>
        </p:txBody>
      </p:sp>
      <p:sp>
        <p:nvSpPr>
          <p:cNvPr id="52" name="AutoShape 5">
            <a:hlinkClick r:id="" action="ppaction://noaction" highlightClick="1"/>
            <a:extLst>
              <a:ext uri="{FF2B5EF4-FFF2-40B4-BE49-F238E27FC236}">
                <a16:creationId xmlns:a16="http://schemas.microsoft.com/office/drawing/2014/main" id="{621DF742-EDA3-17CB-ED42-AB90792B0767}"/>
              </a:ext>
            </a:extLst>
          </p:cNvPr>
          <p:cNvSpPr>
            <a:spLocks noChangeArrowheads="1"/>
          </p:cNvSpPr>
          <p:nvPr/>
        </p:nvSpPr>
        <p:spPr bwMode="auto">
          <a:xfrm>
            <a:off x="4114800" y="4404852"/>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n</a:t>
            </a:r>
          </a:p>
        </p:txBody>
      </p:sp>
      <p:sp>
        <p:nvSpPr>
          <p:cNvPr id="53" name="AutoShape 6">
            <a:hlinkClick r:id="" action="ppaction://noaction" highlightClick="1"/>
            <a:extLst>
              <a:ext uri="{FF2B5EF4-FFF2-40B4-BE49-F238E27FC236}">
                <a16:creationId xmlns:a16="http://schemas.microsoft.com/office/drawing/2014/main" id="{7A3ABA8B-5CCE-F765-2E29-D9366657DD39}"/>
              </a:ext>
            </a:extLst>
          </p:cNvPr>
          <p:cNvSpPr>
            <a:spLocks noChangeArrowheads="1"/>
          </p:cNvSpPr>
          <p:nvPr/>
        </p:nvSpPr>
        <p:spPr bwMode="auto">
          <a:xfrm>
            <a:off x="4572000" y="4862052"/>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c</a:t>
            </a:r>
          </a:p>
        </p:txBody>
      </p:sp>
      <p:sp>
        <p:nvSpPr>
          <p:cNvPr id="54" name="AutoShape 7">
            <a:hlinkClick r:id="" action="ppaction://noaction" highlightClick="1"/>
            <a:extLst>
              <a:ext uri="{FF2B5EF4-FFF2-40B4-BE49-F238E27FC236}">
                <a16:creationId xmlns:a16="http://schemas.microsoft.com/office/drawing/2014/main" id="{F1FDC2E2-BD3F-5CF9-371C-2439A35E6425}"/>
              </a:ext>
            </a:extLst>
          </p:cNvPr>
          <p:cNvSpPr>
            <a:spLocks noChangeArrowheads="1"/>
          </p:cNvSpPr>
          <p:nvPr/>
        </p:nvSpPr>
        <p:spPr bwMode="auto">
          <a:xfrm>
            <a:off x="5486400" y="5319252"/>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i</a:t>
            </a:r>
          </a:p>
        </p:txBody>
      </p:sp>
      <p:sp>
        <p:nvSpPr>
          <p:cNvPr id="55" name="AutoShape 8">
            <a:hlinkClick r:id="" action="ppaction://noaction" highlightClick="1"/>
            <a:extLst>
              <a:ext uri="{FF2B5EF4-FFF2-40B4-BE49-F238E27FC236}">
                <a16:creationId xmlns:a16="http://schemas.microsoft.com/office/drawing/2014/main" id="{D5A9F085-0571-DCF4-4824-ACDDCA07A384}"/>
              </a:ext>
            </a:extLst>
          </p:cNvPr>
          <p:cNvSpPr>
            <a:spLocks noChangeArrowheads="1"/>
          </p:cNvSpPr>
          <p:nvPr/>
        </p:nvSpPr>
        <p:spPr bwMode="auto">
          <a:xfrm>
            <a:off x="4114800" y="5777405"/>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u</a:t>
            </a:r>
          </a:p>
        </p:txBody>
      </p:sp>
      <p:sp>
        <p:nvSpPr>
          <p:cNvPr id="56" name="AutoShape 9">
            <a:hlinkClick r:id="" action="ppaction://noaction" highlightClick="1"/>
            <a:extLst>
              <a:ext uri="{FF2B5EF4-FFF2-40B4-BE49-F238E27FC236}">
                <a16:creationId xmlns:a16="http://schemas.microsoft.com/office/drawing/2014/main" id="{B90D5D3F-871F-2B06-9913-F7C677BCB3D5}"/>
              </a:ext>
            </a:extLst>
          </p:cNvPr>
          <p:cNvSpPr>
            <a:spLocks noChangeArrowheads="1"/>
          </p:cNvSpPr>
          <p:nvPr/>
        </p:nvSpPr>
        <p:spPr bwMode="auto">
          <a:xfrm>
            <a:off x="5029200" y="6233652"/>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i</a:t>
            </a:r>
          </a:p>
        </p:txBody>
      </p:sp>
      <p:sp>
        <p:nvSpPr>
          <p:cNvPr id="57" name="AutoShape 12">
            <a:hlinkClick r:id="" action="ppaction://noaction" highlightClick="1"/>
            <a:extLst>
              <a:ext uri="{FF2B5EF4-FFF2-40B4-BE49-F238E27FC236}">
                <a16:creationId xmlns:a16="http://schemas.microsoft.com/office/drawing/2014/main" id="{B5816AA3-B8B5-8C42-1D23-EEE4CB7D2420}"/>
              </a:ext>
            </a:extLst>
          </p:cNvPr>
          <p:cNvSpPr>
            <a:spLocks noChangeArrowheads="1"/>
          </p:cNvSpPr>
          <p:nvPr/>
        </p:nvSpPr>
        <p:spPr bwMode="auto">
          <a:xfrm>
            <a:off x="4572000" y="4404852"/>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o</a:t>
            </a:r>
          </a:p>
        </p:txBody>
      </p:sp>
      <p:sp>
        <p:nvSpPr>
          <p:cNvPr id="59" name="AutoShape 14">
            <a:hlinkClick r:id="" action="ppaction://noaction" highlightClick="1"/>
            <a:extLst>
              <a:ext uri="{FF2B5EF4-FFF2-40B4-BE49-F238E27FC236}">
                <a16:creationId xmlns:a16="http://schemas.microsoft.com/office/drawing/2014/main" id="{88C187EB-4178-751F-F3CB-2CED15286943}"/>
              </a:ext>
            </a:extLst>
          </p:cNvPr>
          <p:cNvSpPr>
            <a:spLocks noChangeArrowheads="1"/>
          </p:cNvSpPr>
          <p:nvPr/>
        </p:nvSpPr>
        <p:spPr bwMode="auto">
          <a:xfrm>
            <a:off x="2292191" y="2582064"/>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d</a:t>
            </a:r>
          </a:p>
        </p:txBody>
      </p:sp>
      <p:sp>
        <p:nvSpPr>
          <p:cNvPr id="60" name="AutoShape 15">
            <a:hlinkClick r:id="" action="ppaction://noaction" highlightClick="1"/>
            <a:extLst>
              <a:ext uri="{FF2B5EF4-FFF2-40B4-BE49-F238E27FC236}">
                <a16:creationId xmlns:a16="http://schemas.microsoft.com/office/drawing/2014/main" id="{54DA1C41-1641-741C-DCDA-472888336F07}"/>
              </a:ext>
            </a:extLst>
          </p:cNvPr>
          <p:cNvSpPr>
            <a:spLocks noChangeArrowheads="1"/>
          </p:cNvSpPr>
          <p:nvPr/>
        </p:nvSpPr>
        <p:spPr bwMode="auto">
          <a:xfrm>
            <a:off x="5029200" y="4862052"/>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h</a:t>
            </a:r>
          </a:p>
        </p:txBody>
      </p:sp>
      <p:sp>
        <p:nvSpPr>
          <p:cNvPr id="61" name="AutoShape 16">
            <a:hlinkClick r:id="" action="ppaction://noaction" highlightClick="1"/>
            <a:extLst>
              <a:ext uri="{FF2B5EF4-FFF2-40B4-BE49-F238E27FC236}">
                <a16:creationId xmlns:a16="http://schemas.microsoft.com/office/drawing/2014/main" id="{5AA612DB-8367-582C-82D7-DD7C238A9864}"/>
              </a:ext>
            </a:extLst>
          </p:cNvPr>
          <p:cNvSpPr>
            <a:spLocks noChangeArrowheads="1"/>
          </p:cNvSpPr>
          <p:nvPr/>
        </p:nvSpPr>
        <p:spPr bwMode="auto">
          <a:xfrm>
            <a:off x="5486400" y="4862052"/>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u</a:t>
            </a:r>
          </a:p>
        </p:txBody>
      </p:sp>
      <p:sp>
        <p:nvSpPr>
          <p:cNvPr id="62" name="AutoShape 17">
            <a:hlinkClick r:id="" action="ppaction://noaction" highlightClick="1"/>
            <a:extLst>
              <a:ext uri="{FF2B5EF4-FFF2-40B4-BE49-F238E27FC236}">
                <a16:creationId xmlns:a16="http://schemas.microsoft.com/office/drawing/2014/main" id="{20752602-6576-15C9-5B7A-BD5D4B6DB4CB}"/>
              </a:ext>
            </a:extLst>
          </p:cNvPr>
          <p:cNvSpPr>
            <a:spLocks noChangeArrowheads="1"/>
          </p:cNvSpPr>
          <p:nvPr/>
        </p:nvSpPr>
        <p:spPr bwMode="auto">
          <a:xfrm>
            <a:off x="5943600" y="4864434"/>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đ</a:t>
            </a:r>
          </a:p>
        </p:txBody>
      </p:sp>
      <p:sp>
        <p:nvSpPr>
          <p:cNvPr id="63" name="AutoShape 18">
            <a:hlinkClick r:id="" action="ppaction://noaction" highlightClick="1"/>
            <a:extLst>
              <a:ext uri="{FF2B5EF4-FFF2-40B4-BE49-F238E27FC236}">
                <a16:creationId xmlns:a16="http://schemas.microsoft.com/office/drawing/2014/main" id="{60B9D44F-4939-BAD9-F7DA-1F1BB1C2BC3D}"/>
              </a:ext>
            </a:extLst>
          </p:cNvPr>
          <p:cNvSpPr>
            <a:spLocks noChangeArrowheads="1"/>
          </p:cNvSpPr>
          <p:nvPr/>
        </p:nvSpPr>
        <p:spPr bwMode="auto">
          <a:xfrm>
            <a:off x="4572000" y="5777405"/>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a</a:t>
            </a:r>
          </a:p>
        </p:txBody>
      </p:sp>
      <p:sp>
        <p:nvSpPr>
          <p:cNvPr id="64" name="AutoShape 19">
            <a:hlinkClick r:id="" action="ppaction://noaction" highlightClick="1"/>
            <a:extLst>
              <a:ext uri="{FF2B5EF4-FFF2-40B4-BE49-F238E27FC236}">
                <a16:creationId xmlns:a16="http://schemas.microsoft.com/office/drawing/2014/main" id="{23320F61-CEDB-BAA9-3AFB-F82F26B2183C}"/>
              </a:ext>
            </a:extLst>
          </p:cNvPr>
          <p:cNvSpPr>
            <a:spLocks noChangeArrowheads="1"/>
          </p:cNvSpPr>
          <p:nvPr/>
        </p:nvSpPr>
        <p:spPr bwMode="auto">
          <a:xfrm>
            <a:off x="5029200" y="5777405"/>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n</a:t>
            </a:r>
          </a:p>
        </p:txBody>
      </p:sp>
      <p:sp>
        <p:nvSpPr>
          <p:cNvPr id="65" name="AutoShape 20">
            <a:hlinkClick r:id="" action="ppaction://noaction" highlightClick="1"/>
            <a:extLst>
              <a:ext uri="{FF2B5EF4-FFF2-40B4-BE49-F238E27FC236}">
                <a16:creationId xmlns:a16="http://schemas.microsoft.com/office/drawing/2014/main" id="{177513BA-9896-BF19-9867-77DE678B1648}"/>
              </a:ext>
            </a:extLst>
          </p:cNvPr>
          <p:cNvSpPr>
            <a:spLocks noChangeArrowheads="1"/>
          </p:cNvSpPr>
          <p:nvPr/>
        </p:nvSpPr>
        <p:spPr bwMode="auto">
          <a:xfrm>
            <a:off x="5486400" y="6233652"/>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c</a:t>
            </a:r>
          </a:p>
        </p:txBody>
      </p:sp>
      <p:sp>
        <p:nvSpPr>
          <p:cNvPr id="67" name="AutoShape 30">
            <a:hlinkClick r:id="" action="ppaction://noaction" highlightClick="1"/>
            <a:extLst>
              <a:ext uri="{FF2B5EF4-FFF2-40B4-BE49-F238E27FC236}">
                <a16:creationId xmlns:a16="http://schemas.microsoft.com/office/drawing/2014/main" id="{B49E10C0-B393-F6CE-4226-C30FA35D6FE8}"/>
              </a:ext>
            </a:extLst>
          </p:cNvPr>
          <p:cNvSpPr>
            <a:spLocks noChangeArrowheads="1"/>
          </p:cNvSpPr>
          <p:nvPr/>
        </p:nvSpPr>
        <p:spPr bwMode="auto">
          <a:xfrm>
            <a:off x="3657600" y="4404852"/>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a</a:t>
            </a:r>
          </a:p>
        </p:txBody>
      </p:sp>
      <p:sp>
        <p:nvSpPr>
          <p:cNvPr id="68" name="AutoShape 33">
            <a:hlinkClick r:id="" action="ppaction://noaction" highlightClick="1"/>
            <a:extLst>
              <a:ext uri="{FF2B5EF4-FFF2-40B4-BE49-F238E27FC236}">
                <a16:creationId xmlns:a16="http://schemas.microsoft.com/office/drawing/2014/main" id="{FEB7DB2C-2903-4199-8C04-A33C3BF5180C}"/>
              </a:ext>
            </a:extLst>
          </p:cNvPr>
          <p:cNvSpPr>
            <a:spLocks noChangeArrowheads="1"/>
          </p:cNvSpPr>
          <p:nvPr/>
        </p:nvSpPr>
        <p:spPr bwMode="auto">
          <a:xfrm>
            <a:off x="4114800" y="4862052"/>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t</a:t>
            </a:r>
          </a:p>
        </p:txBody>
      </p:sp>
      <p:sp>
        <p:nvSpPr>
          <p:cNvPr id="69" name="AutoShape 34">
            <a:hlinkClick r:id="" action="ppaction://noaction" highlightClick="1"/>
            <a:extLst>
              <a:ext uri="{FF2B5EF4-FFF2-40B4-BE49-F238E27FC236}">
                <a16:creationId xmlns:a16="http://schemas.microsoft.com/office/drawing/2014/main" id="{16E92918-8A28-E7CE-C11A-F248B0B4AD3C}"/>
              </a:ext>
            </a:extLst>
          </p:cNvPr>
          <p:cNvSpPr>
            <a:spLocks noChangeArrowheads="1"/>
          </p:cNvSpPr>
          <p:nvPr/>
        </p:nvSpPr>
        <p:spPr bwMode="auto">
          <a:xfrm>
            <a:off x="3657600" y="4862052"/>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e</a:t>
            </a:r>
          </a:p>
        </p:txBody>
      </p:sp>
      <p:sp>
        <p:nvSpPr>
          <p:cNvPr id="70" name="AutoShape 37">
            <a:hlinkClick r:id="" action="ppaction://noaction" highlightClick="1"/>
            <a:extLst>
              <a:ext uri="{FF2B5EF4-FFF2-40B4-BE49-F238E27FC236}">
                <a16:creationId xmlns:a16="http://schemas.microsoft.com/office/drawing/2014/main" id="{1142E529-B6D0-B639-1F2E-9DA5EE23C36D}"/>
              </a:ext>
            </a:extLst>
          </p:cNvPr>
          <p:cNvSpPr>
            <a:spLocks noChangeArrowheads="1"/>
          </p:cNvSpPr>
          <p:nvPr/>
        </p:nvSpPr>
        <p:spPr bwMode="auto">
          <a:xfrm>
            <a:off x="5029200" y="5319252"/>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ô</a:t>
            </a:r>
          </a:p>
        </p:txBody>
      </p:sp>
      <p:sp>
        <p:nvSpPr>
          <p:cNvPr id="71" name="AutoShape 38">
            <a:hlinkClick r:id="" action="ppaction://noaction" highlightClick="1"/>
            <a:extLst>
              <a:ext uri="{FF2B5EF4-FFF2-40B4-BE49-F238E27FC236}">
                <a16:creationId xmlns:a16="http://schemas.microsoft.com/office/drawing/2014/main" id="{1101D850-10C7-E898-93BA-E903F093CC1D}"/>
              </a:ext>
            </a:extLst>
          </p:cNvPr>
          <p:cNvSpPr>
            <a:spLocks noChangeArrowheads="1"/>
          </p:cNvSpPr>
          <p:nvPr/>
        </p:nvSpPr>
        <p:spPr bwMode="auto">
          <a:xfrm>
            <a:off x="4572000" y="5319252"/>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đ</a:t>
            </a:r>
          </a:p>
        </p:txBody>
      </p:sp>
      <p:sp>
        <p:nvSpPr>
          <p:cNvPr id="73" name="AutoShape 42">
            <a:hlinkClick r:id="" action="ppaction://noaction" highlightClick="1"/>
            <a:extLst>
              <a:ext uri="{FF2B5EF4-FFF2-40B4-BE49-F238E27FC236}">
                <a16:creationId xmlns:a16="http://schemas.microsoft.com/office/drawing/2014/main" id="{C2699780-C551-2A0C-2C73-C66292D65171}"/>
              </a:ext>
            </a:extLst>
          </p:cNvPr>
          <p:cNvSpPr>
            <a:spLocks noChangeArrowheads="1"/>
          </p:cNvSpPr>
          <p:nvPr/>
        </p:nvSpPr>
        <p:spPr bwMode="auto">
          <a:xfrm>
            <a:off x="3657600" y="5777405"/>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h</a:t>
            </a:r>
          </a:p>
        </p:txBody>
      </p:sp>
      <p:sp>
        <p:nvSpPr>
          <p:cNvPr id="74" name="AutoShape 45">
            <a:hlinkClick r:id="" action="ppaction://noaction" highlightClick="1"/>
            <a:extLst>
              <a:ext uri="{FF2B5EF4-FFF2-40B4-BE49-F238E27FC236}">
                <a16:creationId xmlns:a16="http://schemas.microsoft.com/office/drawing/2014/main" id="{5C1374F7-B027-61A5-88D2-72BA0A43BA58}"/>
              </a:ext>
            </a:extLst>
          </p:cNvPr>
          <p:cNvSpPr>
            <a:spLocks noChangeArrowheads="1"/>
          </p:cNvSpPr>
          <p:nvPr/>
        </p:nvSpPr>
        <p:spPr bwMode="auto">
          <a:xfrm>
            <a:off x="4572000" y="6233652"/>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o</a:t>
            </a:r>
          </a:p>
        </p:txBody>
      </p:sp>
      <p:sp>
        <p:nvSpPr>
          <p:cNvPr id="75" name="7">
            <a:hlinkClick r:id="rId8" action="ppaction://hlinksldjump"/>
            <a:extLst>
              <a:ext uri="{FF2B5EF4-FFF2-40B4-BE49-F238E27FC236}">
                <a16:creationId xmlns:a16="http://schemas.microsoft.com/office/drawing/2014/main" id="{73DC98ED-6325-C2D2-DFCC-137A9FF2045C}"/>
              </a:ext>
            </a:extLst>
          </p:cNvPr>
          <p:cNvSpPr>
            <a:spLocks noChangeArrowheads="1"/>
          </p:cNvSpPr>
          <p:nvPr/>
        </p:nvSpPr>
        <p:spPr bwMode="auto">
          <a:xfrm>
            <a:off x="1292781" y="3805782"/>
            <a:ext cx="533400" cy="457200"/>
          </a:xfrm>
          <a:prstGeom prst="octagon">
            <a:avLst>
              <a:gd name="adj" fmla="val 29287"/>
            </a:avLst>
          </a:prstGeom>
          <a:noFill/>
          <a:ln w="28575">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CC3300"/>
                </a:solidFill>
                <a:effectLst>
                  <a:outerShdw blurRad="38100" dist="38100" dir="2700000" algn="tl">
                    <a:srgbClr val="C0C0C0"/>
                  </a:outerShdw>
                </a:effectLst>
                <a:latin typeface="#9Slide03 Bebas Neue Bold" panose="020B0606020202050201" pitchFamily="34" charset="0"/>
              </a:rPr>
              <a:t>7</a:t>
            </a:r>
          </a:p>
        </p:txBody>
      </p:sp>
      <p:sp>
        <p:nvSpPr>
          <p:cNvPr id="76" name="8">
            <a:hlinkClick r:id="rId9" action="ppaction://hlinksldjump"/>
            <a:extLst>
              <a:ext uri="{FF2B5EF4-FFF2-40B4-BE49-F238E27FC236}">
                <a16:creationId xmlns:a16="http://schemas.microsoft.com/office/drawing/2014/main" id="{80858DE0-9F88-232D-DC93-B6DDEEB6E4EF}"/>
              </a:ext>
            </a:extLst>
          </p:cNvPr>
          <p:cNvSpPr>
            <a:spLocks noChangeArrowheads="1"/>
          </p:cNvSpPr>
          <p:nvPr/>
        </p:nvSpPr>
        <p:spPr bwMode="auto">
          <a:xfrm>
            <a:off x="1292781" y="4262982"/>
            <a:ext cx="533400" cy="457200"/>
          </a:xfrm>
          <a:prstGeom prst="octagon">
            <a:avLst>
              <a:gd name="adj" fmla="val 29287"/>
            </a:avLst>
          </a:prstGeom>
          <a:noFill/>
          <a:ln w="28575">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CC3300"/>
                </a:solidFill>
                <a:effectLst>
                  <a:outerShdw blurRad="38100" dist="38100" dir="2700000" algn="tl">
                    <a:srgbClr val="C0C0C0"/>
                  </a:outerShdw>
                </a:effectLst>
                <a:latin typeface="#9Slide03 Bebas Neue Bold" panose="020B0606020202050201" pitchFamily="34" charset="0"/>
              </a:rPr>
              <a:t>8</a:t>
            </a:r>
          </a:p>
        </p:txBody>
      </p:sp>
      <p:sp>
        <p:nvSpPr>
          <p:cNvPr id="77" name="9">
            <a:hlinkClick r:id="rId10" action="ppaction://hlinksldjump"/>
            <a:extLst>
              <a:ext uri="{FF2B5EF4-FFF2-40B4-BE49-F238E27FC236}">
                <a16:creationId xmlns:a16="http://schemas.microsoft.com/office/drawing/2014/main" id="{68C539B2-2138-AB04-39E7-34DCAF9A7052}"/>
              </a:ext>
            </a:extLst>
          </p:cNvPr>
          <p:cNvSpPr>
            <a:spLocks noChangeArrowheads="1"/>
          </p:cNvSpPr>
          <p:nvPr/>
        </p:nvSpPr>
        <p:spPr bwMode="auto">
          <a:xfrm>
            <a:off x="1292781" y="4720182"/>
            <a:ext cx="533400" cy="457200"/>
          </a:xfrm>
          <a:prstGeom prst="octagon">
            <a:avLst>
              <a:gd name="adj" fmla="val 29287"/>
            </a:avLst>
          </a:prstGeom>
          <a:noFill/>
          <a:ln w="28575">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CC3300"/>
                </a:solidFill>
                <a:effectLst>
                  <a:outerShdw blurRad="38100" dist="38100" dir="2700000" algn="tl">
                    <a:srgbClr val="C0C0C0"/>
                  </a:outerShdw>
                </a:effectLst>
                <a:latin typeface="#9Slide03 Bebas Neue Bold" panose="020B0606020202050201" pitchFamily="34" charset="0"/>
              </a:rPr>
              <a:t>9</a:t>
            </a:r>
          </a:p>
        </p:txBody>
      </p:sp>
      <p:sp>
        <p:nvSpPr>
          <p:cNvPr id="78" name="10">
            <a:hlinkClick r:id="rId11" action="ppaction://hlinksldjump"/>
            <a:extLst>
              <a:ext uri="{FF2B5EF4-FFF2-40B4-BE49-F238E27FC236}">
                <a16:creationId xmlns:a16="http://schemas.microsoft.com/office/drawing/2014/main" id="{68E79522-37CE-4697-14DF-F83279001F05}"/>
              </a:ext>
            </a:extLst>
          </p:cNvPr>
          <p:cNvSpPr>
            <a:spLocks noChangeArrowheads="1"/>
          </p:cNvSpPr>
          <p:nvPr/>
        </p:nvSpPr>
        <p:spPr bwMode="auto">
          <a:xfrm>
            <a:off x="1292781" y="5177382"/>
            <a:ext cx="533400" cy="457200"/>
          </a:xfrm>
          <a:prstGeom prst="octagon">
            <a:avLst>
              <a:gd name="adj" fmla="val 29287"/>
            </a:avLst>
          </a:prstGeom>
          <a:noFill/>
          <a:ln w="28575">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CC3300"/>
                </a:solidFill>
                <a:effectLst>
                  <a:outerShdw blurRad="38100" dist="38100" dir="2700000" algn="tl">
                    <a:srgbClr val="C0C0C0"/>
                  </a:outerShdw>
                </a:effectLst>
                <a:latin typeface="#9Slide03 Bebas Neue Bold" panose="020B0606020202050201" pitchFamily="34" charset="0"/>
              </a:rPr>
              <a:t>10</a:t>
            </a:r>
          </a:p>
        </p:txBody>
      </p:sp>
      <p:sp>
        <p:nvSpPr>
          <p:cNvPr id="79" name="12">
            <a:hlinkClick r:id="rId12" action="ppaction://hlinksldjump"/>
            <a:extLst>
              <a:ext uri="{FF2B5EF4-FFF2-40B4-BE49-F238E27FC236}">
                <a16:creationId xmlns:a16="http://schemas.microsoft.com/office/drawing/2014/main" id="{989021DD-BE0A-BBB1-8095-01FDE875D470}"/>
              </a:ext>
            </a:extLst>
          </p:cNvPr>
          <p:cNvSpPr>
            <a:spLocks noChangeArrowheads="1"/>
          </p:cNvSpPr>
          <p:nvPr/>
        </p:nvSpPr>
        <p:spPr bwMode="auto">
          <a:xfrm>
            <a:off x="1292781" y="6088607"/>
            <a:ext cx="533400" cy="457200"/>
          </a:xfrm>
          <a:prstGeom prst="octagon">
            <a:avLst>
              <a:gd name="adj" fmla="val 29287"/>
            </a:avLst>
          </a:prstGeom>
          <a:noFill/>
          <a:ln w="28575">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CC3300"/>
                </a:solidFill>
                <a:effectLst>
                  <a:outerShdw blurRad="38100" dist="38100" dir="2700000" algn="tl">
                    <a:srgbClr val="C0C0C0"/>
                  </a:outerShdw>
                </a:effectLst>
                <a:latin typeface="#9Slide03 Bebas Neue Bold" panose="020B0606020202050201" pitchFamily="34" charset="0"/>
              </a:rPr>
              <a:t>12</a:t>
            </a:r>
          </a:p>
        </p:txBody>
      </p:sp>
      <p:sp>
        <p:nvSpPr>
          <p:cNvPr id="80" name="11">
            <a:hlinkClick r:id="rId13" action="ppaction://hlinksldjump"/>
            <a:extLst>
              <a:ext uri="{FF2B5EF4-FFF2-40B4-BE49-F238E27FC236}">
                <a16:creationId xmlns:a16="http://schemas.microsoft.com/office/drawing/2014/main" id="{56046439-FF20-7F23-A576-5EE8E426D432}"/>
              </a:ext>
            </a:extLst>
          </p:cNvPr>
          <p:cNvSpPr>
            <a:spLocks noChangeArrowheads="1"/>
          </p:cNvSpPr>
          <p:nvPr/>
        </p:nvSpPr>
        <p:spPr bwMode="auto">
          <a:xfrm>
            <a:off x="1292781" y="5634582"/>
            <a:ext cx="533400" cy="457200"/>
          </a:xfrm>
          <a:prstGeom prst="octagon">
            <a:avLst>
              <a:gd name="adj" fmla="val 29287"/>
            </a:avLst>
          </a:prstGeom>
          <a:noFill/>
          <a:ln w="28575">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CC3300"/>
                </a:solidFill>
                <a:effectLst>
                  <a:outerShdw blurRad="38100" dist="38100" dir="2700000" algn="tl">
                    <a:srgbClr val="C0C0C0"/>
                  </a:outerShdw>
                </a:effectLst>
                <a:latin typeface="#9Slide03 Bebas Neue Bold" panose="020B0606020202050201" pitchFamily="34" charset="0"/>
              </a:rPr>
              <a:t>11</a:t>
            </a:r>
          </a:p>
        </p:txBody>
      </p:sp>
      <p:sp>
        <p:nvSpPr>
          <p:cNvPr id="81" name="AutoShape 82">
            <a:hlinkClick r:id="" action="ppaction://noaction" highlightClick="1"/>
            <a:extLst>
              <a:ext uri="{FF2B5EF4-FFF2-40B4-BE49-F238E27FC236}">
                <a16:creationId xmlns:a16="http://schemas.microsoft.com/office/drawing/2014/main" id="{C6093162-E1C9-706B-2D02-77667B17AEAD}"/>
              </a:ext>
            </a:extLst>
          </p:cNvPr>
          <p:cNvSpPr>
            <a:spLocks noChangeArrowheads="1"/>
          </p:cNvSpPr>
          <p:nvPr/>
        </p:nvSpPr>
        <p:spPr bwMode="auto">
          <a:xfrm>
            <a:off x="6400800" y="4867132"/>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e</a:t>
            </a:r>
          </a:p>
        </p:txBody>
      </p:sp>
      <p:sp>
        <p:nvSpPr>
          <p:cNvPr id="82" name="AutoShape 83">
            <a:hlinkClick r:id="" action="ppaction://noaction" highlightClick="1"/>
            <a:extLst>
              <a:ext uri="{FF2B5EF4-FFF2-40B4-BE49-F238E27FC236}">
                <a16:creationId xmlns:a16="http://schemas.microsoft.com/office/drawing/2014/main" id="{D8D680B0-F953-4643-A5CB-A7F9DB76C268}"/>
              </a:ext>
            </a:extLst>
          </p:cNvPr>
          <p:cNvSpPr>
            <a:spLocks noChangeArrowheads="1"/>
          </p:cNvSpPr>
          <p:nvPr/>
        </p:nvSpPr>
        <p:spPr bwMode="auto">
          <a:xfrm>
            <a:off x="6858000" y="4862052"/>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p</a:t>
            </a:r>
          </a:p>
        </p:txBody>
      </p:sp>
      <p:sp>
        <p:nvSpPr>
          <p:cNvPr id="83" name="AutoShape 98">
            <a:hlinkClick r:id="" action="ppaction://noaction" highlightClick="1"/>
            <a:extLst>
              <a:ext uri="{FF2B5EF4-FFF2-40B4-BE49-F238E27FC236}">
                <a16:creationId xmlns:a16="http://schemas.microsoft.com/office/drawing/2014/main" id="{2208C247-F00F-F3D5-FFF1-A33857DC979E}"/>
              </a:ext>
            </a:extLst>
          </p:cNvPr>
          <p:cNvSpPr>
            <a:spLocks noChangeArrowheads="1"/>
          </p:cNvSpPr>
          <p:nvPr/>
        </p:nvSpPr>
        <p:spPr bwMode="auto">
          <a:xfrm>
            <a:off x="5486400" y="5776452"/>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c</a:t>
            </a:r>
          </a:p>
        </p:txBody>
      </p:sp>
      <p:sp>
        <p:nvSpPr>
          <p:cNvPr id="84" name="AutoShape 109">
            <a:hlinkClick r:id="" action="ppaction://noaction" highlightClick="1"/>
            <a:extLst>
              <a:ext uri="{FF2B5EF4-FFF2-40B4-BE49-F238E27FC236}">
                <a16:creationId xmlns:a16="http://schemas.microsoft.com/office/drawing/2014/main" id="{F0E4020C-8F21-E5A1-80EB-50566DDE3E8F}"/>
              </a:ext>
            </a:extLst>
          </p:cNvPr>
          <p:cNvSpPr>
            <a:spLocks noChangeArrowheads="1"/>
          </p:cNvSpPr>
          <p:nvPr/>
        </p:nvSpPr>
        <p:spPr bwMode="auto">
          <a:xfrm>
            <a:off x="5029200" y="4404852"/>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i</a:t>
            </a:r>
          </a:p>
        </p:txBody>
      </p:sp>
      <p:sp>
        <p:nvSpPr>
          <p:cNvPr id="89" name="AutoShape 118">
            <a:hlinkClick r:id="" action="ppaction://noaction" highlightClick="1"/>
            <a:extLst>
              <a:ext uri="{FF2B5EF4-FFF2-40B4-BE49-F238E27FC236}">
                <a16:creationId xmlns:a16="http://schemas.microsoft.com/office/drawing/2014/main" id="{2D026018-3152-0C18-C335-8DC200EDA092}"/>
              </a:ext>
            </a:extLst>
          </p:cNvPr>
          <p:cNvSpPr>
            <a:spLocks noChangeArrowheads="1"/>
          </p:cNvSpPr>
          <p:nvPr/>
        </p:nvSpPr>
        <p:spPr bwMode="auto">
          <a:xfrm>
            <a:off x="5943600" y="5776452"/>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a</a:t>
            </a:r>
          </a:p>
        </p:txBody>
      </p:sp>
      <p:sp>
        <p:nvSpPr>
          <p:cNvPr id="90" name="AutoShape 119">
            <a:hlinkClick r:id="" action="ppaction://noaction" highlightClick="1"/>
            <a:extLst>
              <a:ext uri="{FF2B5EF4-FFF2-40B4-BE49-F238E27FC236}">
                <a16:creationId xmlns:a16="http://schemas.microsoft.com/office/drawing/2014/main" id="{E06A6E61-AA5B-CA9A-853A-28D124B48DB0}"/>
              </a:ext>
            </a:extLst>
          </p:cNvPr>
          <p:cNvSpPr>
            <a:spLocks noChangeArrowheads="1"/>
          </p:cNvSpPr>
          <p:nvPr/>
        </p:nvSpPr>
        <p:spPr bwMode="auto">
          <a:xfrm>
            <a:off x="6400800" y="5776452"/>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o</a:t>
            </a:r>
          </a:p>
        </p:txBody>
      </p:sp>
      <p:sp>
        <p:nvSpPr>
          <p:cNvPr id="92" name="AutoShape 127">
            <a:hlinkClick r:id="" action="ppaction://noaction" highlightClick="1"/>
            <a:extLst>
              <a:ext uri="{FF2B5EF4-FFF2-40B4-BE49-F238E27FC236}">
                <a16:creationId xmlns:a16="http://schemas.microsoft.com/office/drawing/2014/main" id="{47818A73-A5C0-3DB2-AFEE-93E2D373232E}"/>
              </a:ext>
            </a:extLst>
          </p:cNvPr>
          <p:cNvSpPr>
            <a:spLocks noChangeArrowheads="1"/>
          </p:cNvSpPr>
          <p:nvPr/>
        </p:nvSpPr>
        <p:spPr bwMode="auto">
          <a:xfrm>
            <a:off x="2749391" y="2582064"/>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o</a:t>
            </a:r>
          </a:p>
        </p:txBody>
      </p:sp>
      <p:sp>
        <p:nvSpPr>
          <p:cNvPr id="93" name="AutoShape 128">
            <a:hlinkClick r:id="" action="ppaction://noaction" highlightClick="1"/>
            <a:extLst>
              <a:ext uri="{FF2B5EF4-FFF2-40B4-BE49-F238E27FC236}">
                <a16:creationId xmlns:a16="http://schemas.microsoft.com/office/drawing/2014/main" id="{49524C44-94BF-B9FE-A2B2-8BB30E4DD1B1}"/>
              </a:ext>
            </a:extLst>
          </p:cNvPr>
          <p:cNvSpPr>
            <a:spLocks noChangeArrowheads="1"/>
          </p:cNvSpPr>
          <p:nvPr/>
        </p:nvSpPr>
        <p:spPr bwMode="auto">
          <a:xfrm>
            <a:off x="3206591" y="2582064"/>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n</a:t>
            </a:r>
          </a:p>
        </p:txBody>
      </p:sp>
      <p:sp>
        <p:nvSpPr>
          <p:cNvPr id="94" name="AutoShape 129">
            <a:hlinkClick r:id="" action="ppaction://noaction" highlightClick="1"/>
            <a:extLst>
              <a:ext uri="{FF2B5EF4-FFF2-40B4-BE49-F238E27FC236}">
                <a16:creationId xmlns:a16="http://schemas.microsoft.com/office/drawing/2014/main" id="{D870DE19-AFFA-B855-BA3F-395CE06464BA}"/>
              </a:ext>
            </a:extLst>
          </p:cNvPr>
          <p:cNvSpPr>
            <a:spLocks noChangeArrowheads="1"/>
          </p:cNvSpPr>
          <p:nvPr/>
        </p:nvSpPr>
        <p:spPr bwMode="auto">
          <a:xfrm>
            <a:off x="5943600" y="5319252"/>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l</a:t>
            </a:r>
          </a:p>
        </p:txBody>
      </p:sp>
      <p:sp>
        <p:nvSpPr>
          <p:cNvPr id="95" name="AutoShape 441">
            <a:hlinkClick r:id="" action="ppaction://noaction" highlightClick="1"/>
            <a:extLst>
              <a:ext uri="{FF2B5EF4-FFF2-40B4-BE49-F238E27FC236}">
                <a16:creationId xmlns:a16="http://schemas.microsoft.com/office/drawing/2014/main" id="{98B1F2A1-A824-5E18-0B53-8B3A4AADC28C}"/>
              </a:ext>
            </a:extLst>
          </p:cNvPr>
          <p:cNvSpPr>
            <a:spLocks noChangeArrowheads="1"/>
          </p:cNvSpPr>
          <p:nvPr/>
        </p:nvSpPr>
        <p:spPr bwMode="auto">
          <a:xfrm>
            <a:off x="3664744" y="2590319"/>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g</a:t>
            </a:r>
          </a:p>
        </p:txBody>
      </p:sp>
      <p:sp>
        <p:nvSpPr>
          <p:cNvPr id="96" name="AutoShape 30">
            <a:hlinkClick r:id="" action="ppaction://noaction" highlightClick="1"/>
            <a:extLst>
              <a:ext uri="{FF2B5EF4-FFF2-40B4-BE49-F238E27FC236}">
                <a16:creationId xmlns:a16="http://schemas.microsoft.com/office/drawing/2014/main" id="{F55D8838-427A-B866-4514-1AE96DFC7551}"/>
              </a:ext>
            </a:extLst>
          </p:cNvPr>
          <p:cNvSpPr>
            <a:spLocks noChangeArrowheads="1"/>
          </p:cNvSpPr>
          <p:nvPr/>
        </p:nvSpPr>
        <p:spPr bwMode="auto">
          <a:xfrm>
            <a:off x="3199447" y="1672405"/>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a</a:t>
            </a:r>
          </a:p>
        </p:txBody>
      </p:sp>
      <p:sp>
        <p:nvSpPr>
          <p:cNvPr id="97" name="AutoShape 30">
            <a:hlinkClick r:id="" action="ppaction://noaction" highlightClick="1"/>
            <a:extLst>
              <a:ext uri="{FF2B5EF4-FFF2-40B4-BE49-F238E27FC236}">
                <a16:creationId xmlns:a16="http://schemas.microsoft.com/office/drawing/2014/main" id="{549058A8-FCC0-61CF-1A19-F2DB0F807BCD}"/>
              </a:ext>
            </a:extLst>
          </p:cNvPr>
          <p:cNvSpPr>
            <a:spLocks noChangeArrowheads="1"/>
          </p:cNvSpPr>
          <p:nvPr/>
        </p:nvSpPr>
        <p:spPr bwMode="auto">
          <a:xfrm>
            <a:off x="2742247" y="1672405"/>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c</a:t>
            </a:r>
          </a:p>
        </p:txBody>
      </p:sp>
      <p:sp>
        <p:nvSpPr>
          <p:cNvPr id="98" name="AutoShape 33">
            <a:hlinkClick r:id="" action="ppaction://noaction" highlightClick="1"/>
            <a:extLst>
              <a:ext uri="{FF2B5EF4-FFF2-40B4-BE49-F238E27FC236}">
                <a16:creationId xmlns:a16="http://schemas.microsoft.com/office/drawing/2014/main" id="{A2B2671E-6813-A560-EA4E-896D5F0F2B21}"/>
              </a:ext>
            </a:extLst>
          </p:cNvPr>
          <p:cNvSpPr>
            <a:spLocks noChangeArrowheads="1"/>
          </p:cNvSpPr>
          <p:nvPr/>
        </p:nvSpPr>
        <p:spPr bwMode="auto">
          <a:xfrm>
            <a:off x="3664744" y="2129605"/>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ê</a:t>
            </a:r>
          </a:p>
        </p:txBody>
      </p:sp>
      <p:sp>
        <p:nvSpPr>
          <p:cNvPr id="99" name="AutoShape 34">
            <a:hlinkClick r:id="" action="ppaction://noaction" highlightClick="1"/>
            <a:extLst>
              <a:ext uri="{FF2B5EF4-FFF2-40B4-BE49-F238E27FC236}">
                <a16:creationId xmlns:a16="http://schemas.microsoft.com/office/drawing/2014/main" id="{942B4272-30D6-A53C-251F-D8C9E37D04F8}"/>
              </a:ext>
            </a:extLst>
          </p:cNvPr>
          <p:cNvSpPr>
            <a:spLocks noChangeArrowheads="1"/>
          </p:cNvSpPr>
          <p:nvPr/>
        </p:nvSpPr>
        <p:spPr bwMode="auto">
          <a:xfrm>
            <a:off x="3206591" y="2129605"/>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800" b="1">
                <a:solidFill>
                  <a:srgbClr val="FFFF00"/>
                </a:solidFill>
                <a:effectLst>
                  <a:outerShdw blurRad="38100" dist="38100" dir="2700000" algn="tl">
                    <a:srgbClr val="000000"/>
                  </a:outerShdw>
                </a:effectLst>
                <a:latin typeface="#9Slide03 Bebas Neue Bold" panose="020B0606020202050201" pitchFamily="34" charset="0"/>
              </a:rPr>
              <a:t>x</a:t>
            </a:r>
          </a:p>
        </p:txBody>
      </p:sp>
      <p:sp>
        <p:nvSpPr>
          <p:cNvPr id="100" name="AutoShape 109">
            <a:hlinkClick r:id="" action="ppaction://noaction" highlightClick="1"/>
            <a:extLst>
              <a:ext uri="{FF2B5EF4-FFF2-40B4-BE49-F238E27FC236}">
                <a16:creationId xmlns:a16="http://schemas.microsoft.com/office/drawing/2014/main" id="{D3BBDD4A-1562-EA21-4C44-A9C1E3E35547}"/>
              </a:ext>
            </a:extLst>
          </p:cNvPr>
          <p:cNvSpPr>
            <a:spLocks noChangeArrowheads="1"/>
          </p:cNvSpPr>
          <p:nvPr/>
        </p:nvSpPr>
        <p:spPr bwMode="auto">
          <a:xfrm>
            <a:off x="6400800" y="2587350"/>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o</a:t>
            </a:r>
          </a:p>
        </p:txBody>
      </p:sp>
      <p:sp>
        <p:nvSpPr>
          <p:cNvPr id="101" name="AutoShape 110">
            <a:hlinkClick r:id="" action="ppaction://noaction" highlightClick="1"/>
            <a:extLst>
              <a:ext uri="{FF2B5EF4-FFF2-40B4-BE49-F238E27FC236}">
                <a16:creationId xmlns:a16="http://schemas.microsoft.com/office/drawing/2014/main" id="{F5A532C0-6012-FBC4-BD93-1D405500D6BB}"/>
              </a:ext>
            </a:extLst>
          </p:cNvPr>
          <p:cNvSpPr>
            <a:spLocks noChangeArrowheads="1"/>
          </p:cNvSpPr>
          <p:nvPr/>
        </p:nvSpPr>
        <p:spPr bwMode="auto">
          <a:xfrm>
            <a:off x="6858000" y="2587350"/>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i</a:t>
            </a:r>
          </a:p>
        </p:txBody>
      </p:sp>
      <p:sp>
        <p:nvSpPr>
          <p:cNvPr id="102" name="AutoShape 111">
            <a:hlinkClick r:id="" action="ppaction://noaction" highlightClick="1"/>
            <a:extLst>
              <a:ext uri="{FF2B5EF4-FFF2-40B4-BE49-F238E27FC236}">
                <a16:creationId xmlns:a16="http://schemas.microsoft.com/office/drawing/2014/main" id="{A9D08861-1182-B49F-72AC-725CCE35998A}"/>
              </a:ext>
            </a:extLst>
          </p:cNvPr>
          <p:cNvSpPr>
            <a:spLocks noChangeArrowheads="1"/>
          </p:cNvSpPr>
          <p:nvPr/>
        </p:nvSpPr>
        <p:spPr bwMode="auto">
          <a:xfrm>
            <a:off x="7315200" y="2583540"/>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c</a:t>
            </a:r>
          </a:p>
        </p:txBody>
      </p:sp>
      <p:sp>
        <p:nvSpPr>
          <p:cNvPr id="103" name="AutoShape 112">
            <a:hlinkClick r:id="" action="ppaction://noaction" highlightClick="1"/>
            <a:extLst>
              <a:ext uri="{FF2B5EF4-FFF2-40B4-BE49-F238E27FC236}">
                <a16:creationId xmlns:a16="http://schemas.microsoft.com/office/drawing/2014/main" id="{A75D1D75-D878-D7EE-FDA5-79E82AF911A6}"/>
              </a:ext>
            </a:extLst>
          </p:cNvPr>
          <p:cNvSpPr>
            <a:spLocks noChangeArrowheads="1"/>
          </p:cNvSpPr>
          <p:nvPr/>
        </p:nvSpPr>
        <p:spPr bwMode="auto">
          <a:xfrm>
            <a:off x="7772400" y="2583540"/>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u</a:t>
            </a:r>
          </a:p>
        </p:txBody>
      </p:sp>
      <p:sp>
        <p:nvSpPr>
          <p:cNvPr id="104" name="AutoShape 113">
            <a:hlinkClick r:id="" action="ppaction://noaction" highlightClick="1"/>
            <a:extLst>
              <a:ext uri="{FF2B5EF4-FFF2-40B4-BE49-F238E27FC236}">
                <a16:creationId xmlns:a16="http://schemas.microsoft.com/office/drawing/2014/main" id="{882F6428-DC3D-6949-0DA6-5D98ECDAE892}"/>
              </a:ext>
            </a:extLst>
          </p:cNvPr>
          <p:cNvSpPr>
            <a:spLocks noChangeArrowheads="1"/>
          </p:cNvSpPr>
          <p:nvPr/>
        </p:nvSpPr>
        <p:spPr bwMode="auto">
          <a:xfrm>
            <a:off x="8229600" y="2583540"/>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n</a:t>
            </a:r>
          </a:p>
        </p:txBody>
      </p:sp>
      <p:sp>
        <p:nvSpPr>
          <p:cNvPr id="105" name="AutoShape 113">
            <a:hlinkClick r:id="" action="ppaction://noaction" highlightClick="1"/>
            <a:extLst>
              <a:ext uri="{FF2B5EF4-FFF2-40B4-BE49-F238E27FC236}">
                <a16:creationId xmlns:a16="http://schemas.microsoft.com/office/drawing/2014/main" id="{CBB03E70-DE76-97E6-FB63-3CA62A00280C}"/>
              </a:ext>
            </a:extLst>
          </p:cNvPr>
          <p:cNvSpPr>
            <a:spLocks noChangeArrowheads="1"/>
          </p:cNvSpPr>
          <p:nvPr/>
        </p:nvSpPr>
        <p:spPr bwMode="auto">
          <a:xfrm>
            <a:off x="8686800" y="2583540"/>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g</a:t>
            </a:r>
          </a:p>
        </p:txBody>
      </p:sp>
      <p:sp>
        <p:nvSpPr>
          <p:cNvPr id="106" name="AutoShape 14">
            <a:hlinkClick r:id="" action="ppaction://noaction" highlightClick="1"/>
            <a:extLst>
              <a:ext uri="{FF2B5EF4-FFF2-40B4-BE49-F238E27FC236}">
                <a16:creationId xmlns:a16="http://schemas.microsoft.com/office/drawing/2014/main" id="{4FE92354-51AD-EE3F-6419-E63763387202}"/>
              </a:ext>
            </a:extLst>
          </p:cNvPr>
          <p:cNvSpPr>
            <a:spLocks noChangeArrowheads="1"/>
          </p:cNvSpPr>
          <p:nvPr/>
        </p:nvSpPr>
        <p:spPr bwMode="auto">
          <a:xfrm>
            <a:off x="2284571" y="3040741"/>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v</a:t>
            </a:r>
          </a:p>
        </p:txBody>
      </p:sp>
      <p:sp>
        <p:nvSpPr>
          <p:cNvPr id="107" name="AutoShape 127">
            <a:hlinkClick r:id="" action="ppaction://noaction" highlightClick="1"/>
            <a:extLst>
              <a:ext uri="{FF2B5EF4-FFF2-40B4-BE49-F238E27FC236}">
                <a16:creationId xmlns:a16="http://schemas.microsoft.com/office/drawing/2014/main" id="{084800EC-4387-6832-308F-10F4EBB91CF7}"/>
              </a:ext>
            </a:extLst>
          </p:cNvPr>
          <p:cNvSpPr>
            <a:spLocks noChangeArrowheads="1"/>
          </p:cNvSpPr>
          <p:nvPr/>
        </p:nvSpPr>
        <p:spPr bwMode="auto">
          <a:xfrm>
            <a:off x="2741771" y="3040741"/>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a</a:t>
            </a:r>
          </a:p>
        </p:txBody>
      </p:sp>
      <p:sp>
        <p:nvSpPr>
          <p:cNvPr id="108" name="AutoShape 128">
            <a:hlinkClick r:id="" action="ppaction://noaction" highlightClick="1"/>
            <a:extLst>
              <a:ext uri="{FF2B5EF4-FFF2-40B4-BE49-F238E27FC236}">
                <a16:creationId xmlns:a16="http://schemas.microsoft.com/office/drawing/2014/main" id="{8D0C1C66-C9FB-43BA-313D-54420D3241F7}"/>
              </a:ext>
            </a:extLst>
          </p:cNvPr>
          <p:cNvSpPr>
            <a:spLocks noChangeArrowheads="1"/>
          </p:cNvSpPr>
          <p:nvPr/>
        </p:nvSpPr>
        <p:spPr bwMode="auto">
          <a:xfrm>
            <a:off x="3198971" y="3040741"/>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n</a:t>
            </a:r>
          </a:p>
        </p:txBody>
      </p:sp>
      <p:sp>
        <p:nvSpPr>
          <p:cNvPr id="110" name="AutoShape 111">
            <a:hlinkClick r:id="" action="ppaction://noaction" highlightClick="1"/>
            <a:extLst>
              <a:ext uri="{FF2B5EF4-FFF2-40B4-BE49-F238E27FC236}">
                <a16:creationId xmlns:a16="http://schemas.microsoft.com/office/drawing/2014/main" id="{FB7578F2-C27B-141D-991A-5344ACDBDA4C}"/>
              </a:ext>
            </a:extLst>
          </p:cNvPr>
          <p:cNvSpPr>
            <a:spLocks noChangeArrowheads="1"/>
          </p:cNvSpPr>
          <p:nvPr/>
        </p:nvSpPr>
        <p:spPr bwMode="auto">
          <a:xfrm>
            <a:off x="7315200" y="3042217"/>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t</a:t>
            </a:r>
          </a:p>
        </p:txBody>
      </p:sp>
      <p:sp>
        <p:nvSpPr>
          <p:cNvPr id="111" name="AutoShape 112">
            <a:hlinkClick r:id="" action="ppaction://noaction" highlightClick="1"/>
            <a:extLst>
              <a:ext uri="{FF2B5EF4-FFF2-40B4-BE49-F238E27FC236}">
                <a16:creationId xmlns:a16="http://schemas.microsoft.com/office/drawing/2014/main" id="{28C54EF8-FB33-8B8A-071F-FBD1FCD3053E}"/>
              </a:ext>
            </a:extLst>
          </p:cNvPr>
          <p:cNvSpPr>
            <a:spLocks noChangeArrowheads="1"/>
          </p:cNvSpPr>
          <p:nvPr/>
        </p:nvSpPr>
        <p:spPr bwMode="auto">
          <a:xfrm>
            <a:off x="7772400" y="3042217"/>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h</a:t>
            </a:r>
          </a:p>
        </p:txBody>
      </p:sp>
      <p:sp>
        <p:nvSpPr>
          <p:cNvPr id="112" name="AutoShape 113">
            <a:hlinkClick r:id="" action="ppaction://noaction" highlightClick="1"/>
            <a:extLst>
              <a:ext uri="{FF2B5EF4-FFF2-40B4-BE49-F238E27FC236}">
                <a16:creationId xmlns:a16="http://schemas.microsoft.com/office/drawing/2014/main" id="{9EDBC9F5-D6AA-808D-5A05-BA9C02B10812}"/>
              </a:ext>
            </a:extLst>
          </p:cNvPr>
          <p:cNvSpPr>
            <a:spLocks noChangeArrowheads="1"/>
          </p:cNvSpPr>
          <p:nvPr/>
        </p:nvSpPr>
        <p:spPr bwMode="auto">
          <a:xfrm>
            <a:off x="8229600" y="3042217"/>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o</a:t>
            </a:r>
          </a:p>
        </p:txBody>
      </p:sp>
      <p:sp>
        <p:nvSpPr>
          <p:cNvPr id="113" name="AutoShape 113">
            <a:hlinkClick r:id="" action="ppaction://noaction" highlightClick="1"/>
            <a:extLst>
              <a:ext uri="{FF2B5EF4-FFF2-40B4-BE49-F238E27FC236}">
                <a16:creationId xmlns:a16="http://schemas.microsoft.com/office/drawing/2014/main" id="{8DD7E6EC-45FA-C255-2E4B-65B6684C31C1}"/>
              </a:ext>
            </a:extLst>
          </p:cNvPr>
          <p:cNvSpPr>
            <a:spLocks noChangeArrowheads="1"/>
          </p:cNvSpPr>
          <p:nvPr/>
        </p:nvSpPr>
        <p:spPr bwMode="auto">
          <a:xfrm>
            <a:off x="8686800" y="3042217"/>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i</a:t>
            </a:r>
          </a:p>
        </p:txBody>
      </p:sp>
      <p:sp>
        <p:nvSpPr>
          <p:cNvPr id="114" name="AutoShape 20">
            <a:hlinkClick r:id="" action="ppaction://noaction" highlightClick="1"/>
            <a:extLst>
              <a:ext uri="{FF2B5EF4-FFF2-40B4-BE49-F238E27FC236}">
                <a16:creationId xmlns:a16="http://schemas.microsoft.com/office/drawing/2014/main" id="{278F7992-0C04-4718-6821-B3846B212E01}"/>
              </a:ext>
            </a:extLst>
          </p:cNvPr>
          <p:cNvSpPr>
            <a:spLocks noChangeArrowheads="1"/>
          </p:cNvSpPr>
          <p:nvPr/>
        </p:nvSpPr>
        <p:spPr bwMode="auto">
          <a:xfrm>
            <a:off x="4115752" y="3501205"/>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t</a:t>
            </a:r>
          </a:p>
        </p:txBody>
      </p:sp>
      <p:sp>
        <p:nvSpPr>
          <p:cNvPr id="115" name="AutoShape 9">
            <a:hlinkClick r:id="" action="ppaction://noaction" highlightClick="1"/>
            <a:extLst>
              <a:ext uri="{FF2B5EF4-FFF2-40B4-BE49-F238E27FC236}">
                <a16:creationId xmlns:a16="http://schemas.microsoft.com/office/drawing/2014/main" id="{192EE71C-3C4B-9150-8D1F-E02354AC6548}"/>
              </a:ext>
            </a:extLst>
          </p:cNvPr>
          <p:cNvSpPr>
            <a:spLocks noChangeArrowheads="1"/>
          </p:cNvSpPr>
          <p:nvPr/>
        </p:nvSpPr>
        <p:spPr bwMode="auto">
          <a:xfrm>
            <a:off x="5942171" y="3501205"/>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o</a:t>
            </a:r>
          </a:p>
        </p:txBody>
      </p:sp>
      <p:sp>
        <p:nvSpPr>
          <p:cNvPr id="116" name="AutoShape 20">
            <a:hlinkClick r:id="" action="ppaction://noaction" highlightClick="1"/>
            <a:extLst>
              <a:ext uri="{FF2B5EF4-FFF2-40B4-BE49-F238E27FC236}">
                <a16:creationId xmlns:a16="http://schemas.microsoft.com/office/drawing/2014/main" id="{6FCCFA0F-2C45-D851-68AD-B04A335F4DAE}"/>
              </a:ext>
            </a:extLst>
          </p:cNvPr>
          <p:cNvSpPr>
            <a:spLocks noChangeArrowheads="1"/>
          </p:cNvSpPr>
          <p:nvPr/>
        </p:nvSpPr>
        <p:spPr bwMode="auto">
          <a:xfrm>
            <a:off x="6399371" y="3501205"/>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a</a:t>
            </a:r>
          </a:p>
        </p:txBody>
      </p:sp>
      <p:sp>
        <p:nvSpPr>
          <p:cNvPr id="117" name="AutoShape 3">
            <a:hlinkClick r:id="" action="ppaction://noaction" highlightClick="1"/>
            <a:extLst>
              <a:ext uri="{FF2B5EF4-FFF2-40B4-BE49-F238E27FC236}">
                <a16:creationId xmlns:a16="http://schemas.microsoft.com/office/drawing/2014/main" id="{861739A8-9B3A-965A-03BF-08CC2F825931}"/>
              </a:ext>
            </a:extLst>
          </p:cNvPr>
          <p:cNvSpPr>
            <a:spLocks noChangeArrowheads="1"/>
          </p:cNvSpPr>
          <p:nvPr/>
        </p:nvSpPr>
        <p:spPr bwMode="auto">
          <a:xfrm>
            <a:off x="5484971" y="3947652"/>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a:t>
            </a:r>
          </a:p>
        </p:txBody>
      </p:sp>
      <p:sp>
        <p:nvSpPr>
          <p:cNvPr id="118" name="AutoShape 4">
            <a:hlinkClick r:id="" action="ppaction://noaction" highlightClick="1"/>
            <a:extLst>
              <a:ext uri="{FF2B5EF4-FFF2-40B4-BE49-F238E27FC236}">
                <a16:creationId xmlns:a16="http://schemas.microsoft.com/office/drawing/2014/main" id="{7D34C846-4794-CC6E-363A-A555EB166DC4}"/>
              </a:ext>
            </a:extLst>
          </p:cNvPr>
          <p:cNvSpPr>
            <a:spLocks noChangeArrowheads="1"/>
          </p:cNvSpPr>
          <p:nvPr/>
        </p:nvSpPr>
        <p:spPr bwMode="auto">
          <a:xfrm>
            <a:off x="5942171" y="3947652"/>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đ</a:t>
            </a:r>
          </a:p>
        </p:txBody>
      </p:sp>
      <p:sp>
        <p:nvSpPr>
          <p:cNvPr id="119" name="AutoShape 29">
            <a:hlinkClick r:id="" action="ppaction://noaction" highlightClick="1"/>
            <a:extLst>
              <a:ext uri="{FF2B5EF4-FFF2-40B4-BE49-F238E27FC236}">
                <a16:creationId xmlns:a16="http://schemas.microsoft.com/office/drawing/2014/main" id="{C152C873-B4AC-E84D-8660-BD3DAD87713B}"/>
              </a:ext>
            </a:extLst>
          </p:cNvPr>
          <p:cNvSpPr>
            <a:spLocks noChangeArrowheads="1"/>
          </p:cNvSpPr>
          <p:nvPr/>
        </p:nvSpPr>
        <p:spPr bwMode="auto">
          <a:xfrm>
            <a:off x="5027771" y="3947652"/>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m</a:t>
            </a:r>
          </a:p>
        </p:txBody>
      </p:sp>
      <p:sp>
        <p:nvSpPr>
          <p:cNvPr id="120" name="AutoShape 3">
            <a:hlinkClick r:id="" action="ppaction://noaction" highlightClick="1"/>
            <a:extLst>
              <a:ext uri="{FF2B5EF4-FFF2-40B4-BE49-F238E27FC236}">
                <a16:creationId xmlns:a16="http://schemas.microsoft.com/office/drawing/2014/main" id="{DDEE6A44-2008-E1A8-AA8E-D71DBF62C517}"/>
              </a:ext>
            </a:extLst>
          </p:cNvPr>
          <p:cNvSpPr>
            <a:spLocks noChangeArrowheads="1"/>
          </p:cNvSpPr>
          <p:nvPr/>
        </p:nvSpPr>
        <p:spPr bwMode="auto">
          <a:xfrm>
            <a:off x="6854428" y="3947652"/>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a:t>
            </a:r>
          </a:p>
        </p:txBody>
      </p:sp>
      <p:sp>
        <p:nvSpPr>
          <p:cNvPr id="121" name="AutoShape 4">
            <a:hlinkClick r:id="" action="ppaction://noaction" highlightClick="1"/>
            <a:extLst>
              <a:ext uri="{FF2B5EF4-FFF2-40B4-BE49-F238E27FC236}">
                <a16:creationId xmlns:a16="http://schemas.microsoft.com/office/drawing/2014/main" id="{C0101F52-DA75-EFC4-D95A-C29BB8B624FF}"/>
              </a:ext>
            </a:extLst>
          </p:cNvPr>
          <p:cNvSpPr>
            <a:spLocks noChangeArrowheads="1"/>
          </p:cNvSpPr>
          <p:nvPr/>
        </p:nvSpPr>
        <p:spPr bwMode="auto">
          <a:xfrm>
            <a:off x="7311628" y="3947652"/>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đ</a:t>
            </a:r>
          </a:p>
        </p:txBody>
      </p:sp>
      <p:sp>
        <p:nvSpPr>
          <p:cNvPr id="122" name="AutoShape 29">
            <a:hlinkClick r:id="" action="ppaction://noaction" highlightClick="1"/>
            <a:extLst>
              <a:ext uri="{FF2B5EF4-FFF2-40B4-BE49-F238E27FC236}">
                <a16:creationId xmlns:a16="http://schemas.microsoft.com/office/drawing/2014/main" id="{85673063-3D3C-F2B9-443B-846D42B15A0C}"/>
              </a:ext>
            </a:extLst>
          </p:cNvPr>
          <p:cNvSpPr>
            <a:spLocks noChangeArrowheads="1"/>
          </p:cNvSpPr>
          <p:nvPr/>
        </p:nvSpPr>
        <p:spPr bwMode="auto">
          <a:xfrm>
            <a:off x="6397228" y="3947652"/>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m</a:t>
            </a:r>
          </a:p>
        </p:txBody>
      </p:sp>
      <p:sp>
        <p:nvSpPr>
          <p:cNvPr id="123" name="AutoShape 30">
            <a:hlinkClick r:id="" action="ppaction://noaction" highlightClick="1"/>
            <a:extLst>
              <a:ext uri="{FF2B5EF4-FFF2-40B4-BE49-F238E27FC236}">
                <a16:creationId xmlns:a16="http://schemas.microsoft.com/office/drawing/2014/main" id="{D57ED30F-47A0-E6F5-4F8E-8705793FB25A}"/>
              </a:ext>
            </a:extLst>
          </p:cNvPr>
          <p:cNvSpPr>
            <a:spLocks noChangeArrowheads="1"/>
          </p:cNvSpPr>
          <p:nvPr/>
        </p:nvSpPr>
        <p:spPr bwMode="auto">
          <a:xfrm>
            <a:off x="3202186" y="4404852"/>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h</a:t>
            </a:r>
          </a:p>
        </p:txBody>
      </p:sp>
      <p:sp>
        <p:nvSpPr>
          <p:cNvPr id="125" name="AutoShape 33">
            <a:hlinkClick r:id="" action="ppaction://noaction" highlightClick="1"/>
            <a:extLst>
              <a:ext uri="{FF2B5EF4-FFF2-40B4-BE49-F238E27FC236}">
                <a16:creationId xmlns:a16="http://schemas.microsoft.com/office/drawing/2014/main" id="{CD81FFDB-F265-DB07-08A8-89D1D55287AC}"/>
              </a:ext>
            </a:extLst>
          </p:cNvPr>
          <p:cNvSpPr>
            <a:spLocks noChangeArrowheads="1"/>
          </p:cNvSpPr>
          <p:nvPr/>
        </p:nvSpPr>
        <p:spPr bwMode="auto">
          <a:xfrm>
            <a:off x="3198971" y="4862052"/>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i</a:t>
            </a:r>
          </a:p>
        </p:txBody>
      </p:sp>
      <p:sp>
        <p:nvSpPr>
          <p:cNvPr id="126" name="AutoShape 34">
            <a:hlinkClick r:id="" action="ppaction://noaction" highlightClick="1"/>
            <a:extLst>
              <a:ext uri="{FF2B5EF4-FFF2-40B4-BE49-F238E27FC236}">
                <a16:creationId xmlns:a16="http://schemas.microsoft.com/office/drawing/2014/main" id="{679575F5-3948-44B0-4FC9-5658A385ABFA}"/>
              </a:ext>
            </a:extLst>
          </p:cNvPr>
          <p:cNvSpPr>
            <a:spLocks noChangeArrowheads="1"/>
          </p:cNvSpPr>
          <p:nvPr/>
        </p:nvSpPr>
        <p:spPr bwMode="auto">
          <a:xfrm>
            <a:off x="2741771" y="4862052"/>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v</a:t>
            </a:r>
          </a:p>
        </p:txBody>
      </p:sp>
      <p:sp>
        <p:nvSpPr>
          <p:cNvPr id="127" name="AutoShape 82">
            <a:hlinkClick r:id="" action="ppaction://noaction" highlightClick="1"/>
            <a:extLst>
              <a:ext uri="{FF2B5EF4-FFF2-40B4-BE49-F238E27FC236}">
                <a16:creationId xmlns:a16="http://schemas.microsoft.com/office/drawing/2014/main" id="{6CC02713-7CBB-1B96-3984-C8735ADAE2BC}"/>
              </a:ext>
            </a:extLst>
          </p:cNvPr>
          <p:cNvSpPr>
            <a:spLocks noChangeArrowheads="1"/>
          </p:cNvSpPr>
          <p:nvPr/>
        </p:nvSpPr>
        <p:spPr bwMode="auto">
          <a:xfrm>
            <a:off x="6400800" y="5321950"/>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â</a:t>
            </a:r>
          </a:p>
        </p:txBody>
      </p:sp>
      <p:sp>
        <p:nvSpPr>
          <p:cNvPr id="1024" name="AutoShape 83">
            <a:hlinkClick r:id="" action="ppaction://noaction" highlightClick="1"/>
            <a:extLst>
              <a:ext uri="{FF2B5EF4-FFF2-40B4-BE49-F238E27FC236}">
                <a16:creationId xmlns:a16="http://schemas.microsoft.com/office/drawing/2014/main" id="{6F135870-178D-CBE3-79A7-501F18BABAA7}"/>
              </a:ext>
            </a:extLst>
          </p:cNvPr>
          <p:cNvSpPr>
            <a:spLocks noChangeArrowheads="1"/>
          </p:cNvSpPr>
          <p:nvPr/>
        </p:nvSpPr>
        <p:spPr bwMode="auto">
          <a:xfrm>
            <a:off x="6858000" y="5316870"/>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p</a:t>
            </a:r>
          </a:p>
        </p:txBody>
      </p:sp>
      <p:sp>
        <p:nvSpPr>
          <p:cNvPr id="1028" name="AutoShape 8">
            <a:hlinkClick r:id="" action="ppaction://noaction" highlightClick="1"/>
            <a:extLst>
              <a:ext uri="{FF2B5EF4-FFF2-40B4-BE49-F238E27FC236}">
                <a16:creationId xmlns:a16="http://schemas.microsoft.com/office/drawing/2014/main" id="{23C881CB-7516-D7C9-554A-BE43BD9AFB44}"/>
              </a:ext>
            </a:extLst>
          </p:cNvPr>
          <p:cNvSpPr>
            <a:spLocks noChangeArrowheads="1"/>
          </p:cNvSpPr>
          <p:nvPr/>
        </p:nvSpPr>
        <p:spPr bwMode="auto">
          <a:xfrm>
            <a:off x="4114800" y="6233223"/>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h</a:t>
            </a:r>
          </a:p>
        </p:txBody>
      </p:sp>
      <p:sp>
        <p:nvSpPr>
          <p:cNvPr id="1029" name="AutoShape 42">
            <a:hlinkClick r:id="" action="ppaction://noaction" highlightClick="1"/>
            <a:extLst>
              <a:ext uri="{FF2B5EF4-FFF2-40B4-BE49-F238E27FC236}">
                <a16:creationId xmlns:a16="http://schemas.microsoft.com/office/drawing/2014/main" id="{02594AAF-440A-229C-00F2-B09DDC0835C3}"/>
              </a:ext>
            </a:extLst>
          </p:cNvPr>
          <p:cNvSpPr>
            <a:spLocks noChangeArrowheads="1"/>
          </p:cNvSpPr>
          <p:nvPr/>
        </p:nvSpPr>
        <p:spPr bwMode="auto">
          <a:xfrm>
            <a:off x="3657600" y="6233223"/>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c</a:t>
            </a:r>
          </a:p>
        </p:txBody>
      </p:sp>
      <p:sp>
        <p:nvSpPr>
          <p:cNvPr id="1031" name="AutoShape 8">
            <a:hlinkClick r:id="" action="ppaction://noaction" highlightClick="1"/>
            <a:extLst>
              <a:ext uri="{FF2B5EF4-FFF2-40B4-BE49-F238E27FC236}">
                <a16:creationId xmlns:a16="http://schemas.microsoft.com/office/drawing/2014/main" id="{97A71493-342A-C376-8945-768AD16CD2DC}"/>
              </a:ext>
            </a:extLst>
          </p:cNvPr>
          <p:cNvSpPr>
            <a:spLocks noChangeArrowheads="1"/>
          </p:cNvSpPr>
          <p:nvPr/>
        </p:nvSpPr>
        <p:spPr bwMode="auto">
          <a:xfrm>
            <a:off x="6397228" y="6233223"/>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u</a:t>
            </a:r>
          </a:p>
        </p:txBody>
      </p:sp>
      <p:sp>
        <p:nvSpPr>
          <p:cNvPr id="1032" name="AutoShape 42">
            <a:hlinkClick r:id="" action="ppaction://noaction" highlightClick="1"/>
            <a:extLst>
              <a:ext uri="{FF2B5EF4-FFF2-40B4-BE49-F238E27FC236}">
                <a16:creationId xmlns:a16="http://schemas.microsoft.com/office/drawing/2014/main" id="{83389F2A-1980-BF95-EE11-860FF0AEFA83}"/>
              </a:ext>
            </a:extLst>
          </p:cNvPr>
          <p:cNvSpPr>
            <a:spLocks noChangeArrowheads="1"/>
          </p:cNvSpPr>
          <p:nvPr/>
        </p:nvSpPr>
        <p:spPr bwMode="auto">
          <a:xfrm>
            <a:off x="5940028" y="6233223"/>
            <a:ext cx="457200" cy="457200"/>
          </a:xfrm>
          <a:prstGeom prst="actionButtonBlank">
            <a:avLst/>
          </a:prstGeom>
          <a:gradFill rotWithShape="1">
            <a:gsLst>
              <a:gs pos="0">
                <a:srgbClr val="FFEBFA"/>
              </a:gs>
              <a:gs pos="30000">
                <a:srgbClr val="C4D6EB"/>
              </a:gs>
              <a:gs pos="60001">
                <a:srgbClr val="85C2FF"/>
              </a:gs>
              <a:gs pos="100000">
                <a:srgbClr val="5E9EFF"/>
              </a:gs>
            </a:gsLst>
            <a:path path="rect">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FFFF00"/>
                </a:solidFill>
                <a:effectLst>
                  <a:outerShdw blurRad="38100" dist="38100" dir="2700000" algn="tl">
                    <a:srgbClr val="000000"/>
                  </a:outerShdw>
                </a:effectLst>
                <a:latin typeface="#9Slide03 Bebas Neue Bold" panose="020B0606020202050201" pitchFamily="34" charset="0"/>
              </a:rPr>
              <a:t>h</a:t>
            </a:r>
          </a:p>
        </p:txBody>
      </p:sp>
      <p:sp>
        <p:nvSpPr>
          <p:cNvPr id="2" name="AutoShape 96">
            <a:extLst>
              <a:ext uri="{FF2B5EF4-FFF2-40B4-BE49-F238E27FC236}">
                <a16:creationId xmlns:a16="http://schemas.microsoft.com/office/drawing/2014/main" id="{412698E4-F10D-630C-D9FC-071B5F3FB367}"/>
              </a:ext>
            </a:extLst>
          </p:cNvPr>
          <p:cNvSpPr>
            <a:spLocks noChangeArrowheads="1"/>
          </p:cNvSpPr>
          <p:nvPr/>
        </p:nvSpPr>
        <p:spPr bwMode="auto">
          <a:xfrm>
            <a:off x="2743200" y="74613"/>
            <a:ext cx="6781800" cy="666750"/>
          </a:xfrm>
          <a:prstGeom prst="plaque">
            <a:avLst>
              <a:gd name="adj" fmla="val 16667"/>
            </a:avLst>
          </a:prstGeom>
          <a:gradFill rotWithShape="1">
            <a:gsLst>
              <a:gs pos="0">
                <a:srgbClr val="5E9EFF"/>
              </a:gs>
              <a:gs pos="20000">
                <a:srgbClr val="85C2FF"/>
              </a:gs>
              <a:gs pos="35001">
                <a:srgbClr val="C4D6EB"/>
              </a:gs>
              <a:gs pos="50000">
                <a:srgbClr val="FFEBFA"/>
              </a:gs>
              <a:gs pos="64999">
                <a:srgbClr val="C4D6EB"/>
              </a:gs>
              <a:gs pos="80000">
                <a:srgbClr val="85C2FF"/>
              </a:gs>
              <a:gs pos="100000">
                <a:srgbClr val="5E9EFF"/>
              </a:gs>
            </a:gsLst>
            <a:lin ang="5400000" scaled="1"/>
          </a:gradFill>
          <a:ln w="28575">
            <a:solidFill>
              <a:srgbClr val="CC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Arial" panose="020B0604020202020204" pitchFamily="34" charset="0"/>
              </a:defRPr>
            </a:lvl1pPr>
            <a:lvl2pPr marL="742950" indent="-285750" eaLnBrk="0" hangingPunct="0">
              <a:defRPr sz="2400">
                <a:solidFill>
                  <a:srgbClr val="000000"/>
                </a:solidFill>
                <a:latin typeface="Arial" panose="020B0604020202020204" pitchFamily="34" charset="0"/>
              </a:defRPr>
            </a:lvl2pPr>
            <a:lvl3pPr marL="1143000" indent="-228600" eaLnBrk="0" hangingPunct="0">
              <a:defRPr sz="2400">
                <a:solidFill>
                  <a:srgbClr val="000000"/>
                </a:solidFill>
                <a:latin typeface="Arial" panose="020B0604020202020204" pitchFamily="34" charset="0"/>
              </a:defRPr>
            </a:lvl3pPr>
            <a:lvl4pPr marL="1600200" indent="-228600" eaLnBrk="0" hangingPunct="0">
              <a:defRPr sz="2400">
                <a:solidFill>
                  <a:srgbClr val="000000"/>
                </a:solidFill>
                <a:latin typeface="Arial" panose="020B0604020202020204" pitchFamily="34" charset="0"/>
              </a:defRPr>
            </a:lvl4pPr>
            <a:lvl5pPr marL="2057400" indent="-228600" eaLnBrk="0" hangingPunct="0">
              <a:defRPr sz="2400">
                <a:solidFill>
                  <a:srgbClr val="000000"/>
                </a:solidFill>
                <a:latin typeface="Arial" panose="020B0604020202020204" pitchFamily="34" charset="0"/>
              </a:defRPr>
            </a:lvl5pPr>
            <a:lvl6pPr marL="2514600" indent="-228600" algn="ctr" eaLnBrk="0" fontAlgn="base" hangingPunct="0">
              <a:spcBef>
                <a:spcPct val="0"/>
              </a:spcBef>
              <a:spcAft>
                <a:spcPct val="0"/>
              </a:spcAft>
              <a:defRPr sz="2400">
                <a:solidFill>
                  <a:srgbClr val="000000"/>
                </a:solidFill>
                <a:latin typeface="Arial" panose="020B0604020202020204" pitchFamily="34" charset="0"/>
              </a:defRPr>
            </a:lvl6pPr>
            <a:lvl7pPr marL="2971800" indent="-228600" algn="ctr" eaLnBrk="0" fontAlgn="base" hangingPunct="0">
              <a:spcBef>
                <a:spcPct val="0"/>
              </a:spcBef>
              <a:spcAft>
                <a:spcPct val="0"/>
              </a:spcAft>
              <a:defRPr sz="2400">
                <a:solidFill>
                  <a:srgbClr val="000000"/>
                </a:solidFill>
                <a:latin typeface="Arial" panose="020B0604020202020204" pitchFamily="34" charset="0"/>
              </a:defRPr>
            </a:lvl7pPr>
            <a:lvl8pPr marL="3429000" indent="-228600" algn="ctr" eaLnBrk="0" fontAlgn="base" hangingPunct="0">
              <a:spcBef>
                <a:spcPct val="0"/>
              </a:spcBef>
              <a:spcAft>
                <a:spcPct val="0"/>
              </a:spcAft>
              <a:defRPr sz="2400">
                <a:solidFill>
                  <a:srgbClr val="000000"/>
                </a:solidFill>
                <a:latin typeface="Arial" panose="020B0604020202020204" pitchFamily="34" charset="0"/>
              </a:defRPr>
            </a:lvl8pPr>
            <a:lvl9pPr marL="3886200" indent="-228600" algn="ctr" eaLnBrk="0" fontAlgn="base" hangingPunct="0">
              <a:spcBef>
                <a:spcPct val="0"/>
              </a:spcBef>
              <a:spcAft>
                <a:spcPct val="0"/>
              </a:spcAft>
              <a:defRPr sz="2400">
                <a:solidFill>
                  <a:srgbClr val="000000"/>
                </a:solidFill>
                <a:latin typeface="Arial" panose="020B0604020202020204" pitchFamily="34" charset="0"/>
              </a:defRPr>
            </a:lvl9pPr>
          </a:lstStyle>
          <a:p>
            <a:pPr eaLnBrk="1" hangingPunct="1"/>
            <a:endParaRPr lang="vi-VN" altLang="en-US">
              <a:latin typeface="#9Slide03 AmpleSoft" panose="02000000000000000000" pitchFamily="2" charset="0"/>
            </a:endParaRPr>
          </a:p>
        </p:txBody>
      </p:sp>
      <p:pic>
        <p:nvPicPr>
          <p:cNvPr id="3" name="Picture 442" descr="Tro choi o chu">
            <a:extLst>
              <a:ext uri="{FF2B5EF4-FFF2-40B4-BE49-F238E27FC236}">
                <a16:creationId xmlns:a16="http://schemas.microsoft.com/office/drawing/2014/main" id="{9BEB1230-19FE-DA50-B272-7DACD1ECCD97}"/>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tretch>
            <a:fillRect/>
          </a:stretch>
        </p:blipFill>
        <p:spPr bwMode="auto">
          <a:xfrm>
            <a:off x="3576463" y="-1589369"/>
            <a:ext cx="4994788" cy="390501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Shape&#10;&#10;Description automatically generated">
            <a:hlinkClick r:id="rId15" action="ppaction://hlinksldjump"/>
            <a:extLst>
              <a:ext uri="{FF2B5EF4-FFF2-40B4-BE49-F238E27FC236}">
                <a16:creationId xmlns:a16="http://schemas.microsoft.com/office/drawing/2014/main" id="{63975E74-E25D-47D8-F165-D282DDFC30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912901" y="529405"/>
            <a:ext cx="3219884" cy="6161018"/>
          </a:xfrm>
          <a:prstGeom prst="rect">
            <a:avLst/>
          </a:prstGeom>
        </p:spPr>
      </p:pic>
      <p:sp>
        <p:nvSpPr>
          <p:cNvPr id="1034" name="TextBox 1033">
            <a:extLst>
              <a:ext uri="{FF2B5EF4-FFF2-40B4-BE49-F238E27FC236}">
                <a16:creationId xmlns:a16="http://schemas.microsoft.com/office/drawing/2014/main" id="{48BDD406-9506-AA35-BB40-3F8C390BF8BA}"/>
              </a:ext>
            </a:extLst>
          </p:cNvPr>
          <p:cNvSpPr txBox="1"/>
          <p:nvPr/>
        </p:nvSpPr>
        <p:spPr>
          <a:xfrm>
            <a:off x="9559725" y="2078743"/>
            <a:ext cx="1897767" cy="3737818"/>
          </a:xfrm>
          <a:prstGeom prst="rect">
            <a:avLst/>
          </a:prstGeom>
          <a:noFill/>
        </p:spPr>
        <p:txBody>
          <a:bodyPr wrap="square">
            <a:spAutoFit/>
          </a:bodyPr>
          <a:lstStyle/>
          <a:p>
            <a:pPr marL="0" marR="0" algn="ctr">
              <a:lnSpc>
                <a:spcPct val="107000"/>
              </a:lnSpc>
              <a:spcBef>
                <a:spcPts val="0"/>
              </a:spcBef>
              <a:spcAft>
                <a:spcPts val="800"/>
              </a:spcAft>
            </a:pPr>
            <a:r>
              <a:rPr lang="en-US" sz="3200">
                <a:latin typeface="#9Slide07 Staccato " panose="02040603050506020204" pitchFamily="18" charset="0"/>
              </a:rPr>
              <a:t>Ô chữ hàng dọc thể hiện phong cách sáng tác của Nguyễn Tuân?</a:t>
            </a:r>
          </a:p>
        </p:txBody>
      </p:sp>
      <p:sp>
        <p:nvSpPr>
          <p:cNvPr id="4" name="Rectangle 3">
            <a:extLst>
              <a:ext uri="{FF2B5EF4-FFF2-40B4-BE49-F238E27FC236}">
                <a16:creationId xmlns:a16="http://schemas.microsoft.com/office/drawing/2014/main" id="{1CA5E70A-CC2E-5E1B-EC8F-6EA9231E0BA0}"/>
              </a:ext>
            </a:extLst>
          </p:cNvPr>
          <p:cNvSpPr/>
          <p:nvPr/>
        </p:nvSpPr>
        <p:spPr>
          <a:xfrm>
            <a:off x="4572000" y="1215205"/>
            <a:ext cx="472201" cy="5475218"/>
          </a:xfrm>
          <a:prstGeom prst="rect">
            <a:avLst/>
          </a:prstGeom>
          <a:noFill/>
          <a:ln w="38100">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43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repeatCount="indefinite"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21" presetClass="emph" presetSubtype="0" fill="hold" grpId="0" nodeType="clickEffect">
                                  <p:stCondLst>
                                    <p:cond delay="0"/>
                                  </p:stCondLst>
                                  <p:childTnLst>
                                    <p:animClr clrSpc="hsl" dir="cw">
                                      <p:cBhvr override="childStyle">
                                        <p:cTn id="12" dur="500" fill="hold"/>
                                        <p:tgtEl>
                                          <p:spTgt spid="29">
                                            <p:txEl>
                                              <p:charRg st="4294967295" end="4294967295"/>
                                            </p:txEl>
                                          </p:spTgt>
                                        </p:tgtEl>
                                        <p:attrNameLst>
                                          <p:attrName>style.color</p:attrName>
                                        </p:attrNameLst>
                                      </p:cBhvr>
                                      <p:by>
                                        <p:hsl h="7200000" s="0" l="0"/>
                                      </p:by>
                                    </p:animClr>
                                    <p:animClr clrSpc="hsl" dir="cw">
                                      <p:cBhvr>
                                        <p:cTn id="13" dur="500" fill="hold"/>
                                        <p:tgtEl>
                                          <p:spTgt spid="29">
                                            <p:txEl>
                                              <p:charRg st="4294967295" end="4294967295"/>
                                            </p:txEl>
                                          </p:spTgt>
                                        </p:tgtEl>
                                        <p:attrNameLst>
                                          <p:attrName>fillcolor</p:attrName>
                                        </p:attrNameLst>
                                      </p:cBhvr>
                                      <p:by>
                                        <p:hsl h="7200000" s="0" l="0"/>
                                      </p:by>
                                    </p:animClr>
                                    <p:animClr clrSpc="hsl" dir="cw">
                                      <p:cBhvr>
                                        <p:cTn id="14" dur="500" fill="hold"/>
                                        <p:tgtEl>
                                          <p:spTgt spid="29">
                                            <p:txEl>
                                              <p:charRg st="4294967295" end="4294967295"/>
                                            </p:txEl>
                                          </p:spTgt>
                                        </p:tgtEl>
                                        <p:attrNameLst>
                                          <p:attrName>stroke.color</p:attrName>
                                        </p:attrNameLst>
                                      </p:cBhvr>
                                      <p:by>
                                        <p:hsl h="7200000" s="0" l="0"/>
                                      </p:by>
                                    </p:animClr>
                                    <p:set>
                                      <p:cBhvr>
                                        <p:cTn id="15" dur="500" fill="hold"/>
                                        <p:tgtEl>
                                          <p:spTgt spid="29">
                                            <p:txEl>
                                              <p:charRg st="4294967295" end="4294967295"/>
                                            </p:txEl>
                                          </p:spTgt>
                                        </p:tgtEl>
                                        <p:attrNameLst>
                                          <p:attrName>fill.type</p:attrName>
                                        </p:attrNameLst>
                                      </p:cBhvr>
                                      <p:to>
                                        <p:strVal val="solid"/>
                                      </p:to>
                                    </p:set>
                                  </p:childTnLst>
                                </p:cTn>
                              </p:par>
                              <p:par>
                                <p:cTn id="16" presetID="22" presetClass="entr" presetSubtype="4" fill="hold" grpId="0" nodeType="withEffect">
                                  <p:stCondLst>
                                    <p:cond delay="0"/>
                                  </p:stCondLst>
                                  <p:childTnLst>
                                    <p:set>
                                      <p:cBhvr>
                                        <p:cTn id="17" dur="1" fill="hold">
                                          <p:stCondLst>
                                            <p:cond delay="0"/>
                                          </p:stCondLst>
                                        </p:cTn>
                                        <p:tgtEl>
                                          <p:spTgt spid="5">
                                            <p:txEl>
                                              <p:charRg st="4294967295" end="4294967295"/>
                                            </p:txEl>
                                          </p:spTgt>
                                        </p:tgtEl>
                                        <p:attrNameLst>
                                          <p:attrName>style.visibility</p:attrName>
                                        </p:attrNameLst>
                                      </p:cBhvr>
                                      <p:to>
                                        <p:strVal val="visible"/>
                                      </p:to>
                                    </p:set>
                                    <p:animEffect transition="in" filter="wipe(down)">
                                      <p:cBhvr>
                                        <p:cTn id="18" dur="500"/>
                                        <p:tgtEl>
                                          <p:spTgt spid="5">
                                            <p:txEl>
                                              <p:charRg st="4294967295" end="4294967295"/>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2">
                                            <p:txEl>
                                              <p:charRg st="4294967295" end="4294967295"/>
                                            </p:txEl>
                                          </p:spTgt>
                                        </p:tgtEl>
                                        <p:attrNameLst>
                                          <p:attrName>style.visibility</p:attrName>
                                        </p:attrNameLst>
                                      </p:cBhvr>
                                      <p:to>
                                        <p:strVal val="visible"/>
                                      </p:to>
                                    </p:set>
                                    <p:animEffect transition="in" filter="wipe(down)">
                                      <p:cBhvr>
                                        <p:cTn id="21" dur="500"/>
                                        <p:tgtEl>
                                          <p:spTgt spid="12">
                                            <p:txEl>
                                              <p:charRg st="4294967295" end="4294967295"/>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3">
                                            <p:txEl>
                                              <p:charRg st="4294967295" end="4294967295"/>
                                            </p:txEl>
                                          </p:spTgt>
                                        </p:tgtEl>
                                        <p:attrNameLst>
                                          <p:attrName>style.visibility</p:attrName>
                                        </p:attrNameLst>
                                      </p:cBhvr>
                                      <p:to>
                                        <p:strVal val="visible"/>
                                      </p:to>
                                    </p:set>
                                    <p:animEffect transition="in" filter="wipe(down)">
                                      <p:cBhvr>
                                        <p:cTn id="24" dur="500"/>
                                        <p:tgtEl>
                                          <p:spTgt spid="13">
                                            <p:txEl>
                                              <p:charRg st="4294967295" end="4294967295"/>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46">
                                            <p:txEl>
                                              <p:charRg st="4294967295" end="4294967295"/>
                                            </p:txEl>
                                          </p:spTgt>
                                        </p:tgtEl>
                                        <p:attrNameLst>
                                          <p:attrName>style.visibility</p:attrName>
                                        </p:attrNameLst>
                                      </p:cBhvr>
                                      <p:to>
                                        <p:strVal val="visible"/>
                                      </p:to>
                                    </p:set>
                                    <p:animEffect transition="in" filter="wipe(down)">
                                      <p:cBhvr>
                                        <p:cTn id="27" dur="500"/>
                                        <p:tgtEl>
                                          <p:spTgt spid="46">
                                            <p:txEl>
                                              <p:charRg st="4294967295" end="4294967295"/>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47">
                                            <p:txEl>
                                              <p:charRg st="4294967295" end="4294967295"/>
                                            </p:txEl>
                                          </p:spTgt>
                                        </p:tgtEl>
                                        <p:attrNameLst>
                                          <p:attrName>style.visibility</p:attrName>
                                        </p:attrNameLst>
                                      </p:cBhvr>
                                      <p:to>
                                        <p:strVal val="visible"/>
                                      </p:to>
                                    </p:set>
                                    <p:animEffect transition="in" filter="wipe(down)">
                                      <p:cBhvr>
                                        <p:cTn id="30" dur="500"/>
                                        <p:tgtEl>
                                          <p:spTgt spid="47">
                                            <p:txEl>
                                              <p:charRg st="4294967295" end="4294967295"/>
                                            </p:tx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49">
                                            <p:txEl>
                                              <p:charRg st="4294967295" end="4294967295"/>
                                            </p:txEl>
                                          </p:spTgt>
                                        </p:tgtEl>
                                        <p:attrNameLst>
                                          <p:attrName>style.visibility</p:attrName>
                                        </p:attrNameLst>
                                      </p:cBhvr>
                                      <p:to>
                                        <p:strVal val="visible"/>
                                      </p:to>
                                    </p:set>
                                    <p:animEffect transition="in" filter="wipe(down)">
                                      <p:cBhvr>
                                        <p:cTn id="33" dur="500"/>
                                        <p:tgtEl>
                                          <p:spTgt spid="49">
                                            <p:txEl>
                                              <p:charRg st="4294967295" end="4294967295"/>
                                            </p:txEl>
                                          </p:spTgt>
                                        </p:tgtEl>
                                      </p:cBhvr>
                                    </p:animEffect>
                                  </p:childTnLst>
                                </p:cTn>
                              </p:par>
                            </p:childTnLst>
                          </p:cTn>
                        </p:par>
                      </p:childTnLst>
                    </p:cTn>
                  </p:par>
                </p:childTnLst>
              </p:cTn>
              <p:nextCondLst>
                <p:cond evt="onClick" delay="0">
                  <p:tgtEl>
                    <p:spTgt spid="29"/>
                  </p:tgtEl>
                </p:cond>
              </p:nextCondLst>
            </p:seq>
            <p:seq concurrent="1" nextAc="seek">
              <p:cTn id="34" restart="whenNotActive" fill="hold" evtFilter="cancelBubble" nodeType="interactiveSeq">
                <p:stCondLst>
                  <p:cond evt="onClick" delay="0">
                    <p:tgtEl>
                      <p:spTgt spid="30"/>
                    </p:tgtEl>
                  </p:cond>
                </p:stCondLst>
                <p:endSync evt="end" delay="0">
                  <p:rtn val="all"/>
                </p:endSync>
                <p:childTnLst>
                  <p:par>
                    <p:cTn id="35" fill="hold">
                      <p:stCondLst>
                        <p:cond delay="0"/>
                      </p:stCondLst>
                      <p:childTnLst>
                        <p:par>
                          <p:cTn id="36" fill="hold">
                            <p:stCondLst>
                              <p:cond delay="0"/>
                            </p:stCondLst>
                            <p:childTnLst>
                              <p:par>
                                <p:cTn id="37" presetID="21" presetClass="emph" presetSubtype="0" fill="hold" grpId="0" nodeType="withEffect">
                                  <p:stCondLst>
                                    <p:cond delay="0"/>
                                  </p:stCondLst>
                                  <p:childTnLst>
                                    <p:animClr clrSpc="hsl" dir="cw">
                                      <p:cBhvr override="childStyle">
                                        <p:cTn id="38" dur="500" fill="hold"/>
                                        <p:tgtEl>
                                          <p:spTgt spid="30">
                                            <p:txEl>
                                              <p:charRg st="4294967295" end="4294967295"/>
                                            </p:txEl>
                                          </p:spTgt>
                                        </p:tgtEl>
                                        <p:attrNameLst>
                                          <p:attrName>style.color</p:attrName>
                                        </p:attrNameLst>
                                      </p:cBhvr>
                                      <p:by>
                                        <p:hsl h="7200000" s="0" l="0"/>
                                      </p:by>
                                    </p:animClr>
                                    <p:animClr clrSpc="hsl" dir="cw">
                                      <p:cBhvr>
                                        <p:cTn id="39" dur="500" fill="hold"/>
                                        <p:tgtEl>
                                          <p:spTgt spid="30">
                                            <p:txEl>
                                              <p:charRg st="4294967295" end="4294967295"/>
                                            </p:txEl>
                                          </p:spTgt>
                                        </p:tgtEl>
                                        <p:attrNameLst>
                                          <p:attrName>fillcolor</p:attrName>
                                        </p:attrNameLst>
                                      </p:cBhvr>
                                      <p:by>
                                        <p:hsl h="7200000" s="0" l="0"/>
                                      </p:by>
                                    </p:animClr>
                                    <p:animClr clrSpc="hsl" dir="cw">
                                      <p:cBhvr>
                                        <p:cTn id="40" dur="500" fill="hold"/>
                                        <p:tgtEl>
                                          <p:spTgt spid="30">
                                            <p:txEl>
                                              <p:charRg st="4294967295" end="4294967295"/>
                                            </p:txEl>
                                          </p:spTgt>
                                        </p:tgtEl>
                                        <p:attrNameLst>
                                          <p:attrName>stroke.color</p:attrName>
                                        </p:attrNameLst>
                                      </p:cBhvr>
                                      <p:by>
                                        <p:hsl h="7200000" s="0" l="0"/>
                                      </p:by>
                                    </p:animClr>
                                    <p:set>
                                      <p:cBhvr>
                                        <p:cTn id="41" dur="500" fill="hold"/>
                                        <p:tgtEl>
                                          <p:spTgt spid="30">
                                            <p:txEl>
                                              <p:charRg st="4294967295" end="4294967295"/>
                                            </p:txEl>
                                          </p:spTgt>
                                        </p:tgtEl>
                                        <p:attrNameLst>
                                          <p:attrName>fill.type</p:attrName>
                                        </p:attrNameLst>
                                      </p:cBhvr>
                                      <p:to>
                                        <p:strVal val="solid"/>
                                      </p:to>
                                    </p:set>
                                  </p:childTnLst>
                                </p:cTn>
                              </p:par>
                              <p:par>
                                <p:cTn id="42" presetID="22" presetClass="entr" presetSubtype="4" fill="hold" grpId="0" nodeType="withEffect">
                                  <p:stCondLst>
                                    <p:cond delay="0"/>
                                  </p:stCondLst>
                                  <p:childTnLst>
                                    <p:set>
                                      <p:cBhvr>
                                        <p:cTn id="43" dur="1" fill="hold">
                                          <p:stCondLst>
                                            <p:cond delay="0"/>
                                          </p:stCondLst>
                                        </p:cTn>
                                        <p:tgtEl>
                                          <p:spTgt spid="6">
                                            <p:txEl>
                                              <p:charRg st="4294967295" end="4294967295"/>
                                            </p:txEl>
                                          </p:spTgt>
                                        </p:tgtEl>
                                        <p:attrNameLst>
                                          <p:attrName>style.visibility</p:attrName>
                                        </p:attrNameLst>
                                      </p:cBhvr>
                                      <p:to>
                                        <p:strVal val="visible"/>
                                      </p:to>
                                    </p:set>
                                    <p:animEffect transition="in" filter="wipe(down)">
                                      <p:cBhvr>
                                        <p:cTn id="44" dur="500"/>
                                        <p:tgtEl>
                                          <p:spTgt spid="6">
                                            <p:txEl>
                                              <p:charRg st="4294967295" end="4294967295"/>
                                            </p:txEl>
                                          </p:spTgt>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1">
                                            <p:txEl>
                                              <p:charRg st="4294967295" end="4294967295"/>
                                            </p:txEl>
                                          </p:spTgt>
                                        </p:tgtEl>
                                        <p:attrNameLst>
                                          <p:attrName>style.visibility</p:attrName>
                                        </p:attrNameLst>
                                      </p:cBhvr>
                                      <p:to>
                                        <p:strVal val="visible"/>
                                      </p:to>
                                    </p:set>
                                    <p:animEffect transition="in" filter="wipe(down)">
                                      <p:cBhvr>
                                        <p:cTn id="47" dur="500"/>
                                        <p:tgtEl>
                                          <p:spTgt spid="11">
                                            <p:txEl>
                                              <p:charRg st="4294967295" end="4294967295"/>
                                            </p:txEl>
                                          </p:spTgt>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21">
                                            <p:txEl>
                                              <p:charRg st="4294967295" end="4294967295"/>
                                            </p:txEl>
                                          </p:spTgt>
                                        </p:tgtEl>
                                        <p:attrNameLst>
                                          <p:attrName>style.visibility</p:attrName>
                                        </p:attrNameLst>
                                      </p:cBhvr>
                                      <p:to>
                                        <p:strVal val="visible"/>
                                      </p:to>
                                    </p:set>
                                    <p:animEffect transition="in" filter="wipe(down)">
                                      <p:cBhvr>
                                        <p:cTn id="50" dur="500"/>
                                        <p:tgtEl>
                                          <p:spTgt spid="21">
                                            <p:txEl>
                                              <p:charRg st="4294967295" end="4294967295"/>
                                            </p:txEl>
                                          </p:spTgt>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38">
                                            <p:txEl>
                                              <p:charRg st="4294967295" end="4294967295"/>
                                            </p:txEl>
                                          </p:spTgt>
                                        </p:tgtEl>
                                        <p:attrNameLst>
                                          <p:attrName>style.visibility</p:attrName>
                                        </p:attrNameLst>
                                      </p:cBhvr>
                                      <p:to>
                                        <p:strVal val="visible"/>
                                      </p:to>
                                    </p:set>
                                    <p:animEffect transition="in" filter="wipe(down)">
                                      <p:cBhvr>
                                        <p:cTn id="53" dur="500"/>
                                        <p:tgtEl>
                                          <p:spTgt spid="38">
                                            <p:txEl>
                                              <p:charRg st="4294967295" end="4294967295"/>
                                            </p:txEl>
                                          </p:spTgt>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39">
                                            <p:txEl>
                                              <p:charRg st="4294967295" end="4294967295"/>
                                            </p:txEl>
                                          </p:spTgt>
                                        </p:tgtEl>
                                        <p:attrNameLst>
                                          <p:attrName>style.visibility</p:attrName>
                                        </p:attrNameLst>
                                      </p:cBhvr>
                                      <p:to>
                                        <p:strVal val="visible"/>
                                      </p:to>
                                    </p:set>
                                    <p:animEffect transition="in" filter="wipe(down)">
                                      <p:cBhvr>
                                        <p:cTn id="56" dur="500"/>
                                        <p:tgtEl>
                                          <p:spTgt spid="39">
                                            <p:txEl>
                                              <p:charRg st="4294967295" end="4294967295"/>
                                            </p:txEl>
                                          </p:spTgt>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40">
                                            <p:txEl>
                                              <p:charRg st="4294967295" end="4294967295"/>
                                            </p:txEl>
                                          </p:spTgt>
                                        </p:tgtEl>
                                        <p:attrNameLst>
                                          <p:attrName>style.visibility</p:attrName>
                                        </p:attrNameLst>
                                      </p:cBhvr>
                                      <p:to>
                                        <p:strVal val="visible"/>
                                      </p:to>
                                    </p:set>
                                    <p:animEffect transition="in" filter="wipe(down)">
                                      <p:cBhvr>
                                        <p:cTn id="59" dur="500"/>
                                        <p:tgtEl>
                                          <p:spTgt spid="40">
                                            <p:txEl>
                                              <p:charRg st="4294967295" end="4294967295"/>
                                            </p:txEl>
                                          </p:spTgt>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41">
                                            <p:txEl>
                                              <p:charRg st="4294967295" end="4294967295"/>
                                            </p:txEl>
                                          </p:spTgt>
                                        </p:tgtEl>
                                        <p:attrNameLst>
                                          <p:attrName>style.visibility</p:attrName>
                                        </p:attrNameLst>
                                      </p:cBhvr>
                                      <p:to>
                                        <p:strVal val="visible"/>
                                      </p:to>
                                    </p:set>
                                    <p:animEffect transition="in" filter="wipe(down)">
                                      <p:cBhvr>
                                        <p:cTn id="62" dur="500"/>
                                        <p:tgtEl>
                                          <p:spTgt spid="41">
                                            <p:txEl>
                                              <p:charRg st="4294967295" end="4294967295"/>
                                            </p:txEl>
                                          </p:spTgt>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96">
                                            <p:txEl>
                                              <p:charRg st="4294967295" end="4294967295"/>
                                            </p:txEl>
                                          </p:spTgt>
                                        </p:tgtEl>
                                        <p:attrNameLst>
                                          <p:attrName>style.visibility</p:attrName>
                                        </p:attrNameLst>
                                      </p:cBhvr>
                                      <p:to>
                                        <p:strVal val="visible"/>
                                      </p:to>
                                    </p:set>
                                    <p:animEffect transition="in" filter="wipe(down)">
                                      <p:cBhvr>
                                        <p:cTn id="65" dur="500"/>
                                        <p:tgtEl>
                                          <p:spTgt spid="96">
                                            <p:txEl>
                                              <p:charRg st="4294967295" end="4294967295"/>
                                            </p:txEl>
                                          </p:spTgt>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97">
                                            <p:txEl>
                                              <p:charRg st="4294967295" end="4294967295"/>
                                            </p:txEl>
                                          </p:spTgt>
                                        </p:tgtEl>
                                        <p:attrNameLst>
                                          <p:attrName>style.visibility</p:attrName>
                                        </p:attrNameLst>
                                      </p:cBhvr>
                                      <p:to>
                                        <p:strVal val="visible"/>
                                      </p:to>
                                    </p:set>
                                    <p:animEffect transition="in" filter="wipe(down)">
                                      <p:cBhvr>
                                        <p:cTn id="68" dur="500"/>
                                        <p:tgtEl>
                                          <p:spTgt spid="97">
                                            <p:txEl>
                                              <p:charRg st="4294967295" end="4294967295"/>
                                            </p:txEl>
                                          </p:spTgt>
                                        </p:tgtEl>
                                      </p:cBhvr>
                                    </p:animEffect>
                                  </p:childTnLst>
                                </p:cTn>
                              </p:par>
                            </p:childTnLst>
                          </p:cTn>
                        </p:par>
                      </p:childTnLst>
                    </p:cTn>
                  </p:par>
                </p:childTnLst>
              </p:cTn>
              <p:nextCondLst>
                <p:cond evt="onClick" delay="0">
                  <p:tgtEl>
                    <p:spTgt spid="30"/>
                  </p:tgtEl>
                </p:cond>
              </p:nextCondLst>
            </p:seq>
            <p:seq concurrent="1" nextAc="seek">
              <p:cTn id="69" restart="whenNotActive" fill="hold" evtFilter="cancelBubble" nodeType="interactiveSeq">
                <p:stCondLst>
                  <p:cond evt="onClick" delay="0">
                    <p:tgtEl>
                      <p:spTgt spid="31"/>
                    </p:tgtEl>
                  </p:cond>
                </p:stCondLst>
                <p:endSync evt="end" delay="0">
                  <p:rtn val="all"/>
                </p:endSync>
                <p:childTnLst>
                  <p:par>
                    <p:cTn id="70" fill="hold">
                      <p:stCondLst>
                        <p:cond delay="0"/>
                      </p:stCondLst>
                      <p:childTnLst>
                        <p:par>
                          <p:cTn id="71" fill="hold">
                            <p:stCondLst>
                              <p:cond delay="0"/>
                            </p:stCondLst>
                            <p:childTnLst>
                              <p:par>
                                <p:cTn id="72" presetID="21" presetClass="emph" presetSubtype="0" fill="hold" grpId="0" nodeType="withEffect">
                                  <p:stCondLst>
                                    <p:cond delay="0"/>
                                  </p:stCondLst>
                                  <p:childTnLst>
                                    <p:animClr clrSpc="hsl" dir="cw">
                                      <p:cBhvr override="childStyle">
                                        <p:cTn id="73" dur="500" fill="hold"/>
                                        <p:tgtEl>
                                          <p:spTgt spid="31">
                                            <p:txEl>
                                              <p:charRg st="4294967295" end="4294967295"/>
                                            </p:txEl>
                                          </p:spTgt>
                                        </p:tgtEl>
                                        <p:attrNameLst>
                                          <p:attrName>style.color</p:attrName>
                                        </p:attrNameLst>
                                      </p:cBhvr>
                                      <p:by>
                                        <p:hsl h="7200000" s="0" l="0"/>
                                      </p:by>
                                    </p:animClr>
                                    <p:animClr clrSpc="hsl" dir="cw">
                                      <p:cBhvr>
                                        <p:cTn id="74" dur="500" fill="hold"/>
                                        <p:tgtEl>
                                          <p:spTgt spid="31">
                                            <p:txEl>
                                              <p:charRg st="4294967295" end="4294967295"/>
                                            </p:txEl>
                                          </p:spTgt>
                                        </p:tgtEl>
                                        <p:attrNameLst>
                                          <p:attrName>fillcolor</p:attrName>
                                        </p:attrNameLst>
                                      </p:cBhvr>
                                      <p:by>
                                        <p:hsl h="7200000" s="0" l="0"/>
                                      </p:by>
                                    </p:animClr>
                                    <p:animClr clrSpc="hsl" dir="cw">
                                      <p:cBhvr>
                                        <p:cTn id="75" dur="500" fill="hold"/>
                                        <p:tgtEl>
                                          <p:spTgt spid="31">
                                            <p:txEl>
                                              <p:charRg st="4294967295" end="4294967295"/>
                                            </p:txEl>
                                          </p:spTgt>
                                        </p:tgtEl>
                                        <p:attrNameLst>
                                          <p:attrName>stroke.color</p:attrName>
                                        </p:attrNameLst>
                                      </p:cBhvr>
                                      <p:by>
                                        <p:hsl h="7200000" s="0" l="0"/>
                                      </p:by>
                                    </p:animClr>
                                    <p:set>
                                      <p:cBhvr>
                                        <p:cTn id="76" dur="500" fill="hold"/>
                                        <p:tgtEl>
                                          <p:spTgt spid="31">
                                            <p:txEl>
                                              <p:charRg st="4294967295" end="4294967295"/>
                                            </p:txEl>
                                          </p:spTgt>
                                        </p:tgtEl>
                                        <p:attrNameLst>
                                          <p:attrName>fill.type</p:attrName>
                                        </p:attrNameLst>
                                      </p:cBhvr>
                                      <p:to>
                                        <p:strVal val="solid"/>
                                      </p:to>
                                    </p:set>
                                  </p:childTnLst>
                                </p:cTn>
                              </p:par>
                              <p:par>
                                <p:cTn id="77" presetID="22" presetClass="entr" presetSubtype="4" fill="hold" grpId="0" nodeType="withEffect">
                                  <p:stCondLst>
                                    <p:cond delay="0"/>
                                  </p:stCondLst>
                                  <p:childTnLst>
                                    <p:set>
                                      <p:cBhvr>
                                        <p:cTn id="78" dur="1" fill="hold">
                                          <p:stCondLst>
                                            <p:cond delay="0"/>
                                          </p:stCondLst>
                                        </p:cTn>
                                        <p:tgtEl>
                                          <p:spTgt spid="7">
                                            <p:txEl>
                                              <p:charRg st="4294967295" end="4294967295"/>
                                            </p:txEl>
                                          </p:spTgt>
                                        </p:tgtEl>
                                        <p:attrNameLst>
                                          <p:attrName>style.visibility</p:attrName>
                                        </p:attrNameLst>
                                      </p:cBhvr>
                                      <p:to>
                                        <p:strVal val="visible"/>
                                      </p:to>
                                    </p:set>
                                    <p:animEffect transition="in" filter="wipe(down)">
                                      <p:cBhvr>
                                        <p:cTn id="79" dur="500"/>
                                        <p:tgtEl>
                                          <p:spTgt spid="7">
                                            <p:txEl>
                                              <p:charRg st="4294967295" end="4294967295"/>
                                            </p:txEl>
                                          </p:spTgt>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14">
                                            <p:txEl>
                                              <p:charRg st="4294967295" end="4294967295"/>
                                            </p:txEl>
                                          </p:spTgt>
                                        </p:tgtEl>
                                        <p:attrNameLst>
                                          <p:attrName>style.visibility</p:attrName>
                                        </p:attrNameLst>
                                      </p:cBhvr>
                                      <p:to>
                                        <p:strVal val="visible"/>
                                      </p:to>
                                    </p:set>
                                    <p:animEffect transition="in" filter="wipe(down)">
                                      <p:cBhvr>
                                        <p:cTn id="82" dur="500"/>
                                        <p:tgtEl>
                                          <p:spTgt spid="14">
                                            <p:txEl>
                                              <p:charRg st="4294967295" end="4294967295"/>
                                            </p:txEl>
                                          </p:spTgt>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15">
                                            <p:txEl>
                                              <p:charRg st="4294967295" end="4294967295"/>
                                            </p:txEl>
                                          </p:spTgt>
                                        </p:tgtEl>
                                        <p:attrNameLst>
                                          <p:attrName>style.visibility</p:attrName>
                                        </p:attrNameLst>
                                      </p:cBhvr>
                                      <p:to>
                                        <p:strVal val="visible"/>
                                      </p:to>
                                    </p:set>
                                    <p:animEffect transition="in" filter="wipe(down)">
                                      <p:cBhvr>
                                        <p:cTn id="85" dur="500"/>
                                        <p:tgtEl>
                                          <p:spTgt spid="15">
                                            <p:txEl>
                                              <p:charRg st="4294967295" end="4294967295"/>
                                            </p:txEl>
                                          </p:spTgt>
                                        </p:tgtEl>
                                      </p:cBhvr>
                                    </p:animEffect>
                                  </p:childTnLst>
                                </p:cTn>
                              </p:par>
                              <p:par>
                                <p:cTn id="86" presetID="22" presetClass="entr" presetSubtype="4" fill="hold" grpId="0" nodeType="withEffect">
                                  <p:stCondLst>
                                    <p:cond delay="0"/>
                                  </p:stCondLst>
                                  <p:childTnLst>
                                    <p:set>
                                      <p:cBhvr>
                                        <p:cTn id="87" dur="1" fill="hold">
                                          <p:stCondLst>
                                            <p:cond delay="0"/>
                                          </p:stCondLst>
                                        </p:cTn>
                                        <p:tgtEl>
                                          <p:spTgt spid="22">
                                            <p:txEl>
                                              <p:charRg st="4294967295" end="4294967295"/>
                                            </p:txEl>
                                          </p:spTgt>
                                        </p:tgtEl>
                                        <p:attrNameLst>
                                          <p:attrName>style.visibility</p:attrName>
                                        </p:attrNameLst>
                                      </p:cBhvr>
                                      <p:to>
                                        <p:strVal val="visible"/>
                                      </p:to>
                                    </p:set>
                                    <p:animEffect transition="in" filter="wipe(down)">
                                      <p:cBhvr>
                                        <p:cTn id="88" dur="500"/>
                                        <p:tgtEl>
                                          <p:spTgt spid="22">
                                            <p:txEl>
                                              <p:charRg st="4294967295" end="4294967295"/>
                                            </p:txEl>
                                          </p:spTgt>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98">
                                            <p:txEl>
                                              <p:charRg st="4294967295" end="4294967295"/>
                                            </p:txEl>
                                          </p:spTgt>
                                        </p:tgtEl>
                                        <p:attrNameLst>
                                          <p:attrName>style.visibility</p:attrName>
                                        </p:attrNameLst>
                                      </p:cBhvr>
                                      <p:to>
                                        <p:strVal val="visible"/>
                                      </p:to>
                                    </p:set>
                                    <p:animEffect transition="in" filter="wipe(down)">
                                      <p:cBhvr>
                                        <p:cTn id="91" dur="500"/>
                                        <p:tgtEl>
                                          <p:spTgt spid="98">
                                            <p:txEl>
                                              <p:charRg st="4294967295" end="4294967295"/>
                                            </p:txEl>
                                          </p:spTgt>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99">
                                            <p:txEl>
                                              <p:charRg st="4294967295" end="4294967295"/>
                                            </p:txEl>
                                          </p:spTgt>
                                        </p:tgtEl>
                                        <p:attrNameLst>
                                          <p:attrName>style.visibility</p:attrName>
                                        </p:attrNameLst>
                                      </p:cBhvr>
                                      <p:to>
                                        <p:strVal val="visible"/>
                                      </p:to>
                                    </p:set>
                                    <p:animEffect transition="in" filter="wipe(down)">
                                      <p:cBhvr>
                                        <p:cTn id="94" dur="500"/>
                                        <p:tgtEl>
                                          <p:spTgt spid="99">
                                            <p:txEl>
                                              <p:charRg st="4294967295" end="4294967295"/>
                                            </p:txEl>
                                          </p:spTgt>
                                        </p:tgtEl>
                                      </p:cBhvr>
                                    </p:animEffect>
                                  </p:childTnLst>
                                </p:cTn>
                              </p:par>
                            </p:childTnLst>
                          </p:cTn>
                        </p:par>
                      </p:childTnLst>
                    </p:cTn>
                  </p:par>
                </p:childTnLst>
              </p:cTn>
              <p:nextCondLst>
                <p:cond evt="onClick" delay="0">
                  <p:tgtEl>
                    <p:spTgt spid="31"/>
                  </p:tgtEl>
                </p:cond>
              </p:nextCondLst>
            </p:seq>
            <p:seq concurrent="1" nextAc="seek">
              <p:cTn id="95" restart="whenNotActive" fill="hold" evtFilter="cancelBubble" nodeType="interactiveSeq">
                <p:stCondLst>
                  <p:cond evt="onClick" delay="0">
                    <p:tgtEl>
                      <p:spTgt spid="32"/>
                    </p:tgtEl>
                  </p:cond>
                </p:stCondLst>
                <p:endSync evt="end" delay="0">
                  <p:rtn val="all"/>
                </p:endSync>
                <p:childTnLst>
                  <p:par>
                    <p:cTn id="96" fill="hold">
                      <p:stCondLst>
                        <p:cond delay="0"/>
                      </p:stCondLst>
                      <p:childTnLst>
                        <p:par>
                          <p:cTn id="97" fill="hold">
                            <p:stCondLst>
                              <p:cond delay="0"/>
                            </p:stCondLst>
                            <p:childTnLst>
                              <p:par>
                                <p:cTn id="98" presetID="21" presetClass="emph" presetSubtype="0" fill="hold" grpId="0" nodeType="withEffect">
                                  <p:stCondLst>
                                    <p:cond delay="0"/>
                                  </p:stCondLst>
                                  <p:childTnLst>
                                    <p:animClr clrSpc="hsl" dir="cw">
                                      <p:cBhvr override="childStyle">
                                        <p:cTn id="99" dur="500" fill="hold"/>
                                        <p:tgtEl>
                                          <p:spTgt spid="32">
                                            <p:txEl>
                                              <p:charRg st="4294967295" end="4294967295"/>
                                            </p:txEl>
                                          </p:spTgt>
                                        </p:tgtEl>
                                        <p:attrNameLst>
                                          <p:attrName>style.color</p:attrName>
                                        </p:attrNameLst>
                                      </p:cBhvr>
                                      <p:by>
                                        <p:hsl h="7200000" s="0" l="0"/>
                                      </p:by>
                                    </p:animClr>
                                    <p:animClr clrSpc="hsl" dir="cw">
                                      <p:cBhvr>
                                        <p:cTn id="100" dur="500" fill="hold"/>
                                        <p:tgtEl>
                                          <p:spTgt spid="32">
                                            <p:txEl>
                                              <p:charRg st="4294967295" end="4294967295"/>
                                            </p:txEl>
                                          </p:spTgt>
                                        </p:tgtEl>
                                        <p:attrNameLst>
                                          <p:attrName>fillcolor</p:attrName>
                                        </p:attrNameLst>
                                      </p:cBhvr>
                                      <p:by>
                                        <p:hsl h="7200000" s="0" l="0"/>
                                      </p:by>
                                    </p:animClr>
                                    <p:animClr clrSpc="hsl" dir="cw">
                                      <p:cBhvr>
                                        <p:cTn id="101" dur="500" fill="hold"/>
                                        <p:tgtEl>
                                          <p:spTgt spid="32">
                                            <p:txEl>
                                              <p:charRg st="4294967295" end="4294967295"/>
                                            </p:txEl>
                                          </p:spTgt>
                                        </p:tgtEl>
                                        <p:attrNameLst>
                                          <p:attrName>stroke.color</p:attrName>
                                        </p:attrNameLst>
                                      </p:cBhvr>
                                      <p:by>
                                        <p:hsl h="7200000" s="0" l="0"/>
                                      </p:by>
                                    </p:animClr>
                                    <p:set>
                                      <p:cBhvr>
                                        <p:cTn id="102" dur="500" fill="hold"/>
                                        <p:tgtEl>
                                          <p:spTgt spid="32">
                                            <p:txEl>
                                              <p:charRg st="4294967295" end="4294967295"/>
                                            </p:txEl>
                                          </p:spTgt>
                                        </p:tgtEl>
                                        <p:attrNameLst>
                                          <p:attrName>fill.type</p:attrName>
                                        </p:attrNameLst>
                                      </p:cBhvr>
                                      <p:to>
                                        <p:strVal val="solid"/>
                                      </p:to>
                                    </p:set>
                                  </p:childTnLst>
                                </p:cTn>
                              </p:par>
                              <p:par>
                                <p:cTn id="103" presetID="22" presetClass="entr" presetSubtype="4" fill="hold" grpId="0" nodeType="withEffect">
                                  <p:stCondLst>
                                    <p:cond delay="0"/>
                                  </p:stCondLst>
                                  <p:childTnLst>
                                    <p:set>
                                      <p:cBhvr>
                                        <p:cTn id="104" dur="1" fill="hold">
                                          <p:stCondLst>
                                            <p:cond delay="0"/>
                                          </p:stCondLst>
                                        </p:cTn>
                                        <p:tgtEl>
                                          <p:spTgt spid="8">
                                            <p:txEl>
                                              <p:charRg st="4294967295" end="4294967295"/>
                                            </p:txEl>
                                          </p:spTgt>
                                        </p:tgtEl>
                                        <p:attrNameLst>
                                          <p:attrName>style.visibility</p:attrName>
                                        </p:attrNameLst>
                                      </p:cBhvr>
                                      <p:to>
                                        <p:strVal val="visible"/>
                                      </p:to>
                                    </p:set>
                                    <p:animEffect transition="in" filter="wipe(down)">
                                      <p:cBhvr>
                                        <p:cTn id="105" dur="500"/>
                                        <p:tgtEl>
                                          <p:spTgt spid="8">
                                            <p:txEl>
                                              <p:charRg st="4294967295" end="4294967295"/>
                                            </p:txEl>
                                          </p:spTgt>
                                        </p:tgtEl>
                                      </p:cBhvr>
                                    </p:animEffect>
                                  </p:childTnLst>
                                </p:cTn>
                              </p:par>
                              <p:par>
                                <p:cTn id="106" presetID="22" presetClass="entr" presetSubtype="4" fill="hold" grpId="0" nodeType="withEffect">
                                  <p:stCondLst>
                                    <p:cond delay="0"/>
                                  </p:stCondLst>
                                  <p:childTnLst>
                                    <p:set>
                                      <p:cBhvr>
                                        <p:cTn id="107" dur="1" fill="hold">
                                          <p:stCondLst>
                                            <p:cond delay="0"/>
                                          </p:stCondLst>
                                        </p:cTn>
                                        <p:tgtEl>
                                          <p:spTgt spid="24">
                                            <p:txEl>
                                              <p:charRg st="4294967295" end="4294967295"/>
                                            </p:txEl>
                                          </p:spTgt>
                                        </p:tgtEl>
                                        <p:attrNameLst>
                                          <p:attrName>style.visibility</p:attrName>
                                        </p:attrNameLst>
                                      </p:cBhvr>
                                      <p:to>
                                        <p:strVal val="visible"/>
                                      </p:to>
                                    </p:set>
                                    <p:animEffect transition="in" filter="wipe(down)">
                                      <p:cBhvr>
                                        <p:cTn id="108" dur="500"/>
                                        <p:tgtEl>
                                          <p:spTgt spid="24">
                                            <p:txEl>
                                              <p:charRg st="4294967295" end="4294967295"/>
                                            </p:txEl>
                                          </p:spTgt>
                                        </p:tgtEl>
                                      </p:cBhvr>
                                    </p:animEffect>
                                  </p:childTnLst>
                                </p:cTn>
                              </p:par>
                              <p:par>
                                <p:cTn id="109" presetID="22" presetClass="entr" presetSubtype="4" fill="hold" grpId="0" nodeType="withEffect">
                                  <p:stCondLst>
                                    <p:cond delay="0"/>
                                  </p:stCondLst>
                                  <p:childTnLst>
                                    <p:set>
                                      <p:cBhvr>
                                        <p:cTn id="110" dur="1" fill="hold">
                                          <p:stCondLst>
                                            <p:cond delay="0"/>
                                          </p:stCondLst>
                                        </p:cTn>
                                        <p:tgtEl>
                                          <p:spTgt spid="25">
                                            <p:txEl>
                                              <p:charRg st="4294967295" end="4294967295"/>
                                            </p:txEl>
                                          </p:spTgt>
                                        </p:tgtEl>
                                        <p:attrNameLst>
                                          <p:attrName>style.visibility</p:attrName>
                                        </p:attrNameLst>
                                      </p:cBhvr>
                                      <p:to>
                                        <p:strVal val="visible"/>
                                      </p:to>
                                    </p:set>
                                    <p:animEffect transition="in" filter="wipe(down)">
                                      <p:cBhvr>
                                        <p:cTn id="111" dur="500"/>
                                        <p:tgtEl>
                                          <p:spTgt spid="25">
                                            <p:txEl>
                                              <p:charRg st="4294967295" end="4294967295"/>
                                            </p:txEl>
                                          </p:spTgt>
                                        </p:tgtEl>
                                      </p:cBhvr>
                                    </p:animEffect>
                                  </p:childTnLst>
                                </p:cTn>
                              </p:par>
                              <p:par>
                                <p:cTn id="112" presetID="22" presetClass="entr" presetSubtype="4" fill="hold" grpId="0" nodeType="withEffect">
                                  <p:stCondLst>
                                    <p:cond delay="0"/>
                                  </p:stCondLst>
                                  <p:childTnLst>
                                    <p:set>
                                      <p:cBhvr>
                                        <p:cTn id="113" dur="1" fill="hold">
                                          <p:stCondLst>
                                            <p:cond delay="0"/>
                                          </p:stCondLst>
                                        </p:cTn>
                                        <p:tgtEl>
                                          <p:spTgt spid="26">
                                            <p:txEl>
                                              <p:charRg st="4294967295" end="4294967295"/>
                                            </p:txEl>
                                          </p:spTgt>
                                        </p:tgtEl>
                                        <p:attrNameLst>
                                          <p:attrName>style.visibility</p:attrName>
                                        </p:attrNameLst>
                                      </p:cBhvr>
                                      <p:to>
                                        <p:strVal val="visible"/>
                                      </p:to>
                                    </p:set>
                                    <p:animEffect transition="in" filter="wipe(down)">
                                      <p:cBhvr>
                                        <p:cTn id="114" dur="500"/>
                                        <p:tgtEl>
                                          <p:spTgt spid="26">
                                            <p:txEl>
                                              <p:charRg st="4294967295" end="4294967295"/>
                                            </p:txEl>
                                          </p:spTgt>
                                        </p:tgtEl>
                                      </p:cBhvr>
                                    </p:animEffect>
                                  </p:childTnLst>
                                </p:cTn>
                              </p:par>
                              <p:par>
                                <p:cTn id="115" presetID="22" presetClass="entr" presetSubtype="4" fill="hold" grpId="0" nodeType="withEffect">
                                  <p:stCondLst>
                                    <p:cond delay="0"/>
                                  </p:stCondLst>
                                  <p:childTnLst>
                                    <p:set>
                                      <p:cBhvr>
                                        <p:cTn id="116" dur="1" fill="hold">
                                          <p:stCondLst>
                                            <p:cond delay="0"/>
                                          </p:stCondLst>
                                        </p:cTn>
                                        <p:tgtEl>
                                          <p:spTgt spid="48">
                                            <p:txEl>
                                              <p:charRg st="4294967295" end="4294967295"/>
                                            </p:txEl>
                                          </p:spTgt>
                                        </p:tgtEl>
                                        <p:attrNameLst>
                                          <p:attrName>style.visibility</p:attrName>
                                        </p:attrNameLst>
                                      </p:cBhvr>
                                      <p:to>
                                        <p:strVal val="visible"/>
                                      </p:to>
                                    </p:set>
                                    <p:animEffect transition="in" filter="wipe(down)">
                                      <p:cBhvr>
                                        <p:cTn id="117" dur="500"/>
                                        <p:tgtEl>
                                          <p:spTgt spid="48">
                                            <p:txEl>
                                              <p:charRg st="4294967295" end="4294967295"/>
                                            </p:txEl>
                                          </p:spTgt>
                                        </p:tgtEl>
                                      </p:cBhvr>
                                    </p:animEffect>
                                  </p:childTnLst>
                                </p:cTn>
                              </p:par>
                              <p:par>
                                <p:cTn id="118" presetID="22" presetClass="entr" presetSubtype="4" fill="hold" grpId="0" nodeType="withEffect">
                                  <p:stCondLst>
                                    <p:cond delay="0"/>
                                  </p:stCondLst>
                                  <p:childTnLst>
                                    <p:set>
                                      <p:cBhvr>
                                        <p:cTn id="119" dur="1" fill="hold">
                                          <p:stCondLst>
                                            <p:cond delay="0"/>
                                          </p:stCondLst>
                                        </p:cTn>
                                        <p:tgtEl>
                                          <p:spTgt spid="59">
                                            <p:txEl>
                                              <p:charRg st="4294967295" end="4294967295"/>
                                            </p:txEl>
                                          </p:spTgt>
                                        </p:tgtEl>
                                        <p:attrNameLst>
                                          <p:attrName>style.visibility</p:attrName>
                                        </p:attrNameLst>
                                      </p:cBhvr>
                                      <p:to>
                                        <p:strVal val="visible"/>
                                      </p:to>
                                    </p:set>
                                    <p:animEffect transition="in" filter="wipe(down)">
                                      <p:cBhvr>
                                        <p:cTn id="120" dur="500"/>
                                        <p:tgtEl>
                                          <p:spTgt spid="59">
                                            <p:txEl>
                                              <p:charRg st="4294967295" end="4294967295"/>
                                            </p:txEl>
                                          </p:spTgt>
                                        </p:tgtEl>
                                      </p:cBhvr>
                                    </p:animEffect>
                                  </p:childTnLst>
                                </p:cTn>
                              </p:par>
                              <p:par>
                                <p:cTn id="121" presetID="22" presetClass="entr" presetSubtype="4" fill="hold" grpId="0" nodeType="withEffect">
                                  <p:stCondLst>
                                    <p:cond delay="0"/>
                                  </p:stCondLst>
                                  <p:childTnLst>
                                    <p:set>
                                      <p:cBhvr>
                                        <p:cTn id="122" dur="1" fill="hold">
                                          <p:stCondLst>
                                            <p:cond delay="0"/>
                                          </p:stCondLst>
                                        </p:cTn>
                                        <p:tgtEl>
                                          <p:spTgt spid="92">
                                            <p:txEl>
                                              <p:charRg st="4294967295" end="4294967295"/>
                                            </p:txEl>
                                          </p:spTgt>
                                        </p:tgtEl>
                                        <p:attrNameLst>
                                          <p:attrName>style.visibility</p:attrName>
                                        </p:attrNameLst>
                                      </p:cBhvr>
                                      <p:to>
                                        <p:strVal val="visible"/>
                                      </p:to>
                                    </p:set>
                                    <p:animEffect transition="in" filter="wipe(down)">
                                      <p:cBhvr>
                                        <p:cTn id="123" dur="500"/>
                                        <p:tgtEl>
                                          <p:spTgt spid="92">
                                            <p:txEl>
                                              <p:charRg st="4294967295" end="4294967295"/>
                                            </p:txEl>
                                          </p:spTgt>
                                        </p:tgtEl>
                                      </p:cBhvr>
                                    </p:animEffect>
                                  </p:childTnLst>
                                </p:cTn>
                              </p:par>
                              <p:par>
                                <p:cTn id="124" presetID="22" presetClass="entr" presetSubtype="4" fill="hold" grpId="0" nodeType="withEffect">
                                  <p:stCondLst>
                                    <p:cond delay="0"/>
                                  </p:stCondLst>
                                  <p:childTnLst>
                                    <p:set>
                                      <p:cBhvr>
                                        <p:cTn id="125" dur="1" fill="hold">
                                          <p:stCondLst>
                                            <p:cond delay="0"/>
                                          </p:stCondLst>
                                        </p:cTn>
                                        <p:tgtEl>
                                          <p:spTgt spid="93">
                                            <p:txEl>
                                              <p:charRg st="4294967295" end="4294967295"/>
                                            </p:txEl>
                                          </p:spTgt>
                                        </p:tgtEl>
                                        <p:attrNameLst>
                                          <p:attrName>style.visibility</p:attrName>
                                        </p:attrNameLst>
                                      </p:cBhvr>
                                      <p:to>
                                        <p:strVal val="visible"/>
                                      </p:to>
                                    </p:set>
                                    <p:animEffect transition="in" filter="wipe(down)">
                                      <p:cBhvr>
                                        <p:cTn id="126" dur="500"/>
                                        <p:tgtEl>
                                          <p:spTgt spid="93">
                                            <p:txEl>
                                              <p:charRg st="4294967295" end="4294967295"/>
                                            </p:txEl>
                                          </p:spTgt>
                                        </p:tgtEl>
                                      </p:cBhvr>
                                    </p:animEffect>
                                  </p:childTnLst>
                                </p:cTn>
                              </p:par>
                              <p:par>
                                <p:cTn id="127" presetID="22" presetClass="entr" presetSubtype="4" fill="hold" grpId="0" nodeType="withEffect">
                                  <p:stCondLst>
                                    <p:cond delay="0"/>
                                  </p:stCondLst>
                                  <p:childTnLst>
                                    <p:set>
                                      <p:cBhvr>
                                        <p:cTn id="128" dur="1" fill="hold">
                                          <p:stCondLst>
                                            <p:cond delay="0"/>
                                          </p:stCondLst>
                                        </p:cTn>
                                        <p:tgtEl>
                                          <p:spTgt spid="95">
                                            <p:txEl>
                                              <p:charRg st="4294967295" end="4294967295"/>
                                            </p:txEl>
                                          </p:spTgt>
                                        </p:tgtEl>
                                        <p:attrNameLst>
                                          <p:attrName>style.visibility</p:attrName>
                                        </p:attrNameLst>
                                      </p:cBhvr>
                                      <p:to>
                                        <p:strVal val="visible"/>
                                      </p:to>
                                    </p:set>
                                    <p:animEffect transition="in" filter="wipe(down)">
                                      <p:cBhvr>
                                        <p:cTn id="129" dur="500"/>
                                        <p:tgtEl>
                                          <p:spTgt spid="95">
                                            <p:txEl>
                                              <p:charRg st="4294967295" end="4294967295"/>
                                            </p:txEl>
                                          </p:spTgt>
                                        </p:tgtEl>
                                      </p:cBhvr>
                                    </p:animEffect>
                                  </p:childTnLst>
                                </p:cTn>
                              </p:par>
                              <p:par>
                                <p:cTn id="130" presetID="22" presetClass="entr" presetSubtype="4" fill="hold" grpId="0" nodeType="withEffect">
                                  <p:stCondLst>
                                    <p:cond delay="0"/>
                                  </p:stCondLst>
                                  <p:childTnLst>
                                    <p:set>
                                      <p:cBhvr>
                                        <p:cTn id="131" dur="1" fill="hold">
                                          <p:stCondLst>
                                            <p:cond delay="0"/>
                                          </p:stCondLst>
                                        </p:cTn>
                                        <p:tgtEl>
                                          <p:spTgt spid="100">
                                            <p:txEl>
                                              <p:charRg st="4294967295" end="4294967295"/>
                                            </p:txEl>
                                          </p:spTgt>
                                        </p:tgtEl>
                                        <p:attrNameLst>
                                          <p:attrName>style.visibility</p:attrName>
                                        </p:attrNameLst>
                                      </p:cBhvr>
                                      <p:to>
                                        <p:strVal val="visible"/>
                                      </p:to>
                                    </p:set>
                                    <p:animEffect transition="in" filter="wipe(down)">
                                      <p:cBhvr>
                                        <p:cTn id="132" dur="500"/>
                                        <p:tgtEl>
                                          <p:spTgt spid="100">
                                            <p:txEl>
                                              <p:charRg st="4294967295" end="4294967295"/>
                                            </p:txEl>
                                          </p:spTgt>
                                        </p:tgtEl>
                                      </p:cBhvr>
                                    </p:animEffect>
                                  </p:childTnLst>
                                </p:cTn>
                              </p:par>
                              <p:par>
                                <p:cTn id="133" presetID="22" presetClass="entr" presetSubtype="4" fill="hold" grpId="0" nodeType="withEffect">
                                  <p:stCondLst>
                                    <p:cond delay="0"/>
                                  </p:stCondLst>
                                  <p:childTnLst>
                                    <p:set>
                                      <p:cBhvr>
                                        <p:cTn id="134" dur="1" fill="hold">
                                          <p:stCondLst>
                                            <p:cond delay="0"/>
                                          </p:stCondLst>
                                        </p:cTn>
                                        <p:tgtEl>
                                          <p:spTgt spid="101">
                                            <p:txEl>
                                              <p:charRg st="4294967295" end="4294967295"/>
                                            </p:txEl>
                                          </p:spTgt>
                                        </p:tgtEl>
                                        <p:attrNameLst>
                                          <p:attrName>style.visibility</p:attrName>
                                        </p:attrNameLst>
                                      </p:cBhvr>
                                      <p:to>
                                        <p:strVal val="visible"/>
                                      </p:to>
                                    </p:set>
                                    <p:animEffect transition="in" filter="wipe(down)">
                                      <p:cBhvr>
                                        <p:cTn id="135" dur="500"/>
                                        <p:tgtEl>
                                          <p:spTgt spid="101">
                                            <p:txEl>
                                              <p:charRg st="4294967295" end="4294967295"/>
                                            </p:txEl>
                                          </p:spTgt>
                                        </p:tgtEl>
                                      </p:cBhvr>
                                    </p:animEffect>
                                  </p:childTnLst>
                                </p:cTn>
                              </p:par>
                              <p:par>
                                <p:cTn id="136" presetID="22" presetClass="entr" presetSubtype="4" fill="hold" grpId="0" nodeType="withEffect">
                                  <p:stCondLst>
                                    <p:cond delay="0"/>
                                  </p:stCondLst>
                                  <p:childTnLst>
                                    <p:set>
                                      <p:cBhvr>
                                        <p:cTn id="137" dur="1" fill="hold">
                                          <p:stCondLst>
                                            <p:cond delay="0"/>
                                          </p:stCondLst>
                                        </p:cTn>
                                        <p:tgtEl>
                                          <p:spTgt spid="102">
                                            <p:txEl>
                                              <p:charRg st="4294967295" end="4294967295"/>
                                            </p:txEl>
                                          </p:spTgt>
                                        </p:tgtEl>
                                        <p:attrNameLst>
                                          <p:attrName>style.visibility</p:attrName>
                                        </p:attrNameLst>
                                      </p:cBhvr>
                                      <p:to>
                                        <p:strVal val="visible"/>
                                      </p:to>
                                    </p:set>
                                    <p:animEffect transition="in" filter="wipe(down)">
                                      <p:cBhvr>
                                        <p:cTn id="138" dur="500"/>
                                        <p:tgtEl>
                                          <p:spTgt spid="102">
                                            <p:txEl>
                                              <p:charRg st="4294967295" end="4294967295"/>
                                            </p:txEl>
                                          </p:spTgt>
                                        </p:tgtEl>
                                      </p:cBhvr>
                                    </p:animEffect>
                                  </p:childTnLst>
                                </p:cTn>
                              </p:par>
                              <p:par>
                                <p:cTn id="139" presetID="22" presetClass="entr" presetSubtype="4" fill="hold" grpId="0" nodeType="withEffect">
                                  <p:stCondLst>
                                    <p:cond delay="0"/>
                                  </p:stCondLst>
                                  <p:childTnLst>
                                    <p:set>
                                      <p:cBhvr>
                                        <p:cTn id="140" dur="1" fill="hold">
                                          <p:stCondLst>
                                            <p:cond delay="0"/>
                                          </p:stCondLst>
                                        </p:cTn>
                                        <p:tgtEl>
                                          <p:spTgt spid="103">
                                            <p:txEl>
                                              <p:charRg st="4294967295" end="4294967295"/>
                                            </p:txEl>
                                          </p:spTgt>
                                        </p:tgtEl>
                                        <p:attrNameLst>
                                          <p:attrName>style.visibility</p:attrName>
                                        </p:attrNameLst>
                                      </p:cBhvr>
                                      <p:to>
                                        <p:strVal val="visible"/>
                                      </p:to>
                                    </p:set>
                                    <p:animEffect transition="in" filter="wipe(down)">
                                      <p:cBhvr>
                                        <p:cTn id="141" dur="500"/>
                                        <p:tgtEl>
                                          <p:spTgt spid="103">
                                            <p:txEl>
                                              <p:charRg st="4294967295" end="4294967295"/>
                                            </p:txEl>
                                          </p:spTgt>
                                        </p:tgtEl>
                                      </p:cBhvr>
                                    </p:animEffect>
                                  </p:childTnLst>
                                </p:cTn>
                              </p:par>
                              <p:par>
                                <p:cTn id="142" presetID="22" presetClass="entr" presetSubtype="4" fill="hold" grpId="0" nodeType="withEffect">
                                  <p:stCondLst>
                                    <p:cond delay="0"/>
                                  </p:stCondLst>
                                  <p:childTnLst>
                                    <p:set>
                                      <p:cBhvr>
                                        <p:cTn id="143" dur="1" fill="hold">
                                          <p:stCondLst>
                                            <p:cond delay="0"/>
                                          </p:stCondLst>
                                        </p:cTn>
                                        <p:tgtEl>
                                          <p:spTgt spid="104">
                                            <p:txEl>
                                              <p:charRg st="4294967295" end="4294967295"/>
                                            </p:txEl>
                                          </p:spTgt>
                                        </p:tgtEl>
                                        <p:attrNameLst>
                                          <p:attrName>style.visibility</p:attrName>
                                        </p:attrNameLst>
                                      </p:cBhvr>
                                      <p:to>
                                        <p:strVal val="visible"/>
                                      </p:to>
                                    </p:set>
                                    <p:animEffect transition="in" filter="wipe(down)">
                                      <p:cBhvr>
                                        <p:cTn id="144" dur="500"/>
                                        <p:tgtEl>
                                          <p:spTgt spid="104">
                                            <p:txEl>
                                              <p:charRg st="4294967295" end="4294967295"/>
                                            </p:txEl>
                                          </p:spTgt>
                                        </p:tgtEl>
                                      </p:cBhvr>
                                    </p:animEffect>
                                  </p:childTnLst>
                                </p:cTn>
                              </p:par>
                              <p:par>
                                <p:cTn id="145" presetID="22" presetClass="entr" presetSubtype="4" fill="hold" grpId="0" nodeType="withEffect">
                                  <p:stCondLst>
                                    <p:cond delay="0"/>
                                  </p:stCondLst>
                                  <p:childTnLst>
                                    <p:set>
                                      <p:cBhvr>
                                        <p:cTn id="146" dur="1" fill="hold">
                                          <p:stCondLst>
                                            <p:cond delay="0"/>
                                          </p:stCondLst>
                                        </p:cTn>
                                        <p:tgtEl>
                                          <p:spTgt spid="105">
                                            <p:txEl>
                                              <p:charRg st="4294967295" end="4294967295"/>
                                            </p:txEl>
                                          </p:spTgt>
                                        </p:tgtEl>
                                        <p:attrNameLst>
                                          <p:attrName>style.visibility</p:attrName>
                                        </p:attrNameLst>
                                      </p:cBhvr>
                                      <p:to>
                                        <p:strVal val="visible"/>
                                      </p:to>
                                    </p:set>
                                    <p:animEffect transition="in" filter="wipe(down)">
                                      <p:cBhvr>
                                        <p:cTn id="147" dur="500"/>
                                        <p:tgtEl>
                                          <p:spTgt spid="105">
                                            <p:txEl>
                                              <p:charRg st="4294967295" end="4294967295"/>
                                            </p:txEl>
                                          </p:spTgt>
                                        </p:tgtEl>
                                      </p:cBhvr>
                                    </p:animEffect>
                                  </p:childTnLst>
                                </p:cTn>
                              </p:par>
                            </p:childTnLst>
                          </p:cTn>
                        </p:par>
                      </p:childTnLst>
                    </p:cTn>
                  </p:par>
                </p:childTnLst>
              </p:cTn>
              <p:nextCondLst>
                <p:cond evt="onClick" delay="0">
                  <p:tgtEl>
                    <p:spTgt spid="32"/>
                  </p:tgtEl>
                </p:cond>
              </p:nextCondLst>
            </p:seq>
            <p:seq concurrent="1" nextAc="seek">
              <p:cTn id="148" restart="whenNotActive" fill="hold" evtFilter="cancelBubble" nodeType="interactiveSeq">
                <p:stCondLst>
                  <p:cond evt="onClick" delay="0">
                    <p:tgtEl>
                      <p:spTgt spid="34"/>
                    </p:tgtEl>
                  </p:cond>
                </p:stCondLst>
                <p:endSync evt="end" delay="0">
                  <p:rtn val="all"/>
                </p:endSync>
                <p:childTnLst>
                  <p:par>
                    <p:cTn id="149" fill="hold">
                      <p:stCondLst>
                        <p:cond delay="0"/>
                      </p:stCondLst>
                      <p:childTnLst>
                        <p:par>
                          <p:cTn id="150" fill="hold">
                            <p:stCondLst>
                              <p:cond delay="0"/>
                            </p:stCondLst>
                            <p:childTnLst>
                              <p:par>
                                <p:cTn id="151" presetID="21" presetClass="emph" presetSubtype="0" fill="hold" grpId="0" nodeType="withEffect">
                                  <p:stCondLst>
                                    <p:cond delay="0"/>
                                  </p:stCondLst>
                                  <p:childTnLst>
                                    <p:animClr clrSpc="hsl" dir="cw">
                                      <p:cBhvr override="childStyle">
                                        <p:cTn id="152" dur="500" fill="hold"/>
                                        <p:tgtEl>
                                          <p:spTgt spid="34">
                                            <p:txEl>
                                              <p:charRg st="4294967295" end="4294967295"/>
                                            </p:txEl>
                                          </p:spTgt>
                                        </p:tgtEl>
                                        <p:attrNameLst>
                                          <p:attrName>style.color</p:attrName>
                                        </p:attrNameLst>
                                      </p:cBhvr>
                                      <p:by>
                                        <p:hsl h="7200000" s="0" l="0"/>
                                      </p:by>
                                    </p:animClr>
                                    <p:animClr clrSpc="hsl" dir="cw">
                                      <p:cBhvr>
                                        <p:cTn id="153" dur="500" fill="hold"/>
                                        <p:tgtEl>
                                          <p:spTgt spid="34">
                                            <p:txEl>
                                              <p:charRg st="4294967295" end="4294967295"/>
                                            </p:txEl>
                                          </p:spTgt>
                                        </p:tgtEl>
                                        <p:attrNameLst>
                                          <p:attrName>fillcolor</p:attrName>
                                        </p:attrNameLst>
                                      </p:cBhvr>
                                      <p:by>
                                        <p:hsl h="7200000" s="0" l="0"/>
                                      </p:by>
                                    </p:animClr>
                                    <p:animClr clrSpc="hsl" dir="cw">
                                      <p:cBhvr>
                                        <p:cTn id="154" dur="500" fill="hold"/>
                                        <p:tgtEl>
                                          <p:spTgt spid="34">
                                            <p:txEl>
                                              <p:charRg st="4294967295" end="4294967295"/>
                                            </p:txEl>
                                          </p:spTgt>
                                        </p:tgtEl>
                                        <p:attrNameLst>
                                          <p:attrName>stroke.color</p:attrName>
                                        </p:attrNameLst>
                                      </p:cBhvr>
                                      <p:by>
                                        <p:hsl h="7200000" s="0" l="0"/>
                                      </p:by>
                                    </p:animClr>
                                    <p:set>
                                      <p:cBhvr>
                                        <p:cTn id="155" dur="500" fill="hold"/>
                                        <p:tgtEl>
                                          <p:spTgt spid="34">
                                            <p:txEl>
                                              <p:charRg st="4294967295" end="4294967295"/>
                                            </p:txEl>
                                          </p:spTgt>
                                        </p:tgtEl>
                                        <p:attrNameLst>
                                          <p:attrName>fill.type</p:attrName>
                                        </p:attrNameLst>
                                      </p:cBhvr>
                                      <p:to>
                                        <p:strVal val="solid"/>
                                      </p:to>
                                    </p:set>
                                  </p:childTnLst>
                                </p:cTn>
                              </p:par>
                              <p:par>
                                <p:cTn id="156" presetID="22" presetClass="entr" presetSubtype="4" fill="hold" grpId="0" nodeType="withEffect">
                                  <p:stCondLst>
                                    <p:cond delay="0"/>
                                  </p:stCondLst>
                                  <p:childTnLst>
                                    <p:set>
                                      <p:cBhvr>
                                        <p:cTn id="157" dur="1" fill="hold">
                                          <p:stCondLst>
                                            <p:cond delay="0"/>
                                          </p:stCondLst>
                                        </p:cTn>
                                        <p:tgtEl>
                                          <p:spTgt spid="9">
                                            <p:txEl>
                                              <p:charRg st="4294967295" end="4294967295"/>
                                            </p:txEl>
                                          </p:spTgt>
                                        </p:tgtEl>
                                        <p:attrNameLst>
                                          <p:attrName>style.visibility</p:attrName>
                                        </p:attrNameLst>
                                      </p:cBhvr>
                                      <p:to>
                                        <p:strVal val="visible"/>
                                      </p:to>
                                    </p:set>
                                    <p:animEffect transition="in" filter="wipe(down)">
                                      <p:cBhvr>
                                        <p:cTn id="158" dur="500"/>
                                        <p:tgtEl>
                                          <p:spTgt spid="9">
                                            <p:txEl>
                                              <p:charRg st="4294967295" end="4294967295"/>
                                            </p:txEl>
                                          </p:spTgt>
                                        </p:tgtEl>
                                      </p:cBhvr>
                                    </p:animEffect>
                                  </p:childTnLst>
                                </p:cTn>
                              </p:par>
                              <p:par>
                                <p:cTn id="159" presetID="22" presetClass="entr" presetSubtype="4" fill="hold" grpId="0" nodeType="withEffect">
                                  <p:stCondLst>
                                    <p:cond delay="0"/>
                                  </p:stCondLst>
                                  <p:childTnLst>
                                    <p:set>
                                      <p:cBhvr>
                                        <p:cTn id="160" dur="1" fill="hold">
                                          <p:stCondLst>
                                            <p:cond delay="0"/>
                                          </p:stCondLst>
                                        </p:cTn>
                                        <p:tgtEl>
                                          <p:spTgt spid="17">
                                            <p:txEl>
                                              <p:charRg st="4294967295" end="4294967295"/>
                                            </p:txEl>
                                          </p:spTgt>
                                        </p:tgtEl>
                                        <p:attrNameLst>
                                          <p:attrName>style.visibility</p:attrName>
                                        </p:attrNameLst>
                                      </p:cBhvr>
                                      <p:to>
                                        <p:strVal val="visible"/>
                                      </p:to>
                                    </p:set>
                                    <p:animEffect transition="in" filter="wipe(down)">
                                      <p:cBhvr>
                                        <p:cTn id="161" dur="500"/>
                                        <p:tgtEl>
                                          <p:spTgt spid="17">
                                            <p:txEl>
                                              <p:charRg st="4294967295" end="4294967295"/>
                                            </p:txEl>
                                          </p:spTgt>
                                        </p:tgtEl>
                                      </p:cBhvr>
                                    </p:animEffect>
                                  </p:childTnLst>
                                </p:cTn>
                              </p:par>
                              <p:par>
                                <p:cTn id="162" presetID="22" presetClass="entr" presetSubtype="4" fill="hold" grpId="0" nodeType="withEffect">
                                  <p:stCondLst>
                                    <p:cond delay="0"/>
                                  </p:stCondLst>
                                  <p:childTnLst>
                                    <p:set>
                                      <p:cBhvr>
                                        <p:cTn id="163" dur="1" fill="hold">
                                          <p:stCondLst>
                                            <p:cond delay="0"/>
                                          </p:stCondLst>
                                        </p:cTn>
                                        <p:tgtEl>
                                          <p:spTgt spid="18">
                                            <p:txEl>
                                              <p:charRg st="4294967295" end="4294967295"/>
                                            </p:txEl>
                                          </p:spTgt>
                                        </p:tgtEl>
                                        <p:attrNameLst>
                                          <p:attrName>style.visibility</p:attrName>
                                        </p:attrNameLst>
                                      </p:cBhvr>
                                      <p:to>
                                        <p:strVal val="visible"/>
                                      </p:to>
                                    </p:set>
                                    <p:animEffect transition="in" filter="wipe(down)">
                                      <p:cBhvr>
                                        <p:cTn id="164" dur="500"/>
                                        <p:tgtEl>
                                          <p:spTgt spid="18">
                                            <p:txEl>
                                              <p:charRg st="4294967295" end="4294967295"/>
                                            </p:txEl>
                                          </p:spTgt>
                                        </p:tgtEl>
                                      </p:cBhvr>
                                    </p:animEffect>
                                  </p:childTnLst>
                                </p:cTn>
                              </p:par>
                              <p:par>
                                <p:cTn id="165" presetID="22" presetClass="entr" presetSubtype="4" fill="hold" grpId="0" nodeType="withEffect">
                                  <p:stCondLst>
                                    <p:cond delay="0"/>
                                  </p:stCondLst>
                                  <p:childTnLst>
                                    <p:set>
                                      <p:cBhvr>
                                        <p:cTn id="166" dur="1" fill="hold">
                                          <p:stCondLst>
                                            <p:cond delay="0"/>
                                          </p:stCondLst>
                                        </p:cTn>
                                        <p:tgtEl>
                                          <p:spTgt spid="27">
                                            <p:txEl>
                                              <p:charRg st="4294967295" end="4294967295"/>
                                            </p:txEl>
                                          </p:spTgt>
                                        </p:tgtEl>
                                        <p:attrNameLst>
                                          <p:attrName>style.visibility</p:attrName>
                                        </p:attrNameLst>
                                      </p:cBhvr>
                                      <p:to>
                                        <p:strVal val="visible"/>
                                      </p:to>
                                    </p:set>
                                    <p:animEffect transition="in" filter="wipe(down)">
                                      <p:cBhvr>
                                        <p:cTn id="167" dur="500"/>
                                        <p:tgtEl>
                                          <p:spTgt spid="27">
                                            <p:txEl>
                                              <p:charRg st="4294967295" end="4294967295"/>
                                            </p:txEl>
                                          </p:spTgt>
                                        </p:tgtEl>
                                      </p:cBhvr>
                                    </p:animEffect>
                                  </p:childTnLst>
                                </p:cTn>
                              </p:par>
                              <p:par>
                                <p:cTn id="168" presetID="22" presetClass="entr" presetSubtype="4" fill="hold" grpId="0" nodeType="withEffect">
                                  <p:stCondLst>
                                    <p:cond delay="0"/>
                                  </p:stCondLst>
                                  <p:childTnLst>
                                    <p:set>
                                      <p:cBhvr>
                                        <p:cTn id="169" dur="1" fill="hold">
                                          <p:stCondLst>
                                            <p:cond delay="0"/>
                                          </p:stCondLst>
                                        </p:cTn>
                                        <p:tgtEl>
                                          <p:spTgt spid="37">
                                            <p:txEl>
                                              <p:charRg st="4294967295" end="4294967295"/>
                                            </p:txEl>
                                          </p:spTgt>
                                        </p:tgtEl>
                                        <p:attrNameLst>
                                          <p:attrName>style.visibility</p:attrName>
                                        </p:attrNameLst>
                                      </p:cBhvr>
                                      <p:to>
                                        <p:strVal val="visible"/>
                                      </p:to>
                                    </p:set>
                                    <p:animEffect transition="in" filter="wipe(down)">
                                      <p:cBhvr>
                                        <p:cTn id="170" dur="500"/>
                                        <p:tgtEl>
                                          <p:spTgt spid="37">
                                            <p:txEl>
                                              <p:charRg st="4294967295" end="4294967295"/>
                                            </p:txEl>
                                          </p:spTgt>
                                        </p:tgtEl>
                                      </p:cBhvr>
                                    </p:animEffect>
                                  </p:childTnLst>
                                </p:cTn>
                              </p:par>
                              <p:par>
                                <p:cTn id="171" presetID="22" presetClass="entr" presetSubtype="4" fill="hold" grpId="0" nodeType="withEffect">
                                  <p:stCondLst>
                                    <p:cond delay="0"/>
                                  </p:stCondLst>
                                  <p:childTnLst>
                                    <p:set>
                                      <p:cBhvr>
                                        <p:cTn id="172" dur="1" fill="hold">
                                          <p:stCondLst>
                                            <p:cond delay="0"/>
                                          </p:stCondLst>
                                        </p:cTn>
                                        <p:tgtEl>
                                          <p:spTgt spid="43">
                                            <p:txEl>
                                              <p:charRg st="4294967295" end="4294967295"/>
                                            </p:txEl>
                                          </p:spTgt>
                                        </p:tgtEl>
                                        <p:attrNameLst>
                                          <p:attrName>style.visibility</p:attrName>
                                        </p:attrNameLst>
                                      </p:cBhvr>
                                      <p:to>
                                        <p:strVal val="visible"/>
                                      </p:to>
                                    </p:set>
                                    <p:animEffect transition="in" filter="wipe(down)">
                                      <p:cBhvr>
                                        <p:cTn id="173" dur="500"/>
                                        <p:tgtEl>
                                          <p:spTgt spid="43">
                                            <p:txEl>
                                              <p:charRg st="4294967295" end="4294967295"/>
                                            </p:txEl>
                                          </p:spTgt>
                                        </p:tgtEl>
                                      </p:cBhvr>
                                    </p:animEffect>
                                  </p:childTnLst>
                                </p:cTn>
                              </p:par>
                              <p:par>
                                <p:cTn id="174" presetID="22" presetClass="entr" presetSubtype="4" fill="hold" grpId="0" nodeType="withEffect">
                                  <p:stCondLst>
                                    <p:cond delay="0"/>
                                  </p:stCondLst>
                                  <p:childTnLst>
                                    <p:set>
                                      <p:cBhvr>
                                        <p:cTn id="175" dur="1" fill="hold">
                                          <p:stCondLst>
                                            <p:cond delay="0"/>
                                          </p:stCondLst>
                                        </p:cTn>
                                        <p:tgtEl>
                                          <p:spTgt spid="44">
                                            <p:txEl>
                                              <p:charRg st="4294967295" end="4294967295"/>
                                            </p:txEl>
                                          </p:spTgt>
                                        </p:tgtEl>
                                        <p:attrNameLst>
                                          <p:attrName>style.visibility</p:attrName>
                                        </p:attrNameLst>
                                      </p:cBhvr>
                                      <p:to>
                                        <p:strVal val="visible"/>
                                      </p:to>
                                    </p:set>
                                    <p:animEffect transition="in" filter="wipe(down)">
                                      <p:cBhvr>
                                        <p:cTn id="176" dur="500"/>
                                        <p:tgtEl>
                                          <p:spTgt spid="44">
                                            <p:txEl>
                                              <p:charRg st="4294967295" end="4294967295"/>
                                            </p:txEl>
                                          </p:spTgt>
                                        </p:tgtEl>
                                      </p:cBhvr>
                                    </p:animEffect>
                                  </p:childTnLst>
                                </p:cTn>
                              </p:par>
                              <p:par>
                                <p:cTn id="177" presetID="22" presetClass="entr" presetSubtype="4" fill="hold" grpId="0" nodeType="withEffect">
                                  <p:stCondLst>
                                    <p:cond delay="0"/>
                                  </p:stCondLst>
                                  <p:childTnLst>
                                    <p:set>
                                      <p:cBhvr>
                                        <p:cTn id="178" dur="1" fill="hold">
                                          <p:stCondLst>
                                            <p:cond delay="0"/>
                                          </p:stCondLst>
                                        </p:cTn>
                                        <p:tgtEl>
                                          <p:spTgt spid="45">
                                            <p:txEl>
                                              <p:charRg st="4294967295" end="4294967295"/>
                                            </p:txEl>
                                          </p:spTgt>
                                        </p:tgtEl>
                                        <p:attrNameLst>
                                          <p:attrName>style.visibility</p:attrName>
                                        </p:attrNameLst>
                                      </p:cBhvr>
                                      <p:to>
                                        <p:strVal val="visible"/>
                                      </p:to>
                                    </p:set>
                                    <p:animEffect transition="in" filter="wipe(down)">
                                      <p:cBhvr>
                                        <p:cTn id="179" dur="500"/>
                                        <p:tgtEl>
                                          <p:spTgt spid="45">
                                            <p:txEl>
                                              <p:charRg st="4294967295" end="4294967295"/>
                                            </p:txEl>
                                          </p:spTgt>
                                        </p:tgtEl>
                                      </p:cBhvr>
                                    </p:animEffect>
                                  </p:childTnLst>
                                </p:cTn>
                              </p:par>
                              <p:par>
                                <p:cTn id="180" presetID="22" presetClass="entr" presetSubtype="4" fill="hold" grpId="0" nodeType="withEffect">
                                  <p:stCondLst>
                                    <p:cond delay="0"/>
                                  </p:stCondLst>
                                  <p:childTnLst>
                                    <p:set>
                                      <p:cBhvr>
                                        <p:cTn id="181" dur="1" fill="hold">
                                          <p:stCondLst>
                                            <p:cond delay="0"/>
                                          </p:stCondLst>
                                        </p:cTn>
                                        <p:tgtEl>
                                          <p:spTgt spid="106">
                                            <p:txEl>
                                              <p:charRg st="4294967295" end="4294967295"/>
                                            </p:txEl>
                                          </p:spTgt>
                                        </p:tgtEl>
                                        <p:attrNameLst>
                                          <p:attrName>style.visibility</p:attrName>
                                        </p:attrNameLst>
                                      </p:cBhvr>
                                      <p:to>
                                        <p:strVal val="visible"/>
                                      </p:to>
                                    </p:set>
                                    <p:animEffect transition="in" filter="wipe(down)">
                                      <p:cBhvr>
                                        <p:cTn id="182" dur="500"/>
                                        <p:tgtEl>
                                          <p:spTgt spid="106">
                                            <p:txEl>
                                              <p:charRg st="4294967295" end="4294967295"/>
                                            </p:txEl>
                                          </p:spTgt>
                                        </p:tgtEl>
                                      </p:cBhvr>
                                    </p:animEffect>
                                  </p:childTnLst>
                                </p:cTn>
                              </p:par>
                              <p:par>
                                <p:cTn id="183" presetID="22" presetClass="entr" presetSubtype="4" fill="hold" grpId="0" nodeType="withEffect">
                                  <p:stCondLst>
                                    <p:cond delay="0"/>
                                  </p:stCondLst>
                                  <p:childTnLst>
                                    <p:set>
                                      <p:cBhvr>
                                        <p:cTn id="184" dur="1" fill="hold">
                                          <p:stCondLst>
                                            <p:cond delay="0"/>
                                          </p:stCondLst>
                                        </p:cTn>
                                        <p:tgtEl>
                                          <p:spTgt spid="107">
                                            <p:txEl>
                                              <p:charRg st="4294967295" end="4294967295"/>
                                            </p:txEl>
                                          </p:spTgt>
                                        </p:tgtEl>
                                        <p:attrNameLst>
                                          <p:attrName>style.visibility</p:attrName>
                                        </p:attrNameLst>
                                      </p:cBhvr>
                                      <p:to>
                                        <p:strVal val="visible"/>
                                      </p:to>
                                    </p:set>
                                    <p:animEffect transition="in" filter="wipe(down)">
                                      <p:cBhvr>
                                        <p:cTn id="185" dur="500"/>
                                        <p:tgtEl>
                                          <p:spTgt spid="107">
                                            <p:txEl>
                                              <p:charRg st="4294967295" end="4294967295"/>
                                            </p:txEl>
                                          </p:spTgt>
                                        </p:tgtEl>
                                      </p:cBhvr>
                                    </p:animEffect>
                                  </p:childTnLst>
                                </p:cTn>
                              </p:par>
                              <p:par>
                                <p:cTn id="186" presetID="22" presetClass="entr" presetSubtype="4" fill="hold" grpId="0" nodeType="withEffect">
                                  <p:stCondLst>
                                    <p:cond delay="0"/>
                                  </p:stCondLst>
                                  <p:childTnLst>
                                    <p:set>
                                      <p:cBhvr>
                                        <p:cTn id="187" dur="1" fill="hold">
                                          <p:stCondLst>
                                            <p:cond delay="0"/>
                                          </p:stCondLst>
                                        </p:cTn>
                                        <p:tgtEl>
                                          <p:spTgt spid="108">
                                            <p:txEl>
                                              <p:charRg st="4294967295" end="4294967295"/>
                                            </p:txEl>
                                          </p:spTgt>
                                        </p:tgtEl>
                                        <p:attrNameLst>
                                          <p:attrName>style.visibility</p:attrName>
                                        </p:attrNameLst>
                                      </p:cBhvr>
                                      <p:to>
                                        <p:strVal val="visible"/>
                                      </p:to>
                                    </p:set>
                                    <p:animEffect transition="in" filter="wipe(down)">
                                      <p:cBhvr>
                                        <p:cTn id="188" dur="500"/>
                                        <p:tgtEl>
                                          <p:spTgt spid="108">
                                            <p:txEl>
                                              <p:charRg st="4294967295" end="4294967295"/>
                                            </p:txEl>
                                          </p:spTgt>
                                        </p:tgtEl>
                                      </p:cBhvr>
                                    </p:animEffect>
                                  </p:childTnLst>
                                </p:cTn>
                              </p:par>
                              <p:par>
                                <p:cTn id="189" presetID="22" presetClass="entr" presetSubtype="4" fill="hold" grpId="0" nodeType="withEffect">
                                  <p:stCondLst>
                                    <p:cond delay="0"/>
                                  </p:stCondLst>
                                  <p:childTnLst>
                                    <p:set>
                                      <p:cBhvr>
                                        <p:cTn id="190" dur="1" fill="hold">
                                          <p:stCondLst>
                                            <p:cond delay="0"/>
                                          </p:stCondLst>
                                        </p:cTn>
                                        <p:tgtEl>
                                          <p:spTgt spid="110">
                                            <p:txEl>
                                              <p:charRg st="4294967295" end="4294967295"/>
                                            </p:txEl>
                                          </p:spTgt>
                                        </p:tgtEl>
                                        <p:attrNameLst>
                                          <p:attrName>style.visibility</p:attrName>
                                        </p:attrNameLst>
                                      </p:cBhvr>
                                      <p:to>
                                        <p:strVal val="visible"/>
                                      </p:to>
                                    </p:set>
                                    <p:animEffect transition="in" filter="wipe(down)">
                                      <p:cBhvr>
                                        <p:cTn id="191" dur="500"/>
                                        <p:tgtEl>
                                          <p:spTgt spid="110">
                                            <p:txEl>
                                              <p:charRg st="4294967295" end="4294967295"/>
                                            </p:txEl>
                                          </p:spTgt>
                                        </p:tgtEl>
                                      </p:cBhvr>
                                    </p:animEffect>
                                  </p:childTnLst>
                                </p:cTn>
                              </p:par>
                              <p:par>
                                <p:cTn id="192" presetID="22" presetClass="entr" presetSubtype="4" fill="hold" grpId="0" nodeType="withEffect">
                                  <p:stCondLst>
                                    <p:cond delay="0"/>
                                  </p:stCondLst>
                                  <p:childTnLst>
                                    <p:set>
                                      <p:cBhvr>
                                        <p:cTn id="193" dur="1" fill="hold">
                                          <p:stCondLst>
                                            <p:cond delay="0"/>
                                          </p:stCondLst>
                                        </p:cTn>
                                        <p:tgtEl>
                                          <p:spTgt spid="111">
                                            <p:txEl>
                                              <p:charRg st="4294967295" end="4294967295"/>
                                            </p:txEl>
                                          </p:spTgt>
                                        </p:tgtEl>
                                        <p:attrNameLst>
                                          <p:attrName>style.visibility</p:attrName>
                                        </p:attrNameLst>
                                      </p:cBhvr>
                                      <p:to>
                                        <p:strVal val="visible"/>
                                      </p:to>
                                    </p:set>
                                    <p:animEffect transition="in" filter="wipe(down)">
                                      <p:cBhvr>
                                        <p:cTn id="194" dur="500"/>
                                        <p:tgtEl>
                                          <p:spTgt spid="111">
                                            <p:txEl>
                                              <p:charRg st="4294967295" end="4294967295"/>
                                            </p:txEl>
                                          </p:spTgt>
                                        </p:tgtEl>
                                      </p:cBhvr>
                                    </p:animEffect>
                                  </p:childTnLst>
                                </p:cTn>
                              </p:par>
                              <p:par>
                                <p:cTn id="195" presetID="22" presetClass="entr" presetSubtype="4" fill="hold" grpId="0" nodeType="withEffect">
                                  <p:stCondLst>
                                    <p:cond delay="0"/>
                                  </p:stCondLst>
                                  <p:childTnLst>
                                    <p:set>
                                      <p:cBhvr>
                                        <p:cTn id="196" dur="1" fill="hold">
                                          <p:stCondLst>
                                            <p:cond delay="0"/>
                                          </p:stCondLst>
                                        </p:cTn>
                                        <p:tgtEl>
                                          <p:spTgt spid="112">
                                            <p:txEl>
                                              <p:charRg st="4294967295" end="4294967295"/>
                                            </p:txEl>
                                          </p:spTgt>
                                        </p:tgtEl>
                                        <p:attrNameLst>
                                          <p:attrName>style.visibility</p:attrName>
                                        </p:attrNameLst>
                                      </p:cBhvr>
                                      <p:to>
                                        <p:strVal val="visible"/>
                                      </p:to>
                                    </p:set>
                                    <p:animEffect transition="in" filter="wipe(down)">
                                      <p:cBhvr>
                                        <p:cTn id="197" dur="500"/>
                                        <p:tgtEl>
                                          <p:spTgt spid="112">
                                            <p:txEl>
                                              <p:charRg st="4294967295" end="4294967295"/>
                                            </p:txEl>
                                          </p:spTgt>
                                        </p:tgtEl>
                                      </p:cBhvr>
                                    </p:animEffect>
                                  </p:childTnLst>
                                </p:cTn>
                              </p:par>
                              <p:par>
                                <p:cTn id="198" presetID="22" presetClass="entr" presetSubtype="4" fill="hold" grpId="0" nodeType="withEffect">
                                  <p:stCondLst>
                                    <p:cond delay="0"/>
                                  </p:stCondLst>
                                  <p:childTnLst>
                                    <p:set>
                                      <p:cBhvr>
                                        <p:cTn id="199" dur="1" fill="hold">
                                          <p:stCondLst>
                                            <p:cond delay="0"/>
                                          </p:stCondLst>
                                        </p:cTn>
                                        <p:tgtEl>
                                          <p:spTgt spid="113">
                                            <p:txEl>
                                              <p:charRg st="4294967295" end="4294967295"/>
                                            </p:txEl>
                                          </p:spTgt>
                                        </p:tgtEl>
                                        <p:attrNameLst>
                                          <p:attrName>style.visibility</p:attrName>
                                        </p:attrNameLst>
                                      </p:cBhvr>
                                      <p:to>
                                        <p:strVal val="visible"/>
                                      </p:to>
                                    </p:set>
                                    <p:animEffect transition="in" filter="wipe(down)">
                                      <p:cBhvr>
                                        <p:cTn id="200" dur="500"/>
                                        <p:tgtEl>
                                          <p:spTgt spid="113">
                                            <p:txEl>
                                              <p:charRg st="4294967295" end="4294967295"/>
                                            </p:txEl>
                                          </p:spTgt>
                                        </p:tgtEl>
                                      </p:cBhvr>
                                    </p:animEffect>
                                  </p:childTnLst>
                                </p:cTn>
                              </p:par>
                            </p:childTnLst>
                          </p:cTn>
                        </p:par>
                      </p:childTnLst>
                    </p:cTn>
                  </p:par>
                </p:childTnLst>
              </p:cTn>
              <p:nextCondLst>
                <p:cond evt="onClick" delay="0">
                  <p:tgtEl>
                    <p:spTgt spid="34"/>
                  </p:tgtEl>
                </p:cond>
              </p:nextCondLst>
            </p:seq>
            <p:seq concurrent="1" nextAc="seek">
              <p:cTn id="201" restart="whenNotActive" fill="hold" evtFilter="cancelBubble" nodeType="interactiveSeq">
                <p:stCondLst>
                  <p:cond evt="onClick" delay="0">
                    <p:tgtEl>
                      <p:spTgt spid="33"/>
                    </p:tgtEl>
                  </p:cond>
                </p:stCondLst>
                <p:endSync evt="end" delay="0">
                  <p:rtn val="all"/>
                </p:endSync>
                <p:childTnLst>
                  <p:par>
                    <p:cTn id="202" fill="hold">
                      <p:stCondLst>
                        <p:cond delay="0"/>
                      </p:stCondLst>
                      <p:childTnLst>
                        <p:par>
                          <p:cTn id="203" fill="hold">
                            <p:stCondLst>
                              <p:cond delay="0"/>
                            </p:stCondLst>
                            <p:childTnLst>
                              <p:par>
                                <p:cTn id="204" presetID="21" presetClass="emph" presetSubtype="0" fill="hold" grpId="0" nodeType="withEffect">
                                  <p:stCondLst>
                                    <p:cond delay="0"/>
                                  </p:stCondLst>
                                  <p:childTnLst>
                                    <p:animClr clrSpc="hsl" dir="cw">
                                      <p:cBhvr override="childStyle">
                                        <p:cTn id="205" dur="500" fill="hold"/>
                                        <p:tgtEl>
                                          <p:spTgt spid="33">
                                            <p:txEl>
                                              <p:charRg st="4294967295" end="4294967295"/>
                                            </p:txEl>
                                          </p:spTgt>
                                        </p:tgtEl>
                                        <p:attrNameLst>
                                          <p:attrName>style.color</p:attrName>
                                        </p:attrNameLst>
                                      </p:cBhvr>
                                      <p:by>
                                        <p:hsl h="7200000" s="0" l="0"/>
                                      </p:by>
                                    </p:animClr>
                                    <p:animClr clrSpc="hsl" dir="cw">
                                      <p:cBhvr>
                                        <p:cTn id="206" dur="500" fill="hold"/>
                                        <p:tgtEl>
                                          <p:spTgt spid="33">
                                            <p:txEl>
                                              <p:charRg st="4294967295" end="4294967295"/>
                                            </p:txEl>
                                          </p:spTgt>
                                        </p:tgtEl>
                                        <p:attrNameLst>
                                          <p:attrName>fillcolor</p:attrName>
                                        </p:attrNameLst>
                                      </p:cBhvr>
                                      <p:by>
                                        <p:hsl h="7200000" s="0" l="0"/>
                                      </p:by>
                                    </p:animClr>
                                    <p:animClr clrSpc="hsl" dir="cw">
                                      <p:cBhvr>
                                        <p:cTn id="207" dur="500" fill="hold"/>
                                        <p:tgtEl>
                                          <p:spTgt spid="33">
                                            <p:txEl>
                                              <p:charRg st="4294967295" end="4294967295"/>
                                            </p:txEl>
                                          </p:spTgt>
                                        </p:tgtEl>
                                        <p:attrNameLst>
                                          <p:attrName>stroke.color</p:attrName>
                                        </p:attrNameLst>
                                      </p:cBhvr>
                                      <p:by>
                                        <p:hsl h="7200000" s="0" l="0"/>
                                      </p:by>
                                    </p:animClr>
                                    <p:set>
                                      <p:cBhvr>
                                        <p:cTn id="208" dur="500" fill="hold"/>
                                        <p:tgtEl>
                                          <p:spTgt spid="33">
                                            <p:txEl>
                                              <p:charRg st="4294967295" end="4294967295"/>
                                            </p:txEl>
                                          </p:spTgt>
                                        </p:tgtEl>
                                        <p:attrNameLst>
                                          <p:attrName>fill.type</p:attrName>
                                        </p:attrNameLst>
                                      </p:cBhvr>
                                      <p:to>
                                        <p:strVal val="solid"/>
                                      </p:to>
                                    </p:set>
                                  </p:childTnLst>
                                </p:cTn>
                              </p:par>
                              <p:par>
                                <p:cTn id="209" presetID="22" presetClass="entr" presetSubtype="4" fill="hold" grpId="0" nodeType="withEffect">
                                  <p:stCondLst>
                                    <p:cond delay="0"/>
                                  </p:stCondLst>
                                  <p:childTnLst>
                                    <p:set>
                                      <p:cBhvr>
                                        <p:cTn id="210" dur="1" fill="hold">
                                          <p:stCondLst>
                                            <p:cond delay="0"/>
                                          </p:stCondLst>
                                        </p:cTn>
                                        <p:tgtEl>
                                          <p:spTgt spid="10">
                                            <p:txEl>
                                              <p:charRg st="4294967295" end="4294967295"/>
                                            </p:txEl>
                                          </p:spTgt>
                                        </p:tgtEl>
                                        <p:attrNameLst>
                                          <p:attrName>style.visibility</p:attrName>
                                        </p:attrNameLst>
                                      </p:cBhvr>
                                      <p:to>
                                        <p:strVal val="visible"/>
                                      </p:to>
                                    </p:set>
                                    <p:animEffect transition="in" filter="wipe(down)">
                                      <p:cBhvr>
                                        <p:cTn id="211" dur="500"/>
                                        <p:tgtEl>
                                          <p:spTgt spid="10">
                                            <p:txEl>
                                              <p:charRg st="4294967295" end="4294967295"/>
                                            </p:txEl>
                                          </p:spTgt>
                                        </p:tgtEl>
                                      </p:cBhvr>
                                    </p:animEffect>
                                  </p:childTnLst>
                                </p:cTn>
                              </p:par>
                              <p:par>
                                <p:cTn id="212" presetID="22" presetClass="entr" presetSubtype="4" fill="hold" grpId="0" nodeType="withEffect">
                                  <p:stCondLst>
                                    <p:cond delay="0"/>
                                  </p:stCondLst>
                                  <p:childTnLst>
                                    <p:set>
                                      <p:cBhvr>
                                        <p:cTn id="213" dur="1" fill="hold">
                                          <p:stCondLst>
                                            <p:cond delay="0"/>
                                          </p:stCondLst>
                                        </p:cTn>
                                        <p:tgtEl>
                                          <p:spTgt spid="19">
                                            <p:txEl>
                                              <p:charRg st="4294967295" end="4294967295"/>
                                            </p:txEl>
                                          </p:spTgt>
                                        </p:tgtEl>
                                        <p:attrNameLst>
                                          <p:attrName>style.visibility</p:attrName>
                                        </p:attrNameLst>
                                      </p:cBhvr>
                                      <p:to>
                                        <p:strVal val="visible"/>
                                      </p:to>
                                    </p:set>
                                    <p:animEffect transition="in" filter="wipe(down)">
                                      <p:cBhvr>
                                        <p:cTn id="214" dur="500"/>
                                        <p:tgtEl>
                                          <p:spTgt spid="19">
                                            <p:txEl>
                                              <p:charRg st="4294967295" end="4294967295"/>
                                            </p:txEl>
                                          </p:spTgt>
                                        </p:tgtEl>
                                      </p:cBhvr>
                                    </p:animEffect>
                                  </p:childTnLst>
                                </p:cTn>
                              </p:par>
                              <p:par>
                                <p:cTn id="215" presetID="22" presetClass="entr" presetSubtype="4" fill="hold" grpId="0" nodeType="withEffect">
                                  <p:stCondLst>
                                    <p:cond delay="0"/>
                                  </p:stCondLst>
                                  <p:childTnLst>
                                    <p:set>
                                      <p:cBhvr>
                                        <p:cTn id="216" dur="1" fill="hold">
                                          <p:stCondLst>
                                            <p:cond delay="0"/>
                                          </p:stCondLst>
                                        </p:cTn>
                                        <p:tgtEl>
                                          <p:spTgt spid="28">
                                            <p:txEl>
                                              <p:charRg st="4294967295" end="4294967295"/>
                                            </p:txEl>
                                          </p:spTgt>
                                        </p:tgtEl>
                                        <p:attrNameLst>
                                          <p:attrName>style.visibility</p:attrName>
                                        </p:attrNameLst>
                                      </p:cBhvr>
                                      <p:to>
                                        <p:strVal val="visible"/>
                                      </p:to>
                                    </p:set>
                                    <p:animEffect transition="in" filter="wipe(down)">
                                      <p:cBhvr>
                                        <p:cTn id="217" dur="500"/>
                                        <p:tgtEl>
                                          <p:spTgt spid="28">
                                            <p:txEl>
                                              <p:charRg st="4294967295" end="4294967295"/>
                                            </p:txEl>
                                          </p:spTgt>
                                        </p:tgtEl>
                                      </p:cBhvr>
                                    </p:animEffect>
                                  </p:childTnLst>
                                </p:cTn>
                              </p:par>
                              <p:par>
                                <p:cTn id="218" presetID="22" presetClass="entr" presetSubtype="4" fill="hold" grpId="0" nodeType="withEffect">
                                  <p:stCondLst>
                                    <p:cond delay="0"/>
                                  </p:stCondLst>
                                  <p:childTnLst>
                                    <p:set>
                                      <p:cBhvr>
                                        <p:cTn id="219" dur="1" fill="hold">
                                          <p:stCondLst>
                                            <p:cond delay="0"/>
                                          </p:stCondLst>
                                        </p:cTn>
                                        <p:tgtEl>
                                          <p:spTgt spid="114">
                                            <p:txEl>
                                              <p:charRg st="4294967295" end="4294967295"/>
                                            </p:txEl>
                                          </p:spTgt>
                                        </p:tgtEl>
                                        <p:attrNameLst>
                                          <p:attrName>style.visibility</p:attrName>
                                        </p:attrNameLst>
                                      </p:cBhvr>
                                      <p:to>
                                        <p:strVal val="visible"/>
                                      </p:to>
                                    </p:set>
                                    <p:animEffect transition="in" filter="wipe(down)">
                                      <p:cBhvr>
                                        <p:cTn id="220" dur="500"/>
                                        <p:tgtEl>
                                          <p:spTgt spid="114">
                                            <p:txEl>
                                              <p:charRg st="4294967295" end="4294967295"/>
                                            </p:txEl>
                                          </p:spTgt>
                                        </p:tgtEl>
                                      </p:cBhvr>
                                    </p:animEffect>
                                  </p:childTnLst>
                                </p:cTn>
                              </p:par>
                              <p:par>
                                <p:cTn id="221" presetID="22" presetClass="entr" presetSubtype="4" fill="hold" grpId="0" nodeType="withEffect">
                                  <p:stCondLst>
                                    <p:cond delay="0"/>
                                  </p:stCondLst>
                                  <p:childTnLst>
                                    <p:set>
                                      <p:cBhvr>
                                        <p:cTn id="222" dur="1" fill="hold">
                                          <p:stCondLst>
                                            <p:cond delay="0"/>
                                          </p:stCondLst>
                                        </p:cTn>
                                        <p:tgtEl>
                                          <p:spTgt spid="115">
                                            <p:txEl>
                                              <p:charRg st="4294967295" end="4294967295"/>
                                            </p:txEl>
                                          </p:spTgt>
                                        </p:tgtEl>
                                        <p:attrNameLst>
                                          <p:attrName>style.visibility</p:attrName>
                                        </p:attrNameLst>
                                      </p:cBhvr>
                                      <p:to>
                                        <p:strVal val="visible"/>
                                      </p:to>
                                    </p:set>
                                    <p:animEffect transition="in" filter="wipe(down)">
                                      <p:cBhvr>
                                        <p:cTn id="223" dur="500"/>
                                        <p:tgtEl>
                                          <p:spTgt spid="115">
                                            <p:txEl>
                                              <p:charRg st="4294967295" end="4294967295"/>
                                            </p:txEl>
                                          </p:spTgt>
                                        </p:tgtEl>
                                      </p:cBhvr>
                                    </p:animEffect>
                                  </p:childTnLst>
                                </p:cTn>
                              </p:par>
                              <p:par>
                                <p:cTn id="224" presetID="22" presetClass="entr" presetSubtype="4" fill="hold" grpId="0" nodeType="withEffect">
                                  <p:stCondLst>
                                    <p:cond delay="0"/>
                                  </p:stCondLst>
                                  <p:childTnLst>
                                    <p:set>
                                      <p:cBhvr>
                                        <p:cTn id="225" dur="1" fill="hold">
                                          <p:stCondLst>
                                            <p:cond delay="0"/>
                                          </p:stCondLst>
                                        </p:cTn>
                                        <p:tgtEl>
                                          <p:spTgt spid="116">
                                            <p:txEl>
                                              <p:charRg st="4294967295" end="4294967295"/>
                                            </p:txEl>
                                          </p:spTgt>
                                        </p:tgtEl>
                                        <p:attrNameLst>
                                          <p:attrName>style.visibility</p:attrName>
                                        </p:attrNameLst>
                                      </p:cBhvr>
                                      <p:to>
                                        <p:strVal val="visible"/>
                                      </p:to>
                                    </p:set>
                                    <p:animEffect transition="in" filter="wipe(down)">
                                      <p:cBhvr>
                                        <p:cTn id="226" dur="500"/>
                                        <p:tgtEl>
                                          <p:spTgt spid="116">
                                            <p:txEl>
                                              <p:charRg st="4294967295" end="4294967295"/>
                                            </p:txEl>
                                          </p:spTgt>
                                        </p:tgtEl>
                                      </p:cBhvr>
                                    </p:animEffect>
                                  </p:childTnLst>
                                </p:cTn>
                              </p:par>
                            </p:childTnLst>
                          </p:cTn>
                        </p:par>
                      </p:childTnLst>
                    </p:cTn>
                  </p:par>
                </p:childTnLst>
              </p:cTn>
              <p:nextCondLst>
                <p:cond evt="onClick" delay="0">
                  <p:tgtEl>
                    <p:spTgt spid="33"/>
                  </p:tgtEl>
                </p:cond>
              </p:nextCondLst>
            </p:seq>
            <p:seq concurrent="1" nextAc="seek">
              <p:cTn id="227" restart="whenNotActive" fill="hold" evtFilter="cancelBubble" nodeType="interactiveSeq">
                <p:stCondLst>
                  <p:cond evt="onClick" delay="0">
                    <p:tgtEl>
                      <p:spTgt spid="75"/>
                    </p:tgtEl>
                  </p:cond>
                </p:stCondLst>
                <p:endSync evt="end" delay="0">
                  <p:rtn val="all"/>
                </p:endSync>
                <p:childTnLst>
                  <p:par>
                    <p:cTn id="228" fill="hold">
                      <p:stCondLst>
                        <p:cond delay="0"/>
                      </p:stCondLst>
                      <p:childTnLst>
                        <p:par>
                          <p:cTn id="229" fill="hold">
                            <p:stCondLst>
                              <p:cond delay="0"/>
                            </p:stCondLst>
                            <p:childTnLst>
                              <p:par>
                                <p:cTn id="230" presetID="21" presetClass="emph" presetSubtype="0" fill="hold" grpId="0" nodeType="clickEffect">
                                  <p:stCondLst>
                                    <p:cond delay="0"/>
                                  </p:stCondLst>
                                  <p:childTnLst>
                                    <p:animClr clrSpc="hsl" dir="cw">
                                      <p:cBhvr override="childStyle">
                                        <p:cTn id="231" dur="500" fill="hold"/>
                                        <p:tgtEl>
                                          <p:spTgt spid="75">
                                            <p:txEl>
                                              <p:charRg st="4294967295" end="4294967295"/>
                                            </p:txEl>
                                          </p:spTgt>
                                        </p:tgtEl>
                                        <p:attrNameLst>
                                          <p:attrName>style.color</p:attrName>
                                        </p:attrNameLst>
                                      </p:cBhvr>
                                      <p:by>
                                        <p:hsl h="7200000" s="0" l="0"/>
                                      </p:by>
                                    </p:animClr>
                                    <p:animClr clrSpc="hsl" dir="cw">
                                      <p:cBhvr>
                                        <p:cTn id="232" dur="500" fill="hold"/>
                                        <p:tgtEl>
                                          <p:spTgt spid="75">
                                            <p:txEl>
                                              <p:charRg st="4294967295" end="4294967295"/>
                                            </p:txEl>
                                          </p:spTgt>
                                        </p:tgtEl>
                                        <p:attrNameLst>
                                          <p:attrName>fillcolor</p:attrName>
                                        </p:attrNameLst>
                                      </p:cBhvr>
                                      <p:by>
                                        <p:hsl h="7200000" s="0" l="0"/>
                                      </p:by>
                                    </p:animClr>
                                    <p:animClr clrSpc="hsl" dir="cw">
                                      <p:cBhvr>
                                        <p:cTn id="233" dur="500" fill="hold"/>
                                        <p:tgtEl>
                                          <p:spTgt spid="75">
                                            <p:txEl>
                                              <p:charRg st="4294967295" end="4294967295"/>
                                            </p:txEl>
                                          </p:spTgt>
                                        </p:tgtEl>
                                        <p:attrNameLst>
                                          <p:attrName>stroke.color</p:attrName>
                                        </p:attrNameLst>
                                      </p:cBhvr>
                                      <p:by>
                                        <p:hsl h="7200000" s="0" l="0"/>
                                      </p:by>
                                    </p:animClr>
                                    <p:set>
                                      <p:cBhvr>
                                        <p:cTn id="234" dur="500" fill="hold"/>
                                        <p:tgtEl>
                                          <p:spTgt spid="75">
                                            <p:txEl>
                                              <p:charRg st="4294967295" end="4294967295"/>
                                            </p:txEl>
                                          </p:spTgt>
                                        </p:tgtEl>
                                        <p:attrNameLst>
                                          <p:attrName>fill.type</p:attrName>
                                        </p:attrNameLst>
                                      </p:cBhvr>
                                      <p:to>
                                        <p:strVal val="solid"/>
                                      </p:to>
                                    </p:set>
                                  </p:childTnLst>
                                </p:cTn>
                              </p:par>
                              <p:par>
                                <p:cTn id="235" presetID="22" presetClass="entr" presetSubtype="4" fill="hold" grpId="0" nodeType="withEffect">
                                  <p:stCondLst>
                                    <p:cond delay="0"/>
                                  </p:stCondLst>
                                  <p:childTnLst>
                                    <p:set>
                                      <p:cBhvr>
                                        <p:cTn id="236" dur="1" fill="hold">
                                          <p:stCondLst>
                                            <p:cond delay="0"/>
                                          </p:stCondLst>
                                        </p:cTn>
                                        <p:tgtEl>
                                          <p:spTgt spid="51">
                                            <p:txEl>
                                              <p:charRg st="4294967295" end="4294967295"/>
                                            </p:txEl>
                                          </p:spTgt>
                                        </p:tgtEl>
                                        <p:attrNameLst>
                                          <p:attrName>style.visibility</p:attrName>
                                        </p:attrNameLst>
                                      </p:cBhvr>
                                      <p:to>
                                        <p:strVal val="visible"/>
                                      </p:to>
                                    </p:set>
                                    <p:animEffect transition="in" filter="wipe(down)">
                                      <p:cBhvr>
                                        <p:cTn id="237" dur="500"/>
                                        <p:tgtEl>
                                          <p:spTgt spid="51">
                                            <p:txEl>
                                              <p:charRg st="4294967295" end="4294967295"/>
                                            </p:txEl>
                                          </p:spTgt>
                                        </p:tgtEl>
                                      </p:cBhvr>
                                    </p:animEffect>
                                  </p:childTnLst>
                                </p:cTn>
                              </p:par>
                              <p:par>
                                <p:cTn id="238" presetID="22" presetClass="entr" presetSubtype="4" fill="hold" grpId="0" nodeType="withEffect">
                                  <p:stCondLst>
                                    <p:cond delay="0"/>
                                  </p:stCondLst>
                                  <p:childTnLst>
                                    <p:set>
                                      <p:cBhvr>
                                        <p:cTn id="239" dur="1" fill="hold">
                                          <p:stCondLst>
                                            <p:cond delay="0"/>
                                          </p:stCondLst>
                                        </p:cTn>
                                        <p:tgtEl>
                                          <p:spTgt spid="117">
                                            <p:txEl>
                                              <p:charRg st="4294967295" end="4294967295"/>
                                            </p:txEl>
                                          </p:spTgt>
                                        </p:tgtEl>
                                        <p:attrNameLst>
                                          <p:attrName>style.visibility</p:attrName>
                                        </p:attrNameLst>
                                      </p:cBhvr>
                                      <p:to>
                                        <p:strVal val="visible"/>
                                      </p:to>
                                    </p:set>
                                    <p:animEffect transition="in" filter="wipe(down)">
                                      <p:cBhvr>
                                        <p:cTn id="240" dur="500"/>
                                        <p:tgtEl>
                                          <p:spTgt spid="117">
                                            <p:txEl>
                                              <p:charRg st="4294967295" end="4294967295"/>
                                            </p:txEl>
                                          </p:spTgt>
                                        </p:tgtEl>
                                      </p:cBhvr>
                                    </p:animEffect>
                                  </p:childTnLst>
                                </p:cTn>
                              </p:par>
                              <p:par>
                                <p:cTn id="241" presetID="22" presetClass="entr" presetSubtype="4" fill="hold" grpId="0" nodeType="withEffect">
                                  <p:stCondLst>
                                    <p:cond delay="0"/>
                                  </p:stCondLst>
                                  <p:childTnLst>
                                    <p:set>
                                      <p:cBhvr>
                                        <p:cTn id="242" dur="1" fill="hold">
                                          <p:stCondLst>
                                            <p:cond delay="0"/>
                                          </p:stCondLst>
                                        </p:cTn>
                                        <p:tgtEl>
                                          <p:spTgt spid="118">
                                            <p:txEl>
                                              <p:charRg st="4294967295" end="4294967295"/>
                                            </p:txEl>
                                          </p:spTgt>
                                        </p:tgtEl>
                                        <p:attrNameLst>
                                          <p:attrName>style.visibility</p:attrName>
                                        </p:attrNameLst>
                                      </p:cBhvr>
                                      <p:to>
                                        <p:strVal val="visible"/>
                                      </p:to>
                                    </p:set>
                                    <p:animEffect transition="in" filter="wipe(down)">
                                      <p:cBhvr>
                                        <p:cTn id="243" dur="500"/>
                                        <p:tgtEl>
                                          <p:spTgt spid="118">
                                            <p:txEl>
                                              <p:charRg st="4294967295" end="4294967295"/>
                                            </p:txEl>
                                          </p:spTgt>
                                        </p:tgtEl>
                                      </p:cBhvr>
                                    </p:animEffect>
                                  </p:childTnLst>
                                </p:cTn>
                              </p:par>
                              <p:par>
                                <p:cTn id="244" presetID="22" presetClass="entr" presetSubtype="4" fill="hold" grpId="0" nodeType="withEffect">
                                  <p:stCondLst>
                                    <p:cond delay="0"/>
                                  </p:stCondLst>
                                  <p:childTnLst>
                                    <p:set>
                                      <p:cBhvr>
                                        <p:cTn id="245" dur="1" fill="hold">
                                          <p:stCondLst>
                                            <p:cond delay="0"/>
                                          </p:stCondLst>
                                        </p:cTn>
                                        <p:tgtEl>
                                          <p:spTgt spid="119">
                                            <p:txEl>
                                              <p:charRg st="4294967295" end="4294967295"/>
                                            </p:txEl>
                                          </p:spTgt>
                                        </p:tgtEl>
                                        <p:attrNameLst>
                                          <p:attrName>style.visibility</p:attrName>
                                        </p:attrNameLst>
                                      </p:cBhvr>
                                      <p:to>
                                        <p:strVal val="visible"/>
                                      </p:to>
                                    </p:set>
                                    <p:animEffect transition="in" filter="wipe(down)">
                                      <p:cBhvr>
                                        <p:cTn id="246" dur="500"/>
                                        <p:tgtEl>
                                          <p:spTgt spid="119">
                                            <p:txEl>
                                              <p:charRg st="4294967295" end="4294967295"/>
                                            </p:txEl>
                                          </p:spTgt>
                                        </p:tgtEl>
                                      </p:cBhvr>
                                    </p:animEffect>
                                  </p:childTnLst>
                                </p:cTn>
                              </p:par>
                              <p:par>
                                <p:cTn id="247" presetID="22" presetClass="entr" presetSubtype="4" fill="hold" grpId="0" nodeType="withEffect">
                                  <p:stCondLst>
                                    <p:cond delay="0"/>
                                  </p:stCondLst>
                                  <p:childTnLst>
                                    <p:set>
                                      <p:cBhvr>
                                        <p:cTn id="248" dur="1" fill="hold">
                                          <p:stCondLst>
                                            <p:cond delay="0"/>
                                          </p:stCondLst>
                                        </p:cTn>
                                        <p:tgtEl>
                                          <p:spTgt spid="120">
                                            <p:txEl>
                                              <p:charRg st="4294967295" end="4294967295"/>
                                            </p:txEl>
                                          </p:spTgt>
                                        </p:tgtEl>
                                        <p:attrNameLst>
                                          <p:attrName>style.visibility</p:attrName>
                                        </p:attrNameLst>
                                      </p:cBhvr>
                                      <p:to>
                                        <p:strVal val="visible"/>
                                      </p:to>
                                    </p:set>
                                    <p:animEffect transition="in" filter="wipe(down)">
                                      <p:cBhvr>
                                        <p:cTn id="249" dur="500"/>
                                        <p:tgtEl>
                                          <p:spTgt spid="120">
                                            <p:txEl>
                                              <p:charRg st="4294967295" end="4294967295"/>
                                            </p:txEl>
                                          </p:spTgt>
                                        </p:tgtEl>
                                      </p:cBhvr>
                                    </p:animEffect>
                                  </p:childTnLst>
                                </p:cTn>
                              </p:par>
                              <p:par>
                                <p:cTn id="250" presetID="22" presetClass="entr" presetSubtype="4" fill="hold" grpId="0" nodeType="withEffect">
                                  <p:stCondLst>
                                    <p:cond delay="0"/>
                                  </p:stCondLst>
                                  <p:childTnLst>
                                    <p:set>
                                      <p:cBhvr>
                                        <p:cTn id="251" dur="1" fill="hold">
                                          <p:stCondLst>
                                            <p:cond delay="0"/>
                                          </p:stCondLst>
                                        </p:cTn>
                                        <p:tgtEl>
                                          <p:spTgt spid="121">
                                            <p:txEl>
                                              <p:charRg st="4294967295" end="4294967295"/>
                                            </p:txEl>
                                          </p:spTgt>
                                        </p:tgtEl>
                                        <p:attrNameLst>
                                          <p:attrName>style.visibility</p:attrName>
                                        </p:attrNameLst>
                                      </p:cBhvr>
                                      <p:to>
                                        <p:strVal val="visible"/>
                                      </p:to>
                                    </p:set>
                                    <p:animEffect transition="in" filter="wipe(down)">
                                      <p:cBhvr>
                                        <p:cTn id="252" dur="500"/>
                                        <p:tgtEl>
                                          <p:spTgt spid="121">
                                            <p:txEl>
                                              <p:charRg st="4294967295" end="4294967295"/>
                                            </p:txEl>
                                          </p:spTgt>
                                        </p:tgtEl>
                                      </p:cBhvr>
                                    </p:animEffect>
                                  </p:childTnLst>
                                </p:cTn>
                              </p:par>
                              <p:par>
                                <p:cTn id="253" presetID="22" presetClass="entr" presetSubtype="4" fill="hold" grpId="0" nodeType="withEffect">
                                  <p:stCondLst>
                                    <p:cond delay="0"/>
                                  </p:stCondLst>
                                  <p:childTnLst>
                                    <p:set>
                                      <p:cBhvr>
                                        <p:cTn id="254" dur="1" fill="hold">
                                          <p:stCondLst>
                                            <p:cond delay="0"/>
                                          </p:stCondLst>
                                        </p:cTn>
                                        <p:tgtEl>
                                          <p:spTgt spid="122">
                                            <p:txEl>
                                              <p:charRg st="4294967295" end="4294967295"/>
                                            </p:txEl>
                                          </p:spTgt>
                                        </p:tgtEl>
                                        <p:attrNameLst>
                                          <p:attrName>style.visibility</p:attrName>
                                        </p:attrNameLst>
                                      </p:cBhvr>
                                      <p:to>
                                        <p:strVal val="visible"/>
                                      </p:to>
                                    </p:set>
                                    <p:animEffect transition="in" filter="wipe(down)">
                                      <p:cBhvr>
                                        <p:cTn id="255" dur="500"/>
                                        <p:tgtEl>
                                          <p:spTgt spid="122">
                                            <p:txEl>
                                              <p:charRg st="4294967295" end="4294967295"/>
                                            </p:txEl>
                                          </p:spTgt>
                                        </p:tgtEl>
                                      </p:cBhvr>
                                    </p:animEffect>
                                  </p:childTnLst>
                                </p:cTn>
                              </p:par>
                            </p:childTnLst>
                          </p:cTn>
                        </p:par>
                      </p:childTnLst>
                    </p:cTn>
                  </p:par>
                </p:childTnLst>
              </p:cTn>
              <p:nextCondLst>
                <p:cond evt="onClick" delay="0">
                  <p:tgtEl>
                    <p:spTgt spid="75"/>
                  </p:tgtEl>
                </p:cond>
              </p:nextCondLst>
            </p:seq>
            <p:seq concurrent="1" nextAc="seek">
              <p:cTn id="256" restart="whenNotActive" fill="hold" evtFilter="cancelBubble" nodeType="interactiveSeq">
                <p:stCondLst>
                  <p:cond evt="onClick" delay="0">
                    <p:tgtEl>
                      <p:spTgt spid="76"/>
                    </p:tgtEl>
                  </p:cond>
                </p:stCondLst>
                <p:endSync evt="end" delay="0">
                  <p:rtn val="all"/>
                </p:endSync>
                <p:childTnLst>
                  <p:par>
                    <p:cTn id="257" fill="hold">
                      <p:stCondLst>
                        <p:cond delay="0"/>
                      </p:stCondLst>
                      <p:childTnLst>
                        <p:par>
                          <p:cTn id="258" fill="hold">
                            <p:stCondLst>
                              <p:cond delay="0"/>
                            </p:stCondLst>
                            <p:childTnLst>
                              <p:par>
                                <p:cTn id="259" presetID="21" presetClass="emph" presetSubtype="0" fill="hold" grpId="0" nodeType="withEffect">
                                  <p:stCondLst>
                                    <p:cond delay="0"/>
                                  </p:stCondLst>
                                  <p:childTnLst>
                                    <p:animClr clrSpc="hsl" dir="cw">
                                      <p:cBhvr override="childStyle">
                                        <p:cTn id="260" dur="500" fill="hold"/>
                                        <p:tgtEl>
                                          <p:spTgt spid="76">
                                            <p:txEl>
                                              <p:charRg st="4294967295" end="4294967295"/>
                                            </p:txEl>
                                          </p:spTgt>
                                        </p:tgtEl>
                                        <p:attrNameLst>
                                          <p:attrName>style.color</p:attrName>
                                        </p:attrNameLst>
                                      </p:cBhvr>
                                      <p:by>
                                        <p:hsl h="7200000" s="0" l="0"/>
                                      </p:by>
                                    </p:animClr>
                                    <p:animClr clrSpc="hsl" dir="cw">
                                      <p:cBhvr>
                                        <p:cTn id="261" dur="500" fill="hold"/>
                                        <p:tgtEl>
                                          <p:spTgt spid="76">
                                            <p:txEl>
                                              <p:charRg st="4294967295" end="4294967295"/>
                                            </p:txEl>
                                          </p:spTgt>
                                        </p:tgtEl>
                                        <p:attrNameLst>
                                          <p:attrName>fillcolor</p:attrName>
                                        </p:attrNameLst>
                                      </p:cBhvr>
                                      <p:by>
                                        <p:hsl h="7200000" s="0" l="0"/>
                                      </p:by>
                                    </p:animClr>
                                    <p:animClr clrSpc="hsl" dir="cw">
                                      <p:cBhvr>
                                        <p:cTn id="262" dur="500" fill="hold"/>
                                        <p:tgtEl>
                                          <p:spTgt spid="76">
                                            <p:txEl>
                                              <p:charRg st="4294967295" end="4294967295"/>
                                            </p:txEl>
                                          </p:spTgt>
                                        </p:tgtEl>
                                        <p:attrNameLst>
                                          <p:attrName>stroke.color</p:attrName>
                                        </p:attrNameLst>
                                      </p:cBhvr>
                                      <p:by>
                                        <p:hsl h="7200000" s="0" l="0"/>
                                      </p:by>
                                    </p:animClr>
                                    <p:set>
                                      <p:cBhvr>
                                        <p:cTn id="263" dur="500" fill="hold"/>
                                        <p:tgtEl>
                                          <p:spTgt spid="76">
                                            <p:txEl>
                                              <p:charRg st="4294967295" end="4294967295"/>
                                            </p:txEl>
                                          </p:spTgt>
                                        </p:tgtEl>
                                        <p:attrNameLst>
                                          <p:attrName>fill.type</p:attrName>
                                        </p:attrNameLst>
                                      </p:cBhvr>
                                      <p:to>
                                        <p:strVal val="solid"/>
                                      </p:to>
                                    </p:set>
                                  </p:childTnLst>
                                </p:cTn>
                              </p:par>
                              <p:par>
                                <p:cTn id="264" presetID="22" presetClass="entr" presetSubtype="4" fill="hold" grpId="0" nodeType="withEffect">
                                  <p:stCondLst>
                                    <p:cond delay="0"/>
                                  </p:stCondLst>
                                  <p:childTnLst>
                                    <p:set>
                                      <p:cBhvr>
                                        <p:cTn id="265" dur="1" fill="hold">
                                          <p:stCondLst>
                                            <p:cond delay="0"/>
                                          </p:stCondLst>
                                        </p:cTn>
                                        <p:tgtEl>
                                          <p:spTgt spid="52">
                                            <p:txEl>
                                              <p:charRg st="4294967295" end="4294967295"/>
                                            </p:txEl>
                                          </p:spTgt>
                                        </p:tgtEl>
                                        <p:attrNameLst>
                                          <p:attrName>style.visibility</p:attrName>
                                        </p:attrNameLst>
                                      </p:cBhvr>
                                      <p:to>
                                        <p:strVal val="visible"/>
                                      </p:to>
                                    </p:set>
                                    <p:animEffect transition="in" filter="wipe(down)">
                                      <p:cBhvr>
                                        <p:cTn id="266" dur="500"/>
                                        <p:tgtEl>
                                          <p:spTgt spid="52">
                                            <p:txEl>
                                              <p:charRg st="4294967295" end="4294967295"/>
                                            </p:txEl>
                                          </p:spTgt>
                                        </p:tgtEl>
                                      </p:cBhvr>
                                    </p:animEffect>
                                  </p:childTnLst>
                                </p:cTn>
                              </p:par>
                              <p:par>
                                <p:cTn id="267" presetID="22" presetClass="entr" presetSubtype="4" fill="hold" grpId="0" nodeType="withEffect">
                                  <p:stCondLst>
                                    <p:cond delay="0"/>
                                  </p:stCondLst>
                                  <p:childTnLst>
                                    <p:set>
                                      <p:cBhvr>
                                        <p:cTn id="268" dur="1" fill="hold">
                                          <p:stCondLst>
                                            <p:cond delay="0"/>
                                          </p:stCondLst>
                                        </p:cTn>
                                        <p:tgtEl>
                                          <p:spTgt spid="57">
                                            <p:txEl>
                                              <p:charRg st="4294967295" end="4294967295"/>
                                            </p:txEl>
                                          </p:spTgt>
                                        </p:tgtEl>
                                        <p:attrNameLst>
                                          <p:attrName>style.visibility</p:attrName>
                                        </p:attrNameLst>
                                      </p:cBhvr>
                                      <p:to>
                                        <p:strVal val="visible"/>
                                      </p:to>
                                    </p:set>
                                    <p:animEffect transition="in" filter="wipe(down)">
                                      <p:cBhvr>
                                        <p:cTn id="269" dur="500"/>
                                        <p:tgtEl>
                                          <p:spTgt spid="57">
                                            <p:txEl>
                                              <p:charRg st="4294967295" end="4294967295"/>
                                            </p:txEl>
                                          </p:spTgt>
                                        </p:tgtEl>
                                      </p:cBhvr>
                                    </p:animEffect>
                                  </p:childTnLst>
                                </p:cTn>
                              </p:par>
                              <p:par>
                                <p:cTn id="270" presetID="22" presetClass="entr" presetSubtype="4" fill="hold" grpId="0" nodeType="withEffect">
                                  <p:stCondLst>
                                    <p:cond delay="0"/>
                                  </p:stCondLst>
                                  <p:childTnLst>
                                    <p:set>
                                      <p:cBhvr>
                                        <p:cTn id="271" dur="1" fill="hold">
                                          <p:stCondLst>
                                            <p:cond delay="0"/>
                                          </p:stCondLst>
                                        </p:cTn>
                                        <p:tgtEl>
                                          <p:spTgt spid="67">
                                            <p:txEl>
                                              <p:charRg st="4294967295" end="4294967295"/>
                                            </p:txEl>
                                          </p:spTgt>
                                        </p:tgtEl>
                                        <p:attrNameLst>
                                          <p:attrName>style.visibility</p:attrName>
                                        </p:attrNameLst>
                                      </p:cBhvr>
                                      <p:to>
                                        <p:strVal val="visible"/>
                                      </p:to>
                                    </p:set>
                                    <p:animEffect transition="in" filter="wipe(down)">
                                      <p:cBhvr>
                                        <p:cTn id="272" dur="500"/>
                                        <p:tgtEl>
                                          <p:spTgt spid="67">
                                            <p:txEl>
                                              <p:charRg st="4294967295" end="4294967295"/>
                                            </p:txEl>
                                          </p:spTgt>
                                        </p:tgtEl>
                                      </p:cBhvr>
                                    </p:animEffect>
                                  </p:childTnLst>
                                </p:cTn>
                              </p:par>
                              <p:par>
                                <p:cTn id="273" presetID="22" presetClass="entr" presetSubtype="4" fill="hold" grpId="0" nodeType="withEffect">
                                  <p:stCondLst>
                                    <p:cond delay="0"/>
                                  </p:stCondLst>
                                  <p:childTnLst>
                                    <p:set>
                                      <p:cBhvr>
                                        <p:cTn id="274" dur="1" fill="hold">
                                          <p:stCondLst>
                                            <p:cond delay="0"/>
                                          </p:stCondLst>
                                        </p:cTn>
                                        <p:tgtEl>
                                          <p:spTgt spid="84">
                                            <p:txEl>
                                              <p:charRg st="4294967295" end="4294967295"/>
                                            </p:txEl>
                                          </p:spTgt>
                                        </p:tgtEl>
                                        <p:attrNameLst>
                                          <p:attrName>style.visibility</p:attrName>
                                        </p:attrNameLst>
                                      </p:cBhvr>
                                      <p:to>
                                        <p:strVal val="visible"/>
                                      </p:to>
                                    </p:set>
                                    <p:animEffect transition="in" filter="wipe(down)">
                                      <p:cBhvr>
                                        <p:cTn id="275" dur="500"/>
                                        <p:tgtEl>
                                          <p:spTgt spid="84">
                                            <p:txEl>
                                              <p:charRg st="4294967295" end="4294967295"/>
                                            </p:txEl>
                                          </p:spTgt>
                                        </p:tgtEl>
                                      </p:cBhvr>
                                    </p:animEffect>
                                  </p:childTnLst>
                                </p:cTn>
                              </p:par>
                              <p:par>
                                <p:cTn id="276" presetID="22" presetClass="entr" presetSubtype="4" fill="hold" grpId="0" nodeType="withEffect">
                                  <p:stCondLst>
                                    <p:cond delay="0"/>
                                  </p:stCondLst>
                                  <p:childTnLst>
                                    <p:set>
                                      <p:cBhvr>
                                        <p:cTn id="277" dur="1" fill="hold">
                                          <p:stCondLst>
                                            <p:cond delay="0"/>
                                          </p:stCondLst>
                                        </p:cTn>
                                        <p:tgtEl>
                                          <p:spTgt spid="123">
                                            <p:txEl>
                                              <p:charRg st="4294967295" end="4294967295"/>
                                            </p:txEl>
                                          </p:spTgt>
                                        </p:tgtEl>
                                        <p:attrNameLst>
                                          <p:attrName>style.visibility</p:attrName>
                                        </p:attrNameLst>
                                      </p:cBhvr>
                                      <p:to>
                                        <p:strVal val="visible"/>
                                      </p:to>
                                    </p:set>
                                    <p:animEffect transition="in" filter="wipe(down)">
                                      <p:cBhvr>
                                        <p:cTn id="278" dur="500"/>
                                        <p:tgtEl>
                                          <p:spTgt spid="123">
                                            <p:txEl>
                                              <p:charRg st="4294967295" end="4294967295"/>
                                            </p:txEl>
                                          </p:spTgt>
                                        </p:tgtEl>
                                      </p:cBhvr>
                                    </p:animEffect>
                                  </p:childTnLst>
                                </p:cTn>
                              </p:par>
                            </p:childTnLst>
                          </p:cTn>
                        </p:par>
                      </p:childTnLst>
                    </p:cTn>
                  </p:par>
                </p:childTnLst>
              </p:cTn>
              <p:nextCondLst>
                <p:cond evt="onClick" delay="0">
                  <p:tgtEl>
                    <p:spTgt spid="76"/>
                  </p:tgtEl>
                </p:cond>
              </p:nextCondLst>
            </p:seq>
            <p:seq concurrent="1" nextAc="seek">
              <p:cTn id="279" restart="whenNotActive" fill="hold" evtFilter="cancelBubble" nodeType="interactiveSeq">
                <p:stCondLst>
                  <p:cond evt="onClick" delay="0">
                    <p:tgtEl>
                      <p:spTgt spid="77"/>
                    </p:tgtEl>
                  </p:cond>
                </p:stCondLst>
                <p:endSync evt="end" delay="0">
                  <p:rtn val="all"/>
                </p:endSync>
                <p:childTnLst>
                  <p:par>
                    <p:cTn id="280" fill="hold">
                      <p:stCondLst>
                        <p:cond delay="0"/>
                      </p:stCondLst>
                      <p:childTnLst>
                        <p:par>
                          <p:cTn id="281" fill="hold">
                            <p:stCondLst>
                              <p:cond delay="0"/>
                            </p:stCondLst>
                            <p:childTnLst>
                              <p:par>
                                <p:cTn id="282" presetID="21" presetClass="emph" presetSubtype="0" fill="hold" grpId="0" nodeType="withEffect">
                                  <p:stCondLst>
                                    <p:cond delay="0"/>
                                  </p:stCondLst>
                                  <p:childTnLst>
                                    <p:animClr clrSpc="hsl" dir="cw">
                                      <p:cBhvr override="childStyle">
                                        <p:cTn id="283" dur="500" fill="hold"/>
                                        <p:tgtEl>
                                          <p:spTgt spid="77">
                                            <p:txEl>
                                              <p:charRg st="4294967295" end="4294967295"/>
                                            </p:txEl>
                                          </p:spTgt>
                                        </p:tgtEl>
                                        <p:attrNameLst>
                                          <p:attrName>style.color</p:attrName>
                                        </p:attrNameLst>
                                      </p:cBhvr>
                                      <p:by>
                                        <p:hsl h="7200000" s="0" l="0"/>
                                      </p:by>
                                    </p:animClr>
                                    <p:animClr clrSpc="hsl" dir="cw">
                                      <p:cBhvr>
                                        <p:cTn id="284" dur="500" fill="hold"/>
                                        <p:tgtEl>
                                          <p:spTgt spid="77">
                                            <p:txEl>
                                              <p:charRg st="4294967295" end="4294967295"/>
                                            </p:txEl>
                                          </p:spTgt>
                                        </p:tgtEl>
                                        <p:attrNameLst>
                                          <p:attrName>fillcolor</p:attrName>
                                        </p:attrNameLst>
                                      </p:cBhvr>
                                      <p:by>
                                        <p:hsl h="7200000" s="0" l="0"/>
                                      </p:by>
                                    </p:animClr>
                                    <p:animClr clrSpc="hsl" dir="cw">
                                      <p:cBhvr>
                                        <p:cTn id="285" dur="500" fill="hold"/>
                                        <p:tgtEl>
                                          <p:spTgt spid="77">
                                            <p:txEl>
                                              <p:charRg st="4294967295" end="4294967295"/>
                                            </p:txEl>
                                          </p:spTgt>
                                        </p:tgtEl>
                                        <p:attrNameLst>
                                          <p:attrName>stroke.color</p:attrName>
                                        </p:attrNameLst>
                                      </p:cBhvr>
                                      <p:by>
                                        <p:hsl h="7200000" s="0" l="0"/>
                                      </p:by>
                                    </p:animClr>
                                    <p:set>
                                      <p:cBhvr>
                                        <p:cTn id="286" dur="500" fill="hold"/>
                                        <p:tgtEl>
                                          <p:spTgt spid="77">
                                            <p:txEl>
                                              <p:charRg st="4294967295" end="4294967295"/>
                                            </p:txEl>
                                          </p:spTgt>
                                        </p:tgtEl>
                                        <p:attrNameLst>
                                          <p:attrName>fill.type</p:attrName>
                                        </p:attrNameLst>
                                      </p:cBhvr>
                                      <p:to>
                                        <p:strVal val="solid"/>
                                      </p:to>
                                    </p:set>
                                  </p:childTnLst>
                                </p:cTn>
                              </p:par>
                              <p:par>
                                <p:cTn id="287" presetID="22" presetClass="entr" presetSubtype="4" fill="hold" grpId="0" nodeType="withEffect">
                                  <p:stCondLst>
                                    <p:cond delay="0"/>
                                  </p:stCondLst>
                                  <p:childTnLst>
                                    <p:set>
                                      <p:cBhvr>
                                        <p:cTn id="288" dur="1" fill="hold">
                                          <p:stCondLst>
                                            <p:cond delay="0"/>
                                          </p:stCondLst>
                                        </p:cTn>
                                        <p:tgtEl>
                                          <p:spTgt spid="53">
                                            <p:txEl>
                                              <p:charRg st="4294967295" end="4294967295"/>
                                            </p:txEl>
                                          </p:spTgt>
                                        </p:tgtEl>
                                        <p:attrNameLst>
                                          <p:attrName>style.visibility</p:attrName>
                                        </p:attrNameLst>
                                      </p:cBhvr>
                                      <p:to>
                                        <p:strVal val="visible"/>
                                      </p:to>
                                    </p:set>
                                    <p:animEffect transition="in" filter="wipe(down)">
                                      <p:cBhvr>
                                        <p:cTn id="289" dur="500"/>
                                        <p:tgtEl>
                                          <p:spTgt spid="53">
                                            <p:txEl>
                                              <p:charRg st="4294967295" end="4294967295"/>
                                            </p:txEl>
                                          </p:spTgt>
                                        </p:tgtEl>
                                      </p:cBhvr>
                                    </p:animEffect>
                                  </p:childTnLst>
                                </p:cTn>
                              </p:par>
                              <p:par>
                                <p:cTn id="290" presetID="22" presetClass="entr" presetSubtype="4" fill="hold" grpId="0" nodeType="withEffect">
                                  <p:stCondLst>
                                    <p:cond delay="0"/>
                                  </p:stCondLst>
                                  <p:childTnLst>
                                    <p:set>
                                      <p:cBhvr>
                                        <p:cTn id="291" dur="1" fill="hold">
                                          <p:stCondLst>
                                            <p:cond delay="0"/>
                                          </p:stCondLst>
                                        </p:cTn>
                                        <p:tgtEl>
                                          <p:spTgt spid="60">
                                            <p:txEl>
                                              <p:charRg st="4294967295" end="4294967295"/>
                                            </p:txEl>
                                          </p:spTgt>
                                        </p:tgtEl>
                                        <p:attrNameLst>
                                          <p:attrName>style.visibility</p:attrName>
                                        </p:attrNameLst>
                                      </p:cBhvr>
                                      <p:to>
                                        <p:strVal val="visible"/>
                                      </p:to>
                                    </p:set>
                                    <p:animEffect transition="in" filter="wipe(down)">
                                      <p:cBhvr>
                                        <p:cTn id="292" dur="500"/>
                                        <p:tgtEl>
                                          <p:spTgt spid="60">
                                            <p:txEl>
                                              <p:charRg st="4294967295" end="4294967295"/>
                                            </p:txEl>
                                          </p:spTgt>
                                        </p:tgtEl>
                                      </p:cBhvr>
                                    </p:animEffect>
                                  </p:childTnLst>
                                </p:cTn>
                              </p:par>
                              <p:par>
                                <p:cTn id="293" presetID="22" presetClass="entr" presetSubtype="4" fill="hold" grpId="0" nodeType="withEffect">
                                  <p:stCondLst>
                                    <p:cond delay="0"/>
                                  </p:stCondLst>
                                  <p:childTnLst>
                                    <p:set>
                                      <p:cBhvr>
                                        <p:cTn id="294" dur="1" fill="hold">
                                          <p:stCondLst>
                                            <p:cond delay="0"/>
                                          </p:stCondLst>
                                        </p:cTn>
                                        <p:tgtEl>
                                          <p:spTgt spid="61">
                                            <p:txEl>
                                              <p:charRg st="4294967295" end="4294967295"/>
                                            </p:txEl>
                                          </p:spTgt>
                                        </p:tgtEl>
                                        <p:attrNameLst>
                                          <p:attrName>style.visibility</p:attrName>
                                        </p:attrNameLst>
                                      </p:cBhvr>
                                      <p:to>
                                        <p:strVal val="visible"/>
                                      </p:to>
                                    </p:set>
                                    <p:animEffect transition="in" filter="wipe(down)">
                                      <p:cBhvr>
                                        <p:cTn id="295" dur="500"/>
                                        <p:tgtEl>
                                          <p:spTgt spid="61">
                                            <p:txEl>
                                              <p:charRg st="4294967295" end="4294967295"/>
                                            </p:txEl>
                                          </p:spTgt>
                                        </p:tgtEl>
                                      </p:cBhvr>
                                    </p:animEffect>
                                  </p:childTnLst>
                                </p:cTn>
                              </p:par>
                              <p:par>
                                <p:cTn id="296" presetID="22" presetClass="entr" presetSubtype="4" fill="hold" grpId="0" nodeType="withEffect">
                                  <p:stCondLst>
                                    <p:cond delay="0"/>
                                  </p:stCondLst>
                                  <p:childTnLst>
                                    <p:set>
                                      <p:cBhvr>
                                        <p:cTn id="297" dur="1" fill="hold">
                                          <p:stCondLst>
                                            <p:cond delay="0"/>
                                          </p:stCondLst>
                                        </p:cTn>
                                        <p:tgtEl>
                                          <p:spTgt spid="62">
                                            <p:txEl>
                                              <p:charRg st="4294967295" end="4294967295"/>
                                            </p:txEl>
                                          </p:spTgt>
                                        </p:tgtEl>
                                        <p:attrNameLst>
                                          <p:attrName>style.visibility</p:attrName>
                                        </p:attrNameLst>
                                      </p:cBhvr>
                                      <p:to>
                                        <p:strVal val="visible"/>
                                      </p:to>
                                    </p:set>
                                    <p:animEffect transition="in" filter="wipe(down)">
                                      <p:cBhvr>
                                        <p:cTn id="298" dur="500"/>
                                        <p:tgtEl>
                                          <p:spTgt spid="62">
                                            <p:txEl>
                                              <p:charRg st="4294967295" end="4294967295"/>
                                            </p:txEl>
                                          </p:spTgt>
                                        </p:tgtEl>
                                      </p:cBhvr>
                                    </p:animEffect>
                                  </p:childTnLst>
                                </p:cTn>
                              </p:par>
                              <p:par>
                                <p:cTn id="299" presetID="22" presetClass="entr" presetSubtype="4" fill="hold" grpId="0" nodeType="withEffect">
                                  <p:stCondLst>
                                    <p:cond delay="0"/>
                                  </p:stCondLst>
                                  <p:childTnLst>
                                    <p:set>
                                      <p:cBhvr>
                                        <p:cTn id="300" dur="1" fill="hold">
                                          <p:stCondLst>
                                            <p:cond delay="0"/>
                                          </p:stCondLst>
                                        </p:cTn>
                                        <p:tgtEl>
                                          <p:spTgt spid="68">
                                            <p:txEl>
                                              <p:charRg st="4294967295" end="4294967295"/>
                                            </p:txEl>
                                          </p:spTgt>
                                        </p:tgtEl>
                                        <p:attrNameLst>
                                          <p:attrName>style.visibility</p:attrName>
                                        </p:attrNameLst>
                                      </p:cBhvr>
                                      <p:to>
                                        <p:strVal val="visible"/>
                                      </p:to>
                                    </p:set>
                                    <p:animEffect transition="in" filter="wipe(down)">
                                      <p:cBhvr>
                                        <p:cTn id="301" dur="500"/>
                                        <p:tgtEl>
                                          <p:spTgt spid="68">
                                            <p:txEl>
                                              <p:charRg st="4294967295" end="4294967295"/>
                                            </p:txEl>
                                          </p:spTgt>
                                        </p:tgtEl>
                                      </p:cBhvr>
                                    </p:animEffect>
                                  </p:childTnLst>
                                </p:cTn>
                              </p:par>
                              <p:par>
                                <p:cTn id="302" presetID="22" presetClass="entr" presetSubtype="4" fill="hold" grpId="0" nodeType="withEffect">
                                  <p:stCondLst>
                                    <p:cond delay="0"/>
                                  </p:stCondLst>
                                  <p:childTnLst>
                                    <p:set>
                                      <p:cBhvr>
                                        <p:cTn id="303" dur="1" fill="hold">
                                          <p:stCondLst>
                                            <p:cond delay="0"/>
                                          </p:stCondLst>
                                        </p:cTn>
                                        <p:tgtEl>
                                          <p:spTgt spid="81">
                                            <p:txEl>
                                              <p:charRg st="4294967295" end="4294967295"/>
                                            </p:txEl>
                                          </p:spTgt>
                                        </p:tgtEl>
                                        <p:attrNameLst>
                                          <p:attrName>style.visibility</p:attrName>
                                        </p:attrNameLst>
                                      </p:cBhvr>
                                      <p:to>
                                        <p:strVal val="visible"/>
                                      </p:to>
                                    </p:set>
                                    <p:animEffect transition="in" filter="wipe(down)">
                                      <p:cBhvr>
                                        <p:cTn id="304" dur="500"/>
                                        <p:tgtEl>
                                          <p:spTgt spid="81">
                                            <p:txEl>
                                              <p:charRg st="4294967295" end="4294967295"/>
                                            </p:txEl>
                                          </p:spTgt>
                                        </p:tgtEl>
                                      </p:cBhvr>
                                    </p:animEffect>
                                  </p:childTnLst>
                                </p:cTn>
                              </p:par>
                              <p:par>
                                <p:cTn id="305" presetID="22" presetClass="entr" presetSubtype="4" fill="hold" grpId="0" nodeType="withEffect">
                                  <p:stCondLst>
                                    <p:cond delay="0"/>
                                  </p:stCondLst>
                                  <p:childTnLst>
                                    <p:set>
                                      <p:cBhvr>
                                        <p:cTn id="306" dur="1" fill="hold">
                                          <p:stCondLst>
                                            <p:cond delay="0"/>
                                          </p:stCondLst>
                                        </p:cTn>
                                        <p:tgtEl>
                                          <p:spTgt spid="82">
                                            <p:txEl>
                                              <p:charRg st="4294967295" end="4294967295"/>
                                            </p:txEl>
                                          </p:spTgt>
                                        </p:tgtEl>
                                        <p:attrNameLst>
                                          <p:attrName>style.visibility</p:attrName>
                                        </p:attrNameLst>
                                      </p:cBhvr>
                                      <p:to>
                                        <p:strVal val="visible"/>
                                      </p:to>
                                    </p:set>
                                    <p:animEffect transition="in" filter="wipe(down)">
                                      <p:cBhvr>
                                        <p:cTn id="307" dur="500"/>
                                        <p:tgtEl>
                                          <p:spTgt spid="82">
                                            <p:txEl>
                                              <p:charRg st="4294967295" end="4294967295"/>
                                            </p:txEl>
                                          </p:spTgt>
                                        </p:tgtEl>
                                      </p:cBhvr>
                                    </p:animEffect>
                                  </p:childTnLst>
                                </p:cTn>
                              </p:par>
                              <p:par>
                                <p:cTn id="308" presetID="22" presetClass="entr" presetSubtype="4" fill="hold" grpId="0" nodeType="withEffect">
                                  <p:stCondLst>
                                    <p:cond delay="0"/>
                                  </p:stCondLst>
                                  <p:childTnLst>
                                    <p:set>
                                      <p:cBhvr>
                                        <p:cTn id="309" dur="1" fill="hold">
                                          <p:stCondLst>
                                            <p:cond delay="0"/>
                                          </p:stCondLst>
                                        </p:cTn>
                                        <p:tgtEl>
                                          <p:spTgt spid="125">
                                            <p:txEl>
                                              <p:charRg st="4294967295" end="4294967295"/>
                                            </p:txEl>
                                          </p:spTgt>
                                        </p:tgtEl>
                                        <p:attrNameLst>
                                          <p:attrName>style.visibility</p:attrName>
                                        </p:attrNameLst>
                                      </p:cBhvr>
                                      <p:to>
                                        <p:strVal val="visible"/>
                                      </p:to>
                                    </p:set>
                                    <p:animEffect transition="in" filter="wipe(down)">
                                      <p:cBhvr>
                                        <p:cTn id="310" dur="500"/>
                                        <p:tgtEl>
                                          <p:spTgt spid="125">
                                            <p:txEl>
                                              <p:charRg st="4294967295" end="4294967295"/>
                                            </p:txEl>
                                          </p:spTgt>
                                        </p:tgtEl>
                                      </p:cBhvr>
                                    </p:animEffect>
                                  </p:childTnLst>
                                </p:cTn>
                              </p:par>
                              <p:par>
                                <p:cTn id="311" presetID="22" presetClass="entr" presetSubtype="4" fill="hold" grpId="0" nodeType="withEffect">
                                  <p:stCondLst>
                                    <p:cond delay="0"/>
                                  </p:stCondLst>
                                  <p:childTnLst>
                                    <p:set>
                                      <p:cBhvr>
                                        <p:cTn id="312" dur="1" fill="hold">
                                          <p:stCondLst>
                                            <p:cond delay="0"/>
                                          </p:stCondLst>
                                        </p:cTn>
                                        <p:tgtEl>
                                          <p:spTgt spid="126">
                                            <p:txEl>
                                              <p:charRg st="4294967295" end="4294967295"/>
                                            </p:txEl>
                                          </p:spTgt>
                                        </p:tgtEl>
                                        <p:attrNameLst>
                                          <p:attrName>style.visibility</p:attrName>
                                        </p:attrNameLst>
                                      </p:cBhvr>
                                      <p:to>
                                        <p:strVal val="visible"/>
                                      </p:to>
                                    </p:set>
                                    <p:animEffect transition="in" filter="wipe(down)">
                                      <p:cBhvr>
                                        <p:cTn id="313" dur="500"/>
                                        <p:tgtEl>
                                          <p:spTgt spid="126">
                                            <p:txEl>
                                              <p:charRg st="4294967295" end="4294967295"/>
                                            </p:txEl>
                                          </p:spTgt>
                                        </p:tgtEl>
                                      </p:cBhvr>
                                    </p:animEffect>
                                  </p:childTnLst>
                                </p:cTn>
                              </p:par>
                              <p:par>
                                <p:cTn id="314" presetID="22" presetClass="entr" presetSubtype="4" fill="hold" grpId="0" nodeType="withEffect">
                                  <p:stCondLst>
                                    <p:cond delay="0"/>
                                  </p:stCondLst>
                                  <p:childTnLst>
                                    <p:set>
                                      <p:cBhvr>
                                        <p:cTn id="315" dur="1" fill="hold">
                                          <p:stCondLst>
                                            <p:cond delay="0"/>
                                          </p:stCondLst>
                                        </p:cTn>
                                        <p:tgtEl>
                                          <p:spTgt spid="69">
                                            <p:txEl>
                                              <p:charRg st="4294967295" end="4294967295"/>
                                            </p:txEl>
                                          </p:spTgt>
                                        </p:tgtEl>
                                        <p:attrNameLst>
                                          <p:attrName>style.visibility</p:attrName>
                                        </p:attrNameLst>
                                      </p:cBhvr>
                                      <p:to>
                                        <p:strVal val="visible"/>
                                      </p:to>
                                    </p:set>
                                    <p:animEffect transition="in" filter="wipe(down)">
                                      <p:cBhvr>
                                        <p:cTn id="316" dur="500"/>
                                        <p:tgtEl>
                                          <p:spTgt spid="69">
                                            <p:txEl>
                                              <p:charRg st="4294967295" end="4294967295"/>
                                            </p:txEl>
                                          </p:spTgt>
                                        </p:tgtEl>
                                      </p:cBhvr>
                                    </p:animEffect>
                                  </p:childTnLst>
                                </p:cTn>
                              </p:par>
                            </p:childTnLst>
                          </p:cTn>
                        </p:par>
                      </p:childTnLst>
                    </p:cTn>
                  </p:par>
                </p:childTnLst>
              </p:cTn>
              <p:nextCondLst>
                <p:cond evt="onClick" delay="0">
                  <p:tgtEl>
                    <p:spTgt spid="77"/>
                  </p:tgtEl>
                </p:cond>
              </p:nextCondLst>
            </p:seq>
            <p:seq concurrent="1" nextAc="seek">
              <p:cTn id="317" restart="whenNotActive" fill="hold" evtFilter="cancelBubble" nodeType="interactiveSeq">
                <p:stCondLst>
                  <p:cond evt="onClick" delay="0">
                    <p:tgtEl>
                      <p:spTgt spid="78"/>
                    </p:tgtEl>
                  </p:cond>
                </p:stCondLst>
                <p:endSync evt="end" delay="0">
                  <p:rtn val="all"/>
                </p:endSync>
                <p:childTnLst>
                  <p:par>
                    <p:cTn id="318" fill="hold">
                      <p:stCondLst>
                        <p:cond delay="0"/>
                      </p:stCondLst>
                      <p:childTnLst>
                        <p:par>
                          <p:cTn id="319" fill="hold">
                            <p:stCondLst>
                              <p:cond delay="0"/>
                            </p:stCondLst>
                            <p:childTnLst>
                              <p:par>
                                <p:cTn id="320" presetID="21" presetClass="emph" presetSubtype="0" fill="hold" grpId="0" nodeType="withEffect">
                                  <p:stCondLst>
                                    <p:cond delay="0"/>
                                  </p:stCondLst>
                                  <p:childTnLst>
                                    <p:animClr clrSpc="hsl" dir="cw">
                                      <p:cBhvr override="childStyle">
                                        <p:cTn id="321" dur="500" fill="hold"/>
                                        <p:tgtEl>
                                          <p:spTgt spid="78">
                                            <p:txEl>
                                              <p:charRg st="4294967295" end="4294967295"/>
                                            </p:txEl>
                                          </p:spTgt>
                                        </p:tgtEl>
                                        <p:attrNameLst>
                                          <p:attrName>style.color</p:attrName>
                                        </p:attrNameLst>
                                      </p:cBhvr>
                                      <p:by>
                                        <p:hsl h="7200000" s="0" l="0"/>
                                      </p:by>
                                    </p:animClr>
                                    <p:animClr clrSpc="hsl" dir="cw">
                                      <p:cBhvr>
                                        <p:cTn id="322" dur="500" fill="hold"/>
                                        <p:tgtEl>
                                          <p:spTgt spid="78">
                                            <p:txEl>
                                              <p:charRg st="4294967295" end="4294967295"/>
                                            </p:txEl>
                                          </p:spTgt>
                                        </p:tgtEl>
                                        <p:attrNameLst>
                                          <p:attrName>fillcolor</p:attrName>
                                        </p:attrNameLst>
                                      </p:cBhvr>
                                      <p:by>
                                        <p:hsl h="7200000" s="0" l="0"/>
                                      </p:by>
                                    </p:animClr>
                                    <p:animClr clrSpc="hsl" dir="cw">
                                      <p:cBhvr>
                                        <p:cTn id="323" dur="500" fill="hold"/>
                                        <p:tgtEl>
                                          <p:spTgt spid="78">
                                            <p:txEl>
                                              <p:charRg st="4294967295" end="4294967295"/>
                                            </p:txEl>
                                          </p:spTgt>
                                        </p:tgtEl>
                                        <p:attrNameLst>
                                          <p:attrName>stroke.color</p:attrName>
                                        </p:attrNameLst>
                                      </p:cBhvr>
                                      <p:by>
                                        <p:hsl h="7200000" s="0" l="0"/>
                                      </p:by>
                                    </p:animClr>
                                    <p:set>
                                      <p:cBhvr>
                                        <p:cTn id="324" dur="500" fill="hold"/>
                                        <p:tgtEl>
                                          <p:spTgt spid="78">
                                            <p:txEl>
                                              <p:charRg st="4294967295" end="4294967295"/>
                                            </p:txEl>
                                          </p:spTgt>
                                        </p:tgtEl>
                                        <p:attrNameLst>
                                          <p:attrName>fill.type</p:attrName>
                                        </p:attrNameLst>
                                      </p:cBhvr>
                                      <p:to>
                                        <p:strVal val="solid"/>
                                      </p:to>
                                    </p:set>
                                  </p:childTnLst>
                                </p:cTn>
                              </p:par>
                              <p:par>
                                <p:cTn id="325" presetID="22" presetClass="entr" presetSubtype="4" fill="hold" grpId="0" nodeType="withEffect">
                                  <p:stCondLst>
                                    <p:cond delay="0"/>
                                  </p:stCondLst>
                                  <p:childTnLst>
                                    <p:set>
                                      <p:cBhvr>
                                        <p:cTn id="326" dur="1" fill="hold">
                                          <p:stCondLst>
                                            <p:cond delay="0"/>
                                          </p:stCondLst>
                                        </p:cTn>
                                        <p:tgtEl>
                                          <p:spTgt spid="54">
                                            <p:txEl>
                                              <p:charRg st="4294967295" end="4294967295"/>
                                            </p:txEl>
                                          </p:spTgt>
                                        </p:tgtEl>
                                        <p:attrNameLst>
                                          <p:attrName>style.visibility</p:attrName>
                                        </p:attrNameLst>
                                      </p:cBhvr>
                                      <p:to>
                                        <p:strVal val="visible"/>
                                      </p:to>
                                    </p:set>
                                    <p:animEffect transition="in" filter="wipe(down)">
                                      <p:cBhvr>
                                        <p:cTn id="327" dur="500"/>
                                        <p:tgtEl>
                                          <p:spTgt spid="54">
                                            <p:txEl>
                                              <p:charRg st="4294967295" end="4294967295"/>
                                            </p:txEl>
                                          </p:spTgt>
                                        </p:tgtEl>
                                      </p:cBhvr>
                                    </p:animEffect>
                                  </p:childTnLst>
                                </p:cTn>
                              </p:par>
                              <p:par>
                                <p:cTn id="328" presetID="22" presetClass="entr" presetSubtype="4" fill="hold" grpId="0" nodeType="withEffect">
                                  <p:stCondLst>
                                    <p:cond delay="0"/>
                                  </p:stCondLst>
                                  <p:childTnLst>
                                    <p:set>
                                      <p:cBhvr>
                                        <p:cTn id="329" dur="1" fill="hold">
                                          <p:stCondLst>
                                            <p:cond delay="0"/>
                                          </p:stCondLst>
                                        </p:cTn>
                                        <p:tgtEl>
                                          <p:spTgt spid="70">
                                            <p:txEl>
                                              <p:charRg st="4294967295" end="4294967295"/>
                                            </p:txEl>
                                          </p:spTgt>
                                        </p:tgtEl>
                                        <p:attrNameLst>
                                          <p:attrName>style.visibility</p:attrName>
                                        </p:attrNameLst>
                                      </p:cBhvr>
                                      <p:to>
                                        <p:strVal val="visible"/>
                                      </p:to>
                                    </p:set>
                                    <p:animEffect transition="in" filter="wipe(down)">
                                      <p:cBhvr>
                                        <p:cTn id="330" dur="500"/>
                                        <p:tgtEl>
                                          <p:spTgt spid="70">
                                            <p:txEl>
                                              <p:charRg st="4294967295" end="4294967295"/>
                                            </p:txEl>
                                          </p:spTgt>
                                        </p:tgtEl>
                                      </p:cBhvr>
                                    </p:animEffect>
                                  </p:childTnLst>
                                </p:cTn>
                              </p:par>
                              <p:par>
                                <p:cTn id="331" presetID="22" presetClass="entr" presetSubtype="4" fill="hold" grpId="0" nodeType="withEffect">
                                  <p:stCondLst>
                                    <p:cond delay="0"/>
                                  </p:stCondLst>
                                  <p:childTnLst>
                                    <p:set>
                                      <p:cBhvr>
                                        <p:cTn id="332" dur="1" fill="hold">
                                          <p:stCondLst>
                                            <p:cond delay="0"/>
                                          </p:stCondLst>
                                        </p:cTn>
                                        <p:tgtEl>
                                          <p:spTgt spid="71">
                                            <p:txEl>
                                              <p:charRg st="4294967295" end="4294967295"/>
                                            </p:txEl>
                                          </p:spTgt>
                                        </p:tgtEl>
                                        <p:attrNameLst>
                                          <p:attrName>style.visibility</p:attrName>
                                        </p:attrNameLst>
                                      </p:cBhvr>
                                      <p:to>
                                        <p:strVal val="visible"/>
                                      </p:to>
                                    </p:set>
                                    <p:animEffect transition="in" filter="wipe(down)">
                                      <p:cBhvr>
                                        <p:cTn id="333" dur="500"/>
                                        <p:tgtEl>
                                          <p:spTgt spid="71">
                                            <p:txEl>
                                              <p:charRg st="4294967295" end="4294967295"/>
                                            </p:txEl>
                                          </p:spTgt>
                                        </p:tgtEl>
                                      </p:cBhvr>
                                    </p:animEffect>
                                  </p:childTnLst>
                                </p:cTn>
                              </p:par>
                              <p:par>
                                <p:cTn id="334" presetID="22" presetClass="entr" presetSubtype="4" fill="hold" grpId="0" nodeType="withEffect">
                                  <p:stCondLst>
                                    <p:cond delay="0"/>
                                  </p:stCondLst>
                                  <p:childTnLst>
                                    <p:set>
                                      <p:cBhvr>
                                        <p:cTn id="335" dur="1" fill="hold">
                                          <p:stCondLst>
                                            <p:cond delay="0"/>
                                          </p:stCondLst>
                                        </p:cTn>
                                        <p:tgtEl>
                                          <p:spTgt spid="94">
                                            <p:txEl>
                                              <p:charRg st="4294967295" end="4294967295"/>
                                            </p:txEl>
                                          </p:spTgt>
                                        </p:tgtEl>
                                        <p:attrNameLst>
                                          <p:attrName>style.visibility</p:attrName>
                                        </p:attrNameLst>
                                      </p:cBhvr>
                                      <p:to>
                                        <p:strVal val="visible"/>
                                      </p:to>
                                    </p:set>
                                    <p:animEffect transition="in" filter="wipe(down)">
                                      <p:cBhvr>
                                        <p:cTn id="336" dur="500"/>
                                        <p:tgtEl>
                                          <p:spTgt spid="94">
                                            <p:txEl>
                                              <p:charRg st="4294967295" end="4294967295"/>
                                            </p:txEl>
                                          </p:spTgt>
                                        </p:tgtEl>
                                      </p:cBhvr>
                                    </p:animEffect>
                                  </p:childTnLst>
                                </p:cTn>
                              </p:par>
                              <p:par>
                                <p:cTn id="337" presetID="22" presetClass="entr" presetSubtype="4" fill="hold" grpId="0" nodeType="withEffect">
                                  <p:stCondLst>
                                    <p:cond delay="0"/>
                                  </p:stCondLst>
                                  <p:childTnLst>
                                    <p:set>
                                      <p:cBhvr>
                                        <p:cTn id="338" dur="1" fill="hold">
                                          <p:stCondLst>
                                            <p:cond delay="0"/>
                                          </p:stCondLst>
                                        </p:cTn>
                                        <p:tgtEl>
                                          <p:spTgt spid="127">
                                            <p:txEl>
                                              <p:charRg st="4294967295" end="4294967295"/>
                                            </p:txEl>
                                          </p:spTgt>
                                        </p:tgtEl>
                                        <p:attrNameLst>
                                          <p:attrName>style.visibility</p:attrName>
                                        </p:attrNameLst>
                                      </p:cBhvr>
                                      <p:to>
                                        <p:strVal val="visible"/>
                                      </p:to>
                                    </p:set>
                                    <p:animEffect transition="in" filter="wipe(down)">
                                      <p:cBhvr>
                                        <p:cTn id="339" dur="500"/>
                                        <p:tgtEl>
                                          <p:spTgt spid="127">
                                            <p:txEl>
                                              <p:charRg st="4294967295" end="4294967295"/>
                                            </p:txEl>
                                          </p:spTgt>
                                        </p:tgtEl>
                                      </p:cBhvr>
                                    </p:animEffect>
                                  </p:childTnLst>
                                </p:cTn>
                              </p:par>
                              <p:par>
                                <p:cTn id="340" presetID="22" presetClass="entr" presetSubtype="4" fill="hold" grpId="0" nodeType="withEffect">
                                  <p:stCondLst>
                                    <p:cond delay="0"/>
                                  </p:stCondLst>
                                  <p:childTnLst>
                                    <p:set>
                                      <p:cBhvr>
                                        <p:cTn id="341" dur="1" fill="hold">
                                          <p:stCondLst>
                                            <p:cond delay="0"/>
                                          </p:stCondLst>
                                        </p:cTn>
                                        <p:tgtEl>
                                          <p:spTgt spid="1024">
                                            <p:txEl>
                                              <p:charRg st="4294967295" end="4294967295"/>
                                            </p:txEl>
                                          </p:spTgt>
                                        </p:tgtEl>
                                        <p:attrNameLst>
                                          <p:attrName>style.visibility</p:attrName>
                                        </p:attrNameLst>
                                      </p:cBhvr>
                                      <p:to>
                                        <p:strVal val="visible"/>
                                      </p:to>
                                    </p:set>
                                    <p:animEffect transition="in" filter="wipe(down)">
                                      <p:cBhvr>
                                        <p:cTn id="342" dur="500"/>
                                        <p:tgtEl>
                                          <p:spTgt spid="1024">
                                            <p:txEl>
                                              <p:charRg st="4294967295" end="4294967295"/>
                                            </p:txEl>
                                          </p:spTgt>
                                        </p:tgtEl>
                                      </p:cBhvr>
                                    </p:animEffect>
                                  </p:childTnLst>
                                </p:cTn>
                              </p:par>
                            </p:childTnLst>
                          </p:cTn>
                        </p:par>
                      </p:childTnLst>
                    </p:cTn>
                  </p:par>
                </p:childTnLst>
              </p:cTn>
              <p:nextCondLst>
                <p:cond evt="onClick" delay="0">
                  <p:tgtEl>
                    <p:spTgt spid="78"/>
                  </p:tgtEl>
                </p:cond>
              </p:nextCondLst>
            </p:seq>
            <p:seq concurrent="1" nextAc="seek">
              <p:cTn id="343" restart="whenNotActive" fill="hold" evtFilter="cancelBubble" nodeType="interactiveSeq">
                <p:stCondLst>
                  <p:cond evt="onClick" delay="0">
                    <p:tgtEl>
                      <p:spTgt spid="80"/>
                    </p:tgtEl>
                  </p:cond>
                </p:stCondLst>
                <p:endSync evt="end" delay="0">
                  <p:rtn val="all"/>
                </p:endSync>
                <p:childTnLst>
                  <p:par>
                    <p:cTn id="344" fill="hold">
                      <p:stCondLst>
                        <p:cond delay="0"/>
                      </p:stCondLst>
                      <p:childTnLst>
                        <p:par>
                          <p:cTn id="345" fill="hold">
                            <p:stCondLst>
                              <p:cond delay="0"/>
                            </p:stCondLst>
                            <p:childTnLst>
                              <p:par>
                                <p:cTn id="346" presetID="21" presetClass="emph" presetSubtype="0" fill="hold" grpId="0" nodeType="withEffect">
                                  <p:stCondLst>
                                    <p:cond delay="0"/>
                                  </p:stCondLst>
                                  <p:childTnLst>
                                    <p:animClr clrSpc="hsl" dir="cw">
                                      <p:cBhvr override="childStyle">
                                        <p:cTn id="347" dur="500" fill="hold"/>
                                        <p:tgtEl>
                                          <p:spTgt spid="80">
                                            <p:txEl>
                                              <p:charRg st="4294967295" end="4294967295"/>
                                            </p:txEl>
                                          </p:spTgt>
                                        </p:tgtEl>
                                        <p:attrNameLst>
                                          <p:attrName>style.color</p:attrName>
                                        </p:attrNameLst>
                                      </p:cBhvr>
                                      <p:by>
                                        <p:hsl h="7200000" s="0" l="0"/>
                                      </p:by>
                                    </p:animClr>
                                    <p:animClr clrSpc="hsl" dir="cw">
                                      <p:cBhvr>
                                        <p:cTn id="348" dur="500" fill="hold"/>
                                        <p:tgtEl>
                                          <p:spTgt spid="80">
                                            <p:txEl>
                                              <p:charRg st="4294967295" end="4294967295"/>
                                            </p:txEl>
                                          </p:spTgt>
                                        </p:tgtEl>
                                        <p:attrNameLst>
                                          <p:attrName>fillcolor</p:attrName>
                                        </p:attrNameLst>
                                      </p:cBhvr>
                                      <p:by>
                                        <p:hsl h="7200000" s="0" l="0"/>
                                      </p:by>
                                    </p:animClr>
                                    <p:animClr clrSpc="hsl" dir="cw">
                                      <p:cBhvr>
                                        <p:cTn id="349" dur="500" fill="hold"/>
                                        <p:tgtEl>
                                          <p:spTgt spid="80">
                                            <p:txEl>
                                              <p:charRg st="4294967295" end="4294967295"/>
                                            </p:txEl>
                                          </p:spTgt>
                                        </p:tgtEl>
                                        <p:attrNameLst>
                                          <p:attrName>stroke.color</p:attrName>
                                        </p:attrNameLst>
                                      </p:cBhvr>
                                      <p:by>
                                        <p:hsl h="7200000" s="0" l="0"/>
                                      </p:by>
                                    </p:animClr>
                                    <p:set>
                                      <p:cBhvr>
                                        <p:cTn id="350" dur="500" fill="hold"/>
                                        <p:tgtEl>
                                          <p:spTgt spid="80">
                                            <p:txEl>
                                              <p:charRg st="4294967295" end="4294967295"/>
                                            </p:txEl>
                                          </p:spTgt>
                                        </p:tgtEl>
                                        <p:attrNameLst>
                                          <p:attrName>fill.type</p:attrName>
                                        </p:attrNameLst>
                                      </p:cBhvr>
                                      <p:to>
                                        <p:strVal val="solid"/>
                                      </p:to>
                                    </p:set>
                                  </p:childTnLst>
                                </p:cTn>
                              </p:par>
                              <p:par>
                                <p:cTn id="351" presetID="22" presetClass="entr" presetSubtype="4" fill="hold" grpId="0" nodeType="withEffect">
                                  <p:stCondLst>
                                    <p:cond delay="0"/>
                                  </p:stCondLst>
                                  <p:childTnLst>
                                    <p:set>
                                      <p:cBhvr>
                                        <p:cTn id="352" dur="1" fill="hold">
                                          <p:stCondLst>
                                            <p:cond delay="0"/>
                                          </p:stCondLst>
                                        </p:cTn>
                                        <p:tgtEl>
                                          <p:spTgt spid="55">
                                            <p:txEl>
                                              <p:charRg st="4294967295" end="4294967295"/>
                                            </p:txEl>
                                          </p:spTgt>
                                        </p:tgtEl>
                                        <p:attrNameLst>
                                          <p:attrName>style.visibility</p:attrName>
                                        </p:attrNameLst>
                                      </p:cBhvr>
                                      <p:to>
                                        <p:strVal val="visible"/>
                                      </p:to>
                                    </p:set>
                                    <p:animEffect transition="in" filter="wipe(down)">
                                      <p:cBhvr>
                                        <p:cTn id="353" dur="500"/>
                                        <p:tgtEl>
                                          <p:spTgt spid="55">
                                            <p:txEl>
                                              <p:charRg st="4294967295" end="4294967295"/>
                                            </p:txEl>
                                          </p:spTgt>
                                        </p:tgtEl>
                                      </p:cBhvr>
                                    </p:animEffect>
                                  </p:childTnLst>
                                </p:cTn>
                              </p:par>
                              <p:par>
                                <p:cTn id="354" presetID="22" presetClass="entr" presetSubtype="4" fill="hold" grpId="0" nodeType="withEffect">
                                  <p:stCondLst>
                                    <p:cond delay="0"/>
                                  </p:stCondLst>
                                  <p:childTnLst>
                                    <p:set>
                                      <p:cBhvr>
                                        <p:cTn id="355" dur="1" fill="hold">
                                          <p:stCondLst>
                                            <p:cond delay="0"/>
                                          </p:stCondLst>
                                        </p:cTn>
                                        <p:tgtEl>
                                          <p:spTgt spid="63">
                                            <p:txEl>
                                              <p:charRg st="4294967295" end="4294967295"/>
                                            </p:txEl>
                                          </p:spTgt>
                                        </p:tgtEl>
                                        <p:attrNameLst>
                                          <p:attrName>style.visibility</p:attrName>
                                        </p:attrNameLst>
                                      </p:cBhvr>
                                      <p:to>
                                        <p:strVal val="visible"/>
                                      </p:to>
                                    </p:set>
                                    <p:animEffect transition="in" filter="wipe(down)">
                                      <p:cBhvr>
                                        <p:cTn id="356" dur="500"/>
                                        <p:tgtEl>
                                          <p:spTgt spid="63">
                                            <p:txEl>
                                              <p:charRg st="4294967295" end="4294967295"/>
                                            </p:txEl>
                                          </p:spTgt>
                                        </p:tgtEl>
                                      </p:cBhvr>
                                    </p:animEffect>
                                  </p:childTnLst>
                                </p:cTn>
                              </p:par>
                              <p:par>
                                <p:cTn id="357" presetID="22" presetClass="entr" presetSubtype="4" fill="hold" grpId="0" nodeType="withEffect">
                                  <p:stCondLst>
                                    <p:cond delay="0"/>
                                  </p:stCondLst>
                                  <p:childTnLst>
                                    <p:set>
                                      <p:cBhvr>
                                        <p:cTn id="358" dur="1" fill="hold">
                                          <p:stCondLst>
                                            <p:cond delay="0"/>
                                          </p:stCondLst>
                                        </p:cTn>
                                        <p:tgtEl>
                                          <p:spTgt spid="64">
                                            <p:txEl>
                                              <p:charRg st="4294967295" end="4294967295"/>
                                            </p:txEl>
                                          </p:spTgt>
                                        </p:tgtEl>
                                        <p:attrNameLst>
                                          <p:attrName>style.visibility</p:attrName>
                                        </p:attrNameLst>
                                      </p:cBhvr>
                                      <p:to>
                                        <p:strVal val="visible"/>
                                      </p:to>
                                    </p:set>
                                    <p:animEffect transition="in" filter="wipe(down)">
                                      <p:cBhvr>
                                        <p:cTn id="359" dur="500"/>
                                        <p:tgtEl>
                                          <p:spTgt spid="64">
                                            <p:txEl>
                                              <p:charRg st="4294967295" end="4294967295"/>
                                            </p:txEl>
                                          </p:spTgt>
                                        </p:tgtEl>
                                      </p:cBhvr>
                                    </p:animEffect>
                                  </p:childTnLst>
                                </p:cTn>
                              </p:par>
                              <p:par>
                                <p:cTn id="360" presetID="22" presetClass="entr" presetSubtype="4" fill="hold" grpId="0" nodeType="withEffect">
                                  <p:stCondLst>
                                    <p:cond delay="0"/>
                                  </p:stCondLst>
                                  <p:childTnLst>
                                    <p:set>
                                      <p:cBhvr>
                                        <p:cTn id="361" dur="1" fill="hold">
                                          <p:stCondLst>
                                            <p:cond delay="0"/>
                                          </p:stCondLst>
                                        </p:cTn>
                                        <p:tgtEl>
                                          <p:spTgt spid="73">
                                            <p:txEl>
                                              <p:charRg st="4294967295" end="4294967295"/>
                                            </p:txEl>
                                          </p:spTgt>
                                        </p:tgtEl>
                                        <p:attrNameLst>
                                          <p:attrName>style.visibility</p:attrName>
                                        </p:attrNameLst>
                                      </p:cBhvr>
                                      <p:to>
                                        <p:strVal val="visible"/>
                                      </p:to>
                                    </p:set>
                                    <p:animEffect transition="in" filter="wipe(down)">
                                      <p:cBhvr>
                                        <p:cTn id="362" dur="500"/>
                                        <p:tgtEl>
                                          <p:spTgt spid="73">
                                            <p:txEl>
                                              <p:charRg st="4294967295" end="4294967295"/>
                                            </p:txEl>
                                          </p:spTgt>
                                        </p:tgtEl>
                                      </p:cBhvr>
                                    </p:animEffect>
                                  </p:childTnLst>
                                </p:cTn>
                              </p:par>
                              <p:par>
                                <p:cTn id="363" presetID="22" presetClass="entr" presetSubtype="4" fill="hold" grpId="0" nodeType="withEffect">
                                  <p:stCondLst>
                                    <p:cond delay="0"/>
                                  </p:stCondLst>
                                  <p:childTnLst>
                                    <p:set>
                                      <p:cBhvr>
                                        <p:cTn id="364" dur="1" fill="hold">
                                          <p:stCondLst>
                                            <p:cond delay="0"/>
                                          </p:stCondLst>
                                        </p:cTn>
                                        <p:tgtEl>
                                          <p:spTgt spid="83">
                                            <p:txEl>
                                              <p:charRg st="4294967295" end="4294967295"/>
                                            </p:txEl>
                                          </p:spTgt>
                                        </p:tgtEl>
                                        <p:attrNameLst>
                                          <p:attrName>style.visibility</p:attrName>
                                        </p:attrNameLst>
                                      </p:cBhvr>
                                      <p:to>
                                        <p:strVal val="visible"/>
                                      </p:to>
                                    </p:set>
                                    <p:animEffect transition="in" filter="wipe(down)">
                                      <p:cBhvr>
                                        <p:cTn id="365" dur="500"/>
                                        <p:tgtEl>
                                          <p:spTgt spid="83">
                                            <p:txEl>
                                              <p:charRg st="4294967295" end="4294967295"/>
                                            </p:txEl>
                                          </p:spTgt>
                                        </p:tgtEl>
                                      </p:cBhvr>
                                    </p:animEffect>
                                  </p:childTnLst>
                                </p:cTn>
                              </p:par>
                              <p:par>
                                <p:cTn id="366" presetID="22" presetClass="entr" presetSubtype="4" fill="hold" grpId="0" nodeType="withEffect">
                                  <p:stCondLst>
                                    <p:cond delay="0"/>
                                  </p:stCondLst>
                                  <p:childTnLst>
                                    <p:set>
                                      <p:cBhvr>
                                        <p:cTn id="367" dur="1" fill="hold">
                                          <p:stCondLst>
                                            <p:cond delay="0"/>
                                          </p:stCondLst>
                                        </p:cTn>
                                        <p:tgtEl>
                                          <p:spTgt spid="89">
                                            <p:txEl>
                                              <p:charRg st="4294967295" end="4294967295"/>
                                            </p:txEl>
                                          </p:spTgt>
                                        </p:tgtEl>
                                        <p:attrNameLst>
                                          <p:attrName>style.visibility</p:attrName>
                                        </p:attrNameLst>
                                      </p:cBhvr>
                                      <p:to>
                                        <p:strVal val="visible"/>
                                      </p:to>
                                    </p:set>
                                    <p:animEffect transition="in" filter="wipe(down)">
                                      <p:cBhvr>
                                        <p:cTn id="368" dur="500"/>
                                        <p:tgtEl>
                                          <p:spTgt spid="89">
                                            <p:txEl>
                                              <p:charRg st="4294967295" end="4294967295"/>
                                            </p:txEl>
                                          </p:spTgt>
                                        </p:tgtEl>
                                      </p:cBhvr>
                                    </p:animEffect>
                                  </p:childTnLst>
                                </p:cTn>
                              </p:par>
                              <p:par>
                                <p:cTn id="369" presetID="22" presetClass="entr" presetSubtype="4" fill="hold" grpId="0" nodeType="withEffect">
                                  <p:stCondLst>
                                    <p:cond delay="0"/>
                                  </p:stCondLst>
                                  <p:childTnLst>
                                    <p:set>
                                      <p:cBhvr>
                                        <p:cTn id="370" dur="1" fill="hold">
                                          <p:stCondLst>
                                            <p:cond delay="0"/>
                                          </p:stCondLst>
                                        </p:cTn>
                                        <p:tgtEl>
                                          <p:spTgt spid="90">
                                            <p:txEl>
                                              <p:charRg st="4294967295" end="4294967295"/>
                                            </p:txEl>
                                          </p:spTgt>
                                        </p:tgtEl>
                                        <p:attrNameLst>
                                          <p:attrName>style.visibility</p:attrName>
                                        </p:attrNameLst>
                                      </p:cBhvr>
                                      <p:to>
                                        <p:strVal val="visible"/>
                                      </p:to>
                                    </p:set>
                                    <p:animEffect transition="in" filter="wipe(down)">
                                      <p:cBhvr>
                                        <p:cTn id="371" dur="500"/>
                                        <p:tgtEl>
                                          <p:spTgt spid="90">
                                            <p:txEl>
                                              <p:charRg st="4294967295" end="4294967295"/>
                                            </p:txEl>
                                          </p:spTgt>
                                        </p:tgtEl>
                                      </p:cBhvr>
                                    </p:animEffect>
                                  </p:childTnLst>
                                </p:cTn>
                              </p:par>
                            </p:childTnLst>
                          </p:cTn>
                        </p:par>
                      </p:childTnLst>
                    </p:cTn>
                  </p:par>
                </p:childTnLst>
              </p:cTn>
              <p:nextCondLst>
                <p:cond evt="onClick" delay="0">
                  <p:tgtEl>
                    <p:spTgt spid="80"/>
                  </p:tgtEl>
                </p:cond>
              </p:nextCondLst>
            </p:seq>
            <p:seq concurrent="1" nextAc="seek">
              <p:cTn id="372" restart="whenNotActive" fill="hold" evtFilter="cancelBubble" nodeType="interactiveSeq">
                <p:stCondLst>
                  <p:cond evt="onClick" delay="0">
                    <p:tgtEl>
                      <p:spTgt spid="79"/>
                    </p:tgtEl>
                  </p:cond>
                </p:stCondLst>
                <p:endSync evt="end" delay="0">
                  <p:rtn val="all"/>
                </p:endSync>
                <p:childTnLst>
                  <p:par>
                    <p:cTn id="373" fill="hold">
                      <p:stCondLst>
                        <p:cond delay="0"/>
                      </p:stCondLst>
                      <p:childTnLst>
                        <p:par>
                          <p:cTn id="374" fill="hold">
                            <p:stCondLst>
                              <p:cond delay="0"/>
                            </p:stCondLst>
                            <p:childTnLst>
                              <p:par>
                                <p:cTn id="375" presetID="21" presetClass="emph" presetSubtype="0" fill="hold" grpId="0" nodeType="withEffect">
                                  <p:stCondLst>
                                    <p:cond delay="0"/>
                                  </p:stCondLst>
                                  <p:childTnLst>
                                    <p:animClr clrSpc="hsl" dir="cw">
                                      <p:cBhvr override="childStyle">
                                        <p:cTn id="376" dur="500" fill="hold"/>
                                        <p:tgtEl>
                                          <p:spTgt spid="79">
                                            <p:txEl>
                                              <p:charRg st="4294967295" end="4294967295"/>
                                            </p:txEl>
                                          </p:spTgt>
                                        </p:tgtEl>
                                        <p:attrNameLst>
                                          <p:attrName>style.color</p:attrName>
                                        </p:attrNameLst>
                                      </p:cBhvr>
                                      <p:by>
                                        <p:hsl h="7200000" s="0" l="0"/>
                                      </p:by>
                                    </p:animClr>
                                    <p:animClr clrSpc="hsl" dir="cw">
                                      <p:cBhvr>
                                        <p:cTn id="377" dur="500" fill="hold"/>
                                        <p:tgtEl>
                                          <p:spTgt spid="79">
                                            <p:txEl>
                                              <p:charRg st="4294967295" end="4294967295"/>
                                            </p:txEl>
                                          </p:spTgt>
                                        </p:tgtEl>
                                        <p:attrNameLst>
                                          <p:attrName>fillcolor</p:attrName>
                                        </p:attrNameLst>
                                      </p:cBhvr>
                                      <p:by>
                                        <p:hsl h="7200000" s="0" l="0"/>
                                      </p:by>
                                    </p:animClr>
                                    <p:animClr clrSpc="hsl" dir="cw">
                                      <p:cBhvr>
                                        <p:cTn id="378" dur="500" fill="hold"/>
                                        <p:tgtEl>
                                          <p:spTgt spid="79">
                                            <p:txEl>
                                              <p:charRg st="4294967295" end="4294967295"/>
                                            </p:txEl>
                                          </p:spTgt>
                                        </p:tgtEl>
                                        <p:attrNameLst>
                                          <p:attrName>stroke.color</p:attrName>
                                        </p:attrNameLst>
                                      </p:cBhvr>
                                      <p:by>
                                        <p:hsl h="7200000" s="0" l="0"/>
                                      </p:by>
                                    </p:animClr>
                                    <p:set>
                                      <p:cBhvr>
                                        <p:cTn id="379" dur="500" fill="hold"/>
                                        <p:tgtEl>
                                          <p:spTgt spid="79">
                                            <p:txEl>
                                              <p:charRg st="4294967295" end="4294967295"/>
                                            </p:txEl>
                                          </p:spTgt>
                                        </p:tgtEl>
                                        <p:attrNameLst>
                                          <p:attrName>fill.type</p:attrName>
                                        </p:attrNameLst>
                                      </p:cBhvr>
                                      <p:to>
                                        <p:strVal val="solid"/>
                                      </p:to>
                                    </p:set>
                                  </p:childTnLst>
                                </p:cTn>
                              </p:par>
                              <p:par>
                                <p:cTn id="380" presetID="22" presetClass="entr" presetSubtype="4" fill="hold" grpId="0" nodeType="withEffect">
                                  <p:stCondLst>
                                    <p:cond delay="0"/>
                                  </p:stCondLst>
                                  <p:childTnLst>
                                    <p:set>
                                      <p:cBhvr>
                                        <p:cTn id="381" dur="1" fill="hold">
                                          <p:stCondLst>
                                            <p:cond delay="0"/>
                                          </p:stCondLst>
                                        </p:cTn>
                                        <p:tgtEl>
                                          <p:spTgt spid="56">
                                            <p:txEl>
                                              <p:charRg st="4294967295" end="4294967295"/>
                                            </p:txEl>
                                          </p:spTgt>
                                        </p:tgtEl>
                                        <p:attrNameLst>
                                          <p:attrName>style.visibility</p:attrName>
                                        </p:attrNameLst>
                                      </p:cBhvr>
                                      <p:to>
                                        <p:strVal val="visible"/>
                                      </p:to>
                                    </p:set>
                                    <p:animEffect transition="in" filter="wipe(down)">
                                      <p:cBhvr>
                                        <p:cTn id="382" dur="500"/>
                                        <p:tgtEl>
                                          <p:spTgt spid="56">
                                            <p:txEl>
                                              <p:charRg st="4294967295" end="4294967295"/>
                                            </p:txEl>
                                          </p:spTgt>
                                        </p:tgtEl>
                                      </p:cBhvr>
                                    </p:animEffect>
                                  </p:childTnLst>
                                </p:cTn>
                              </p:par>
                              <p:par>
                                <p:cTn id="383" presetID="22" presetClass="entr" presetSubtype="4" fill="hold" grpId="0" nodeType="withEffect">
                                  <p:stCondLst>
                                    <p:cond delay="0"/>
                                  </p:stCondLst>
                                  <p:childTnLst>
                                    <p:set>
                                      <p:cBhvr>
                                        <p:cTn id="384" dur="1" fill="hold">
                                          <p:stCondLst>
                                            <p:cond delay="0"/>
                                          </p:stCondLst>
                                        </p:cTn>
                                        <p:tgtEl>
                                          <p:spTgt spid="65">
                                            <p:txEl>
                                              <p:charRg st="4294967295" end="4294967295"/>
                                            </p:txEl>
                                          </p:spTgt>
                                        </p:tgtEl>
                                        <p:attrNameLst>
                                          <p:attrName>style.visibility</p:attrName>
                                        </p:attrNameLst>
                                      </p:cBhvr>
                                      <p:to>
                                        <p:strVal val="visible"/>
                                      </p:to>
                                    </p:set>
                                    <p:animEffect transition="in" filter="wipe(down)">
                                      <p:cBhvr>
                                        <p:cTn id="385" dur="500"/>
                                        <p:tgtEl>
                                          <p:spTgt spid="65">
                                            <p:txEl>
                                              <p:charRg st="4294967295" end="4294967295"/>
                                            </p:txEl>
                                          </p:spTgt>
                                        </p:tgtEl>
                                      </p:cBhvr>
                                    </p:animEffect>
                                  </p:childTnLst>
                                </p:cTn>
                              </p:par>
                              <p:par>
                                <p:cTn id="386" presetID="22" presetClass="entr" presetSubtype="4" fill="hold" grpId="0" nodeType="withEffect">
                                  <p:stCondLst>
                                    <p:cond delay="0"/>
                                  </p:stCondLst>
                                  <p:childTnLst>
                                    <p:set>
                                      <p:cBhvr>
                                        <p:cTn id="387" dur="1" fill="hold">
                                          <p:stCondLst>
                                            <p:cond delay="0"/>
                                          </p:stCondLst>
                                        </p:cTn>
                                        <p:tgtEl>
                                          <p:spTgt spid="74">
                                            <p:txEl>
                                              <p:charRg st="4294967295" end="4294967295"/>
                                            </p:txEl>
                                          </p:spTgt>
                                        </p:tgtEl>
                                        <p:attrNameLst>
                                          <p:attrName>style.visibility</p:attrName>
                                        </p:attrNameLst>
                                      </p:cBhvr>
                                      <p:to>
                                        <p:strVal val="visible"/>
                                      </p:to>
                                    </p:set>
                                    <p:animEffect transition="in" filter="wipe(down)">
                                      <p:cBhvr>
                                        <p:cTn id="388" dur="500"/>
                                        <p:tgtEl>
                                          <p:spTgt spid="74">
                                            <p:txEl>
                                              <p:charRg st="4294967295" end="4294967295"/>
                                            </p:txEl>
                                          </p:spTgt>
                                        </p:tgtEl>
                                      </p:cBhvr>
                                    </p:animEffect>
                                  </p:childTnLst>
                                </p:cTn>
                              </p:par>
                              <p:par>
                                <p:cTn id="389" presetID="22" presetClass="entr" presetSubtype="4" fill="hold" grpId="0" nodeType="withEffect">
                                  <p:stCondLst>
                                    <p:cond delay="0"/>
                                  </p:stCondLst>
                                  <p:childTnLst>
                                    <p:set>
                                      <p:cBhvr>
                                        <p:cTn id="390" dur="1" fill="hold">
                                          <p:stCondLst>
                                            <p:cond delay="0"/>
                                          </p:stCondLst>
                                        </p:cTn>
                                        <p:tgtEl>
                                          <p:spTgt spid="1028">
                                            <p:txEl>
                                              <p:charRg st="4294967295" end="4294967295"/>
                                            </p:txEl>
                                          </p:spTgt>
                                        </p:tgtEl>
                                        <p:attrNameLst>
                                          <p:attrName>style.visibility</p:attrName>
                                        </p:attrNameLst>
                                      </p:cBhvr>
                                      <p:to>
                                        <p:strVal val="visible"/>
                                      </p:to>
                                    </p:set>
                                    <p:animEffect transition="in" filter="wipe(down)">
                                      <p:cBhvr>
                                        <p:cTn id="391" dur="500"/>
                                        <p:tgtEl>
                                          <p:spTgt spid="1028">
                                            <p:txEl>
                                              <p:charRg st="4294967295" end="4294967295"/>
                                            </p:txEl>
                                          </p:spTgt>
                                        </p:tgtEl>
                                      </p:cBhvr>
                                    </p:animEffect>
                                  </p:childTnLst>
                                </p:cTn>
                              </p:par>
                              <p:par>
                                <p:cTn id="392" presetID="22" presetClass="entr" presetSubtype="4" fill="hold" grpId="0" nodeType="withEffect">
                                  <p:stCondLst>
                                    <p:cond delay="0"/>
                                  </p:stCondLst>
                                  <p:childTnLst>
                                    <p:set>
                                      <p:cBhvr>
                                        <p:cTn id="393" dur="1" fill="hold">
                                          <p:stCondLst>
                                            <p:cond delay="0"/>
                                          </p:stCondLst>
                                        </p:cTn>
                                        <p:tgtEl>
                                          <p:spTgt spid="1029">
                                            <p:txEl>
                                              <p:charRg st="4294967295" end="4294967295"/>
                                            </p:txEl>
                                          </p:spTgt>
                                        </p:tgtEl>
                                        <p:attrNameLst>
                                          <p:attrName>style.visibility</p:attrName>
                                        </p:attrNameLst>
                                      </p:cBhvr>
                                      <p:to>
                                        <p:strVal val="visible"/>
                                      </p:to>
                                    </p:set>
                                    <p:animEffect transition="in" filter="wipe(down)">
                                      <p:cBhvr>
                                        <p:cTn id="394" dur="500"/>
                                        <p:tgtEl>
                                          <p:spTgt spid="1029">
                                            <p:txEl>
                                              <p:charRg st="4294967295" end="4294967295"/>
                                            </p:txEl>
                                          </p:spTgt>
                                        </p:tgtEl>
                                      </p:cBhvr>
                                    </p:animEffect>
                                  </p:childTnLst>
                                </p:cTn>
                              </p:par>
                              <p:par>
                                <p:cTn id="395" presetID="22" presetClass="entr" presetSubtype="4" fill="hold" grpId="0" nodeType="withEffect">
                                  <p:stCondLst>
                                    <p:cond delay="0"/>
                                  </p:stCondLst>
                                  <p:childTnLst>
                                    <p:set>
                                      <p:cBhvr>
                                        <p:cTn id="396" dur="1" fill="hold">
                                          <p:stCondLst>
                                            <p:cond delay="0"/>
                                          </p:stCondLst>
                                        </p:cTn>
                                        <p:tgtEl>
                                          <p:spTgt spid="1031">
                                            <p:txEl>
                                              <p:charRg st="4294967295" end="4294967295"/>
                                            </p:txEl>
                                          </p:spTgt>
                                        </p:tgtEl>
                                        <p:attrNameLst>
                                          <p:attrName>style.visibility</p:attrName>
                                        </p:attrNameLst>
                                      </p:cBhvr>
                                      <p:to>
                                        <p:strVal val="visible"/>
                                      </p:to>
                                    </p:set>
                                    <p:animEffect transition="in" filter="wipe(down)">
                                      <p:cBhvr>
                                        <p:cTn id="397" dur="500"/>
                                        <p:tgtEl>
                                          <p:spTgt spid="1031">
                                            <p:txEl>
                                              <p:charRg st="4294967295" end="4294967295"/>
                                            </p:txEl>
                                          </p:spTgt>
                                        </p:tgtEl>
                                      </p:cBhvr>
                                    </p:animEffect>
                                  </p:childTnLst>
                                </p:cTn>
                              </p:par>
                              <p:par>
                                <p:cTn id="398" presetID="22" presetClass="entr" presetSubtype="4" fill="hold" grpId="0" nodeType="withEffect">
                                  <p:stCondLst>
                                    <p:cond delay="0"/>
                                  </p:stCondLst>
                                  <p:childTnLst>
                                    <p:set>
                                      <p:cBhvr>
                                        <p:cTn id="399" dur="1" fill="hold">
                                          <p:stCondLst>
                                            <p:cond delay="0"/>
                                          </p:stCondLst>
                                        </p:cTn>
                                        <p:tgtEl>
                                          <p:spTgt spid="1032">
                                            <p:txEl>
                                              <p:charRg st="4294967295" end="4294967295"/>
                                            </p:txEl>
                                          </p:spTgt>
                                        </p:tgtEl>
                                        <p:attrNameLst>
                                          <p:attrName>style.visibility</p:attrName>
                                        </p:attrNameLst>
                                      </p:cBhvr>
                                      <p:to>
                                        <p:strVal val="visible"/>
                                      </p:to>
                                    </p:set>
                                    <p:animEffect transition="in" filter="wipe(down)">
                                      <p:cBhvr>
                                        <p:cTn id="400" dur="500"/>
                                        <p:tgtEl>
                                          <p:spTgt spid="1032">
                                            <p:txEl>
                                              <p:charRg st="4294967295" end="4294967295"/>
                                            </p:txEl>
                                          </p:spTgt>
                                        </p:tgtEl>
                                      </p:cBhvr>
                                    </p:animEffect>
                                  </p:childTnLst>
                                </p:cTn>
                              </p:par>
                            </p:childTnLst>
                          </p:cTn>
                        </p:par>
                      </p:childTnLst>
                    </p:cTn>
                  </p:par>
                </p:childTnLst>
              </p:cTn>
              <p:nextCondLst>
                <p:cond evt="onClick" delay="0">
                  <p:tgtEl>
                    <p:spTgt spid="79"/>
                  </p:tgtEl>
                </p:cond>
              </p:nextCondLst>
            </p:seq>
          </p:childTnLst>
        </p:cTn>
      </p:par>
    </p:tnLst>
    <p:bldLst>
      <p:bldP spid="5" grpId="0" autoUpdateAnimBg="0"/>
      <p:bldP spid="6" grpId="0" autoUpdateAnimBg="0"/>
      <p:bldP spid="7" grpId="0" autoUpdateAnimBg="0"/>
      <p:bldP spid="8" grpId="0" autoUpdateAnimBg="0"/>
      <p:bldP spid="9" grpId="0" autoUpdateAnimBg="0"/>
      <p:bldP spid="10" grpId="0" autoUpdateAnimBg="0"/>
      <p:bldP spid="11" grpId="0" autoUpdateAnimBg="0"/>
      <p:bldP spid="12" grpId="0" autoUpdateAnimBg="0"/>
      <p:bldP spid="13" grpId="0" autoUpdateAnimBg="0"/>
      <p:bldP spid="14" grpId="0" autoUpdateAnimBg="0"/>
      <p:bldP spid="15" grpId="0" autoUpdateAnimBg="0"/>
      <p:bldP spid="17" grpId="0" autoUpdateAnimBg="0"/>
      <p:bldP spid="18" grpId="0" autoUpdateAnimBg="0"/>
      <p:bldP spid="19" grpId="0" autoUpdateAnimBg="0"/>
      <p:bldP spid="21" grpId="0" autoUpdateAnimBg="0"/>
      <p:bldP spid="22" grpId="0" autoUpdateAnimBg="0"/>
      <p:bldP spid="24" grpId="0" autoUpdateAnimBg="0"/>
      <p:bldP spid="25" grpId="0" autoUpdateAnimBg="0"/>
      <p:bldP spid="26" grpId="0" autoUpdateAnimBg="0"/>
      <p:bldP spid="27" grpId="0" autoUpdateAnimBg="0"/>
      <p:bldP spid="28" grpId="0" autoUpdateAnimBg="0"/>
      <p:bldP spid="29" grpId="0" autoUpdateAnimBg="0"/>
      <p:bldP spid="30" grpId="0" autoUpdateAnimBg="0"/>
      <p:bldP spid="31" grpId="0" autoUpdateAnimBg="0"/>
      <p:bldP spid="32" grpId="0" autoUpdateAnimBg="0"/>
      <p:bldP spid="33" grpId="0" autoUpdateAnimBg="0"/>
      <p:bldP spid="34" grpId="0" autoUpdateAnimBg="0"/>
      <p:bldP spid="37" grpId="0" autoUpdateAnimBg="0"/>
      <p:bldP spid="38" grpId="0" autoUpdateAnimBg="0"/>
      <p:bldP spid="39" grpId="0" autoUpdateAnimBg="0"/>
      <p:bldP spid="40" grpId="0" autoUpdateAnimBg="0"/>
      <p:bldP spid="41" grpId="0" autoUpdateAnimBg="0"/>
      <p:bldP spid="43" grpId="0" autoUpdateAnimBg="0"/>
      <p:bldP spid="44" grpId="0" autoUpdateAnimBg="0"/>
      <p:bldP spid="45" grpId="0" autoUpdateAnimBg="0"/>
      <p:bldP spid="46" grpId="0" autoUpdateAnimBg="0"/>
      <p:bldP spid="47" grpId="0" autoUpdateAnimBg="0"/>
      <p:bldP spid="48" grpId="0" autoUpdateAnimBg="0"/>
      <p:bldP spid="49" grpId="0" autoUpdateAnimBg="0"/>
      <p:bldP spid="51" grpId="0" autoUpdateAnimBg="0"/>
      <p:bldP spid="52" grpId="0" autoUpdateAnimBg="0"/>
      <p:bldP spid="53" grpId="0" autoUpdateAnimBg="0"/>
      <p:bldP spid="54" grpId="0" autoUpdateAnimBg="0"/>
      <p:bldP spid="55" grpId="0" autoUpdateAnimBg="0"/>
      <p:bldP spid="56" grpId="0" autoUpdateAnimBg="0"/>
      <p:bldP spid="57" grpId="0" autoUpdateAnimBg="0"/>
      <p:bldP spid="59" grpId="0" autoUpdateAnimBg="0"/>
      <p:bldP spid="60" grpId="0" autoUpdateAnimBg="0"/>
      <p:bldP spid="61" grpId="0" autoUpdateAnimBg="0"/>
      <p:bldP spid="62" grpId="0" autoUpdateAnimBg="0"/>
      <p:bldP spid="63" grpId="0" autoUpdateAnimBg="0"/>
      <p:bldP spid="64" grpId="0" autoUpdateAnimBg="0"/>
      <p:bldP spid="65" grpId="0" autoUpdateAnimBg="0"/>
      <p:bldP spid="67" grpId="0" autoUpdateAnimBg="0"/>
      <p:bldP spid="68" grpId="0" autoUpdateAnimBg="0"/>
      <p:bldP spid="69" grpId="0" autoUpdateAnimBg="0"/>
      <p:bldP spid="70" grpId="0" autoUpdateAnimBg="0"/>
      <p:bldP spid="71" grpId="0" autoUpdateAnimBg="0"/>
      <p:bldP spid="73" grpId="0" autoUpdateAnimBg="0"/>
      <p:bldP spid="74" grpId="0" autoUpdateAnimBg="0"/>
      <p:bldP spid="75" grpId="0" autoUpdateAnimBg="0"/>
      <p:bldP spid="76" grpId="0" autoUpdateAnimBg="0"/>
      <p:bldP spid="77" grpId="0" autoUpdateAnimBg="0"/>
      <p:bldP spid="78" grpId="0" autoUpdateAnimBg="0"/>
      <p:bldP spid="79" grpId="0" autoUpdateAnimBg="0"/>
      <p:bldP spid="80" grpId="0" autoUpdateAnimBg="0"/>
      <p:bldP spid="81" grpId="0" autoUpdateAnimBg="0"/>
      <p:bldP spid="82" grpId="0" autoUpdateAnimBg="0"/>
      <p:bldP spid="83" grpId="0" autoUpdateAnimBg="0"/>
      <p:bldP spid="84" grpId="0" autoUpdateAnimBg="0"/>
      <p:bldP spid="89" grpId="0" autoUpdateAnimBg="0"/>
      <p:bldP spid="90" grpId="0" autoUpdateAnimBg="0"/>
      <p:bldP spid="92" grpId="0" autoUpdateAnimBg="0"/>
      <p:bldP spid="93" grpId="0" autoUpdateAnimBg="0"/>
      <p:bldP spid="94" grpId="0" autoUpdateAnimBg="0"/>
      <p:bldP spid="95" grpId="0" autoUpdateAnimBg="0"/>
      <p:bldP spid="96" grpId="0" autoUpdateAnimBg="0"/>
      <p:bldP spid="97" grpId="0" autoUpdateAnimBg="0"/>
      <p:bldP spid="98" grpId="0" autoUpdateAnimBg="0"/>
      <p:bldP spid="99" grpId="0" autoUpdateAnimBg="0"/>
      <p:bldP spid="100" grpId="0" autoUpdateAnimBg="0"/>
      <p:bldP spid="101" grpId="0" autoUpdateAnimBg="0"/>
      <p:bldP spid="102" grpId="0" autoUpdateAnimBg="0"/>
      <p:bldP spid="103" grpId="0" autoUpdateAnimBg="0"/>
      <p:bldP spid="104" grpId="0" autoUpdateAnimBg="0"/>
      <p:bldP spid="105" grpId="0" autoUpdateAnimBg="0"/>
      <p:bldP spid="106" grpId="0" autoUpdateAnimBg="0"/>
      <p:bldP spid="107" grpId="0" autoUpdateAnimBg="0"/>
      <p:bldP spid="108" grpId="0" autoUpdateAnimBg="0"/>
      <p:bldP spid="110" grpId="0" autoUpdateAnimBg="0"/>
      <p:bldP spid="111" grpId="0" autoUpdateAnimBg="0"/>
      <p:bldP spid="112" grpId="0" autoUpdateAnimBg="0"/>
      <p:bldP spid="113" grpId="0" autoUpdateAnimBg="0"/>
      <p:bldP spid="114" grpId="0" autoUpdateAnimBg="0"/>
      <p:bldP spid="115" grpId="0" autoUpdateAnimBg="0"/>
      <p:bldP spid="116" grpId="0" autoUpdateAnimBg="0"/>
      <p:bldP spid="117" grpId="0" autoUpdateAnimBg="0"/>
      <p:bldP spid="118" grpId="0" autoUpdateAnimBg="0"/>
      <p:bldP spid="119" grpId="0" autoUpdateAnimBg="0"/>
      <p:bldP spid="120" grpId="0" autoUpdateAnimBg="0"/>
      <p:bldP spid="121" grpId="0" autoUpdateAnimBg="0"/>
      <p:bldP spid="122" grpId="0" autoUpdateAnimBg="0"/>
      <p:bldP spid="123" grpId="0" autoUpdateAnimBg="0"/>
      <p:bldP spid="125" grpId="0" autoUpdateAnimBg="0"/>
      <p:bldP spid="126" grpId="0" autoUpdateAnimBg="0"/>
      <p:bldP spid="127" grpId="0" autoUpdateAnimBg="0"/>
      <p:bldP spid="1024" grpId="0" autoUpdateAnimBg="0"/>
      <p:bldP spid="1028" grpId="0" autoUpdateAnimBg="0"/>
      <p:bldP spid="1029" grpId="0" autoUpdateAnimBg="0"/>
      <p:bldP spid="1031" grpId="0" autoUpdateAnimBg="0"/>
      <p:bldP spid="1032" grpId="0" autoUpdateAnimBg="0"/>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DF21E35-7DD3-632F-90BA-8792A1CEF306}"/>
              </a:ext>
            </a:extLst>
          </p:cNvPr>
          <p:cNvSpPr txBox="1"/>
          <p:nvPr/>
        </p:nvSpPr>
        <p:spPr>
          <a:xfrm>
            <a:off x="1683816" y="655484"/>
            <a:ext cx="8824368" cy="2016127"/>
          </a:xfrm>
          <a:prstGeom prst="rect">
            <a:avLst/>
          </a:pr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sz="3600">
                <a:solidFill>
                  <a:schemeClr val="accent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Câu 1: Nguyễn Tuân sáng tác ở nhiều thể loại song đặc biệt thành công ở thể loại nào?</a:t>
            </a:r>
          </a:p>
        </p:txBody>
      </p:sp>
      <p:pic>
        <p:nvPicPr>
          <p:cNvPr id="7" name="Picture 10">
            <a:hlinkClick r:id="rId2" action="ppaction://hlinksldjump"/>
            <a:extLst>
              <a:ext uri="{FF2B5EF4-FFF2-40B4-BE49-F238E27FC236}">
                <a16:creationId xmlns:a16="http://schemas.microsoft.com/office/drawing/2014/main" id="{7E9CDED7-E5FE-AFD1-9E3F-F43EEEAD01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2280" y="3178632"/>
            <a:ext cx="3723640" cy="3522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037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DF21E35-7DD3-632F-90BA-8792A1CEF306}"/>
              </a:ext>
            </a:extLst>
          </p:cNvPr>
          <p:cNvSpPr txBox="1"/>
          <p:nvPr/>
        </p:nvSpPr>
        <p:spPr>
          <a:xfrm>
            <a:off x="1683816" y="655484"/>
            <a:ext cx="8824368" cy="2016127"/>
          </a:xfrm>
          <a:prstGeom prst="rect">
            <a:avLst/>
          </a:pr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sz="3600">
                <a:solidFill>
                  <a:schemeClr val="accent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2.Câu nói “Nhất sinh đê thủ bái mai hoa” là của ai?</a:t>
            </a:r>
          </a:p>
        </p:txBody>
      </p:sp>
      <p:pic>
        <p:nvPicPr>
          <p:cNvPr id="7" name="Picture 10">
            <a:hlinkClick r:id="rId2" action="ppaction://hlinksldjump"/>
            <a:extLst>
              <a:ext uri="{FF2B5EF4-FFF2-40B4-BE49-F238E27FC236}">
                <a16:creationId xmlns:a16="http://schemas.microsoft.com/office/drawing/2014/main" id="{7E9CDED7-E5FE-AFD1-9E3F-F43EEEAD01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2280" y="3178632"/>
            <a:ext cx="3723640" cy="3522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35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a:extLst>
              <a:ext uri="{FF2B5EF4-FFF2-40B4-BE49-F238E27FC236}">
                <a16:creationId xmlns:a16="http://schemas.microsoft.com/office/drawing/2014/main" id="{45A59FAE-F601-54F5-36AC-E13313A3E4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15"/>
          <p:cNvGrpSpPr>
            <a:grpSpLocks noChangeAspect="1"/>
          </p:cNvGrpSpPr>
          <p:nvPr/>
        </p:nvGrpSpPr>
        <p:grpSpPr bwMode="auto">
          <a:xfrm>
            <a:off x="724833" y="1636916"/>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46" name="文本框 45"/>
          <p:cNvSpPr txBox="1"/>
          <p:nvPr/>
        </p:nvSpPr>
        <p:spPr>
          <a:xfrm>
            <a:off x="806552" y="624266"/>
            <a:ext cx="2217275" cy="646331"/>
          </a:xfrm>
          <a:prstGeom prst="rect">
            <a:avLst/>
          </a:prstGeom>
          <a:noFill/>
        </p:spPr>
        <p:txBody>
          <a:bodyPr wrap="none" rtlCol="0">
            <a:spAutoFit/>
          </a:bodyPr>
          <a:lstStyle/>
          <a:p>
            <a:pPr algn="ctr"/>
            <a:r>
              <a:rPr lang="en-US" altLang="zh-CN" sz="3600">
                <a:solidFill>
                  <a:srgbClr val="FFE88B"/>
                </a:solidFill>
                <a:latin typeface="#9Slide03 AmpleSoft Bold" panose="02000000000000000000" pitchFamily="2" charset="0"/>
                <a:ea typeface="汉仪喵魂体W" panose="00020600040101010101" pitchFamily="18" charset="-122"/>
              </a:rPr>
              <a:t>NỘI DUNG</a:t>
            </a:r>
            <a:endParaRPr lang="zh-CN" altLang="en-US" sz="3600" dirty="0">
              <a:solidFill>
                <a:srgbClr val="FFE88B"/>
              </a:solidFill>
              <a:latin typeface="#9Slide03 AmpleSoft Bold" panose="02000000000000000000" pitchFamily="2" charset="0"/>
              <a:ea typeface="汉仪喵魂体W" panose="00020600040101010101" pitchFamily="18" charset="-122"/>
            </a:endParaRPr>
          </a:p>
        </p:txBody>
      </p:sp>
      <p:sp>
        <p:nvSpPr>
          <p:cNvPr id="7" name="TextBox 6">
            <a:extLst>
              <a:ext uri="{FF2B5EF4-FFF2-40B4-BE49-F238E27FC236}">
                <a16:creationId xmlns:a16="http://schemas.microsoft.com/office/drawing/2014/main" id="{BF08602A-88A2-AF97-5694-374B90024061}"/>
              </a:ext>
            </a:extLst>
          </p:cNvPr>
          <p:cNvSpPr txBox="1"/>
          <p:nvPr/>
        </p:nvSpPr>
        <p:spPr>
          <a:xfrm>
            <a:off x="3308985" y="1124738"/>
            <a:ext cx="8761018" cy="5014921"/>
          </a:xfrm>
          <a:prstGeom prst="rect">
            <a:avLst/>
          </a:prstGeom>
          <a:noFill/>
        </p:spPr>
        <p:txBody>
          <a:bodyPr wrap="square" numCol="2" spcCol="274320">
            <a:normAutofit/>
          </a:bodyPr>
          <a:lstStyle/>
          <a:p>
            <a:pPr marL="0" marR="0">
              <a:lnSpc>
                <a:spcPct val="107000"/>
              </a:lnSpc>
              <a:spcBef>
                <a:spcPts val="0"/>
              </a:spcBef>
              <a:spcAft>
                <a:spcPts val="800"/>
              </a:spcAft>
            </a:pPr>
            <a:r>
              <a:rPr lang="en-US" sz="1800" b="1">
                <a:solidFill>
                  <a:schemeClr val="bg1"/>
                </a:solidFill>
                <a:effectLst/>
                <a:latin typeface="#9Slide03 Montserrat Light" panose="00000400000000000000" pitchFamily="2" charset="0"/>
                <a:ea typeface="Calibri" panose="020F0502020204030204" pitchFamily="34" charset="0"/>
                <a:cs typeface="Times New Roman" panose="02020603050405020304" pitchFamily="18" charset="0"/>
              </a:rPr>
              <a:t>Tiến trình bài dạy:</a:t>
            </a:r>
            <a:endParaRPr lang="en-US" sz="1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a:solidFill>
                  <a:schemeClr val="bg1"/>
                </a:solidFill>
                <a:effectLst/>
                <a:latin typeface="#9Slide03 Montserrat Light" panose="00000400000000000000" pitchFamily="2" charset="0"/>
                <a:ea typeface="Calibri" panose="020F0502020204030204" pitchFamily="34" charset="0"/>
                <a:cs typeface="Times New Roman" panose="02020603050405020304" pitchFamily="18" charset="0"/>
              </a:rPr>
              <a:t>Hoạt động I: Khởi động</a:t>
            </a:r>
            <a:endParaRPr lang="en-US" sz="1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a:solidFill>
                  <a:schemeClr val="bg1"/>
                </a:solidFill>
                <a:effectLst/>
                <a:latin typeface="#9Slide03 Montserrat Light" panose="00000400000000000000" pitchFamily="2" charset="0"/>
                <a:ea typeface="Calibri" panose="020F0502020204030204" pitchFamily="34" charset="0"/>
                <a:cs typeface="Times New Roman" panose="02020603050405020304" pitchFamily="18" charset="0"/>
              </a:rPr>
              <a:t>Hoạt động 2: Hình thành kiến thức</a:t>
            </a:r>
            <a:endParaRPr lang="en-US" sz="1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romanUcPeriod"/>
            </a:pPr>
            <a:r>
              <a:rPr lang="en-US" sz="1800" b="1">
                <a:solidFill>
                  <a:schemeClr val="bg1"/>
                </a:solidFill>
                <a:effectLst/>
                <a:latin typeface="#9Slide03 Montserrat Light" panose="00000400000000000000" pitchFamily="2" charset="0"/>
                <a:ea typeface="Calibri" panose="020F0502020204030204" pitchFamily="34" charset="0"/>
                <a:cs typeface="Times New Roman" panose="02020603050405020304" pitchFamily="18" charset="0"/>
              </a:rPr>
              <a:t>Tìm hiểu chung:</a:t>
            </a:r>
            <a:endParaRPr lang="en-US" sz="1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b="1">
                <a:solidFill>
                  <a:schemeClr val="bg1"/>
                </a:solidFill>
                <a:effectLst/>
                <a:latin typeface="#9Slide03 Montserrat Light" panose="00000400000000000000" pitchFamily="2" charset="0"/>
                <a:ea typeface="Calibri" panose="020F0502020204030204" pitchFamily="34" charset="0"/>
                <a:cs typeface="Times New Roman" panose="02020603050405020304" pitchFamily="18" charset="0"/>
              </a:rPr>
              <a:t>Tác giả</a:t>
            </a:r>
            <a:endParaRPr lang="en-US" sz="1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800" b="1">
                <a:solidFill>
                  <a:schemeClr val="bg1"/>
                </a:solidFill>
                <a:effectLst/>
                <a:latin typeface="#9Slide03 Montserrat Light" panose="00000400000000000000" pitchFamily="2" charset="0"/>
                <a:ea typeface="Calibri" panose="020F0502020204030204" pitchFamily="34" charset="0"/>
                <a:cs typeface="Times New Roman" panose="02020603050405020304" pitchFamily="18" charset="0"/>
              </a:rPr>
              <a:t>Tác phẩm</a:t>
            </a:r>
            <a:endParaRPr lang="en-US" sz="1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sz="1800" b="1">
                <a:solidFill>
                  <a:schemeClr val="bg1"/>
                </a:solidFill>
                <a:effectLst/>
                <a:latin typeface="#9Slide03 Montserrat Light" panose="00000400000000000000" pitchFamily="2" charset="0"/>
                <a:ea typeface="Calibri" panose="020F0502020204030204" pitchFamily="34" charset="0"/>
                <a:cs typeface="Times New Roman" panose="02020603050405020304" pitchFamily="18" charset="0"/>
              </a:rPr>
              <a:t>II Đọc hiểu văn bản</a:t>
            </a:r>
            <a:endParaRPr lang="en-US" sz="1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b="1">
                <a:solidFill>
                  <a:schemeClr val="bg1"/>
                </a:solidFill>
                <a:effectLst/>
                <a:latin typeface="#9Slide03 Montserrat Light" panose="00000400000000000000" pitchFamily="2" charset="0"/>
                <a:ea typeface="Calibri" panose="020F0502020204030204" pitchFamily="34" charset="0"/>
                <a:cs typeface="Times New Roman" panose="02020603050405020304" pitchFamily="18" charset="0"/>
              </a:rPr>
              <a:t>Tình huống truyện</a:t>
            </a:r>
            <a:endParaRPr lang="en-US" sz="1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800" b="1">
                <a:solidFill>
                  <a:schemeClr val="bg1"/>
                </a:solidFill>
                <a:effectLst/>
                <a:latin typeface="#9Slide03 Montserrat Light" panose="00000400000000000000" pitchFamily="2" charset="0"/>
                <a:ea typeface="Calibri" panose="020F0502020204030204" pitchFamily="34" charset="0"/>
                <a:cs typeface="Times New Roman" panose="02020603050405020304" pitchFamily="18" charset="0"/>
              </a:rPr>
              <a:t>Tiết 2</a:t>
            </a:r>
            <a:endParaRPr lang="en-US" sz="1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b="1">
                <a:solidFill>
                  <a:schemeClr val="bg1"/>
                </a:solidFill>
                <a:effectLst/>
                <a:latin typeface="#9Slide03 Montserrat Light" panose="00000400000000000000" pitchFamily="2" charset="0"/>
                <a:ea typeface="Calibri" panose="020F0502020204030204" pitchFamily="34" charset="0"/>
                <a:cs typeface="Times New Roman" panose="02020603050405020304" pitchFamily="18" charset="0"/>
              </a:rPr>
              <a:t>Vẻ đẹp nhân vật Huấn Cao</a:t>
            </a:r>
            <a:endParaRPr lang="en-US" sz="1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b="1">
                <a:solidFill>
                  <a:schemeClr val="bg1"/>
                </a:solidFill>
                <a:effectLst/>
                <a:latin typeface="#9Slide03 Montserrat Light" panose="00000400000000000000" pitchFamily="2" charset="0"/>
                <a:ea typeface="Calibri" panose="020F0502020204030204" pitchFamily="34" charset="0"/>
                <a:cs typeface="Times New Roman" panose="02020603050405020304" pitchFamily="18" charset="0"/>
              </a:rPr>
              <a:t>Nhân vật Quản Ngục</a:t>
            </a:r>
            <a:endParaRPr lang="en-US" sz="1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800" b="1">
                <a:solidFill>
                  <a:schemeClr val="bg1"/>
                </a:solidFill>
                <a:effectLst/>
                <a:latin typeface="#9Slide03 Montserrat Light" panose="00000400000000000000" pitchFamily="2" charset="0"/>
                <a:ea typeface="Calibri" panose="020F0502020204030204" pitchFamily="34" charset="0"/>
                <a:cs typeface="Times New Roman" panose="02020603050405020304" pitchFamily="18" charset="0"/>
              </a:rPr>
              <a:t>Tiết 3:</a:t>
            </a:r>
            <a:endParaRPr lang="en-US" sz="1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800" b="1">
                <a:solidFill>
                  <a:schemeClr val="bg1"/>
                </a:solidFill>
                <a:effectLst/>
                <a:latin typeface="#9Slide03 Montserrat Light" panose="00000400000000000000" pitchFamily="2" charset="0"/>
                <a:ea typeface="Calibri" panose="020F0502020204030204" pitchFamily="34" charset="0"/>
                <a:cs typeface="Times New Roman" panose="02020603050405020304" pitchFamily="18" charset="0"/>
              </a:rPr>
              <a:t>Cảnh cho chữ và ý nghĩa lời khuyên</a:t>
            </a:r>
            <a:endParaRPr lang="en-US" sz="1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a:solidFill>
                  <a:schemeClr val="bg1"/>
                </a:solidFill>
                <a:effectLst/>
                <a:latin typeface="#9Slide03 Montserrat Light" panose="00000400000000000000" pitchFamily="2" charset="0"/>
                <a:ea typeface="Calibri" panose="020F0502020204030204" pitchFamily="34" charset="0"/>
                <a:cs typeface="Times New Roman" panose="02020603050405020304" pitchFamily="18" charset="0"/>
              </a:rPr>
              <a:t>III Tổng kết</a:t>
            </a:r>
            <a:endParaRPr lang="en-US" sz="1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b="1">
                <a:solidFill>
                  <a:schemeClr val="bg1"/>
                </a:solidFill>
                <a:effectLst/>
                <a:latin typeface="#9Slide03 Montserrat Light" panose="00000400000000000000" pitchFamily="2" charset="0"/>
                <a:ea typeface="Calibri" panose="020F0502020204030204" pitchFamily="34" charset="0"/>
                <a:cs typeface="Times New Roman" panose="02020603050405020304" pitchFamily="18" charset="0"/>
              </a:rPr>
              <a:t>Nội dung</a:t>
            </a:r>
            <a:endParaRPr lang="en-US" sz="1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800" b="1">
                <a:solidFill>
                  <a:schemeClr val="bg1"/>
                </a:solidFill>
                <a:effectLst/>
                <a:latin typeface="#9Slide03 Montserrat Light" panose="00000400000000000000" pitchFamily="2" charset="0"/>
                <a:ea typeface="Calibri" panose="020F0502020204030204" pitchFamily="34" charset="0"/>
                <a:cs typeface="Times New Roman" panose="02020603050405020304" pitchFamily="18" charset="0"/>
              </a:rPr>
              <a:t>Nghệ thuật</a:t>
            </a:r>
            <a:endParaRPr lang="en-US" sz="1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sz="1800" b="1">
                <a:solidFill>
                  <a:schemeClr val="bg1"/>
                </a:solidFill>
                <a:effectLst/>
                <a:latin typeface="#9Slide03 Montserrat Light" panose="00000400000000000000" pitchFamily="2" charset="0"/>
                <a:ea typeface="Calibri" panose="020F0502020204030204" pitchFamily="34" charset="0"/>
                <a:cs typeface="Times New Roman" panose="02020603050405020304" pitchFamily="18" charset="0"/>
              </a:rPr>
              <a:t>Hoạt động 3: Luyện tập</a:t>
            </a:r>
            <a:endParaRPr lang="en-US" sz="1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sz="1800" b="1">
                <a:solidFill>
                  <a:schemeClr val="bg1"/>
                </a:solidFill>
                <a:effectLst/>
                <a:latin typeface="#9Slide03 Montserrat Light" panose="00000400000000000000" pitchFamily="2" charset="0"/>
                <a:ea typeface="Calibri" panose="020F0502020204030204" pitchFamily="34" charset="0"/>
                <a:cs typeface="Times New Roman" panose="02020603050405020304" pitchFamily="18" charset="0"/>
              </a:rPr>
              <a:t>Hoạt động 4: Vận dụng, mở rộng</a:t>
            </a:r>
            <a:endParaRPr lang="en-US" b="1">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sz="1800" b="1">
                <a:solidFill>
                  <a:schemeClr val="bg1"/>
                </a:solidFill>
                <a:effectLst/>
                <a:latin typeface="#9Slide03 Montserrat Light" panose="00000400000000000000" pitchFamily="2" charset="0"/>
                <a:ea typeface="Calibri" panose="020F0502020204030204" pitchFamily="34" charset="0"/>
                <a:cs typeface="Times New Roman" panose="02020603050405020304" pitchFamily="18" charset="0"/>
              </a:rPr>
              <a:t> Củng cố, dặn dò</a:t>
            </a:r>
            <a:endParaRPr lang="en-US" sz="1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图片 2">
            <a:extLst>
              <a:ext uri="{FF2B5EF4-FFF2-40B4-BE49-F238E27FC236}">
                <a16:creationId xmlns:a16="http://schemas.microsoft.com/office/drawing/2014/main" id="{AC1EAFBF-8ACA-2E6D-C906-40591D1D5C08}"/>
              </a:ext>
            </a:extLst>
          </p:cNvPr>
          <p:cNvPicPr>
            <a:picLocks noChangeAspect="1"/>
          </p:cNvPicPr>
          <p:nvPr/>
        </p:nvPicPr>
        <p:blipFill>
          <a:blip r:embed="rId4"/>
          <a:stretch>
            <a:fillRect/>
          </a:stretch>
        </p:blipFill>
        <p:spPr>
          <a:xfrm>
            <a:off x="-6035704" y="1900488"/>
            <a:ext cx="1045864" cy="1354137"/>
          </a:xfrm>
          <a:prstGeom prst="rect">
            <a:avLst/>
          </a:prstGeom>
        </p:spPr>
      </p:pic>
      <p:pic>
        <p:nvPicPr>
          <p:cNvPr id="11" name="图片 4">
            <a:extLst>
              <a:ext uri="{FF2B5EF4-FFF2-40B4-BE49-F238E27FC236}">
                <a16:creationId xmlns:a16="http://schemas.microsoft.com/office/drawing/2014/main" id="{9ACE0458-D3B2-F3C0-1D5C-EE073C0DB8D3}"/>
              </a:ext>
            </a:extLst>
          </p:cNvPr>
          <p:cNvPicPr>
            <a:picLocks noChangeAspect="1"/>
          </p:cNvPicPr>
          <p:nvPr/>
        </p:nvPicPr>
        <p:blipFill>
          <a:blip r:embed="rId5"/>
          <a:stretch>
            <a:fillRect/>
          </a:stretch>
        </p:blipFill>
        <p:spPr>
          <a:xfrm>
            <a:off x="-4289789" y="3495445"/>
            <a:ext cx="1302179" cy="1449387"/>
          </a:xfrm>
          <a:prstGeom prst="rect">
            <a:avLst/>
          </a:prstGeom>
        </p:spPr>
      </p:pic>
      <p:pic>
        <p:nvPicPr>
          <p:cNvPr id="12" name="图片 5">
            <a:extLst>
              <a:ext uri="{FF2B5EF4-FFF2-40B4-BE49-F238E27FC236}">
                <a16:creationId xmlns:a16="http://schemas.microsoft.com/office/drawing/2014/main" id="{EB1BBB1A-AFDB-4E0C-A733-FB37E09C19EA}"/>
              </a:ext>
            </a:extLst>
          </p:cNvPr>
          <p:cNvPicPr>
            <a:picLocks noChangeAspect="1"/>
          </p:cNvPicPr>
          <p:nvPr/>
        </p:nvPicPr>
        <p:blipFill>
          <a:blip r:embed="rId6"/>
          <a:stretch>
            <a:fillRect/>
          </a:stretch>
        </p:blipFill>
        <p:spPr>
          <a:xfrm>
            <a:off x="-2218486" y="-1228153"/>
            <a:ext cx="436104" cy="450394"/>
          </a:xfrm>
          <a:prstGeom prst="rect">
            <a:avLst/>
          </a:prstGeom>
        </p:spPr>
      </p:pic>
      <p:sp>
        <p:nvSpPr>
          <p:cNvPr id="14" name="TextBox 13">
            <a:extLst>
              <a:ext uri="{FF2B5EF4-FFF2-40B4-BE49-F238E27FC236}">
                <a16:creationId xmlns:a16="http://schemas.microsoft.com/office/drawing/2014/main" id="{EB11C9F6-A0A4-3318-DFB3-C9C70C1947A3}"/>
              </a:ext>
            </a:extLst>
          </p:cNvPr>
          <p:cNvSpPr txBox="1"/>
          <p:nvPr/>
        </p:nvSpPr>
        <p:spPr>
          <a:xfrm>
            <a:off x="3146320" y="-4719605"/>
            <a:ext cx="5555720" cy="2873735"/>
          </a:xfrm>
          <a:prstGeom prst="rect">
            <a:avLst/>
          </a:prstGeom>
          <a:noFill/>
        </p:spPr>
        <p:txBody>
          <a:bodyPr wrap="square">
            <a:spAutoFit/>
          </a:bodyPr>
          <a:lstStyle/>
          <a:p>
            <a:pPr marL="0" marR="0">
              <a:lnSpc>
                <a:spcPct val="107000"/>
              </a:lnSpc>
              <a:spcBef>
                <a:spcPts val="0"/>
              </a:spcBef>
              <a:spcAft>
                <a:spcPts val="800"/>
              </a:spcAft>
            </a:pPr>
            <a:r>
              <a:rPr lang="en-US" sz="2400">
                <a:solidFill>
                  <a:schemeClr val="bg1"/>
                </a:solidFill>
                <a:effectLst/>
                <a:latin typeface="#9Slide03 Montserrat Light" panose="00000400000000000000" pitchFamily="2" charset="0"/>
                <a:ea typeface="Calibri" panose="020F0502020204030204" pitchFamily="34" charset="0"/>
                <a:cs typeface="Times New Roman" panose="02020603050405020304" pitchFamily="18" charset="0"/>
              </a:rPr>
              <a:t>Bước 1: Ổn định lớp</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a:solidFill>
                  <a:schemeClr val="bg1"/>
                </a:solidFill>
                <a:effectLst/>
                <a:latin typeface="#9Slide03 Montserrat Light" panose="00000400000000000000" pitchFamily="2" charset="0"/>
                <a:ea typeface="Calibri" panose="020F0502020204030204" pitchFamily="34" charset="0"/>
                <a:cs typeface="Times New Roman" panose="02020603050405020304" pitchFamily="18" charset="0"/>
              </a:rPr>
              <a:t>Kiểm tra học sinh vắng</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a:solidFill>
                  <a:schemeClr val="bg1"/>
                </a:solidFill>
                <a:effectLst/>
                <a:latin typeface="#9Slide03 Montserrat Light" panose="00000400000000000000" pitchFamily="2" charset="0"/>
                <a:ea typeface="Calibri" panose="020F0502020204030204" pitchFamily="34" charset="0"/>
                <a:cs typeface="Times New Roman" panose="02020603050405020304" pitchFamily="18" charset="0"/>
              </a:rPr>
              <a:t>Bước 2: Kiểm tra bài cũ</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a:solidFill>
                  <a:schemeClr val="bg1"/>
                </a:solidFill>
                <a:effectLst/>
                <a:latin typeface="#9Slide03 Montserrat Light" panose="00000400000000000000" pitchFamily="2" charset="0"/>
                <a:ea typeface="Calibri" panose="020F0502020204030204" pitchFamily="34" charset="0"/>
                <a:cs typeface="Times New Roman" panose="02020603050405020304" pitchFamily="18" charset="0"/>
              </a:rPr>
              <a:t>Câu hỏi:Nêu tình huống truyện của truyện ngắn “ Chữ người tử tù”</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a:solidFill>
                  <a:schemeClr val="bg1"/>
                </a:solidFill>
                <a:effectLst/>
                <a:latin typeface="#9Slide03 Montserrat Light" panose="00000400000000000000" pitchFamily="2" charset="0"/>
                <a:ea typeface="Calibri" panose="020F0502020204030204" pitchFamily="34" charset="0"/>
                <a:cs typeface="Times New Roman" panose="02020603050405020304" pitchFamily="18" charset="0"/>
              </a:rPr>
              <a:t>Bước 3: Giảng bải mới</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图片 2">
            <a:extLst>
              <a:ext uri="{FF2B5EF4-FFF2-40B4-BE49-F238E27FC236}">
                <a16:creationId xmlns:a16="http://schemas.microsoft.com/office/drawing/2014/main" id="{84E9FA6E-5135-EE59-9FB1-685BC47366B7}"/>
              </a:ext>
            </a:extLst>
          </p:cNvPr>
          <p:cNvPicPr>
            <a:picLocks noChangeAspect="1"/>
          </p:cNvPicPr>
          <p:nvPr/>
        </p:nvPicPr>
        <p:blipFill rotWithShape="1">
          <a:blip r:embed="rId7"/>
          <a:srcRect l="838" t="838" r="838" b="838"/>
          <a:stretch/>
        </p:blipFill>
        <p:spPr>
          <a:xfrm>
            <a:off x="0" y="0"/>
            <a:ext cx="12192001" cy="68580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spTree>
    <p:extLst>
      <p:ext uri="{BB962C8B-B14F-4D97-AF65-F5344CB8AC3E}">
        <p14:creationId xmlns:p14="http://schemas.microsoft.com/office/powerpoint/2010/main" val="9638583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down)">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down)">
                                      <p:cBhvr>
                                        <p:cTn id="20" dur="500"/>
                                        <p:tgtEl>
                                          <p:spTgt spid="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wipe(down)">
                                      <p:cBhvr>
                                        <p:cTn id="25" dur="500"/>
                                        <p:tgtEl>
                                          <p:spTgt spid="7">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wipe(down)">
                                      <p:cBhvr>
                                        <p:cTn id="30" dur="500"/>
                                        <p:tgtEl>
                                          <p:spTgt spid="7">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wipe(down)">
                                      <p:cBhvr>
                                        <p:cTn id="35" dur="500"/>
                                        <p:tgtEl>
                                          <p:spTgt spid="7">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7">
                                            <p:txEl>
                                              <p:pRg st="5" end="5"/>
                                            </p:txEl>
                                          </p:spTgt>
                                        </p:tgtEl>
                                        <p:attrNameLst>
                                          <p:attrName>style.visibility</p:attrName>
                                        </p:attrNameLst>
                                      </p:cBhvr>
                                      <p:to>
                                        <p:strVal val="visible"/>
                                      </p:to>
                                    </p:set>
                                    <p:animEffect transition="in" filter="wipe(down)">
                                      <p:cBhvr>
                                        <p:cTn id="40" dur="500"/>
                                        <p:tgtEl>
                                          <p:spTgt spid="7">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7">
                                            <p:txEl>
                                              <p:pRg st="6" end="6"/>
                                            </p:txEl>
                                          </p:spTgt>
                                        </p:tgtEl>
                                        <p:attrNameLst>
                                          <p:attrName>style.visibility</p:attrName>
                                        </p:attrNameLst>
                                      </p:cBhvr>
                                      <p:to>
                                        <p:strVal val="visible"/>
                                      </p:to>
                                    </p:set>
                                    <p:animEffect transition="in" filter="wipe(down)">
                                      <p:cBhvr>
                                        <p:cTn id="45" dur="500"/>
                                        <p:tgtEl>
                                          <p:spTgt spid="7">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7">
                                            <p:txEl>
                                              <p:pRg st="7" end="7"/>
                                            </p:txEl>
                                          </p:spTgt>
                                        </p:tgtEl>
                                        <p:attrNameLst>
                                          <p:attrName>style.visibility</p:attrName>
                                        </p:attrNameLst>
                                      </p:cBhvr>
                                      <p:to>
                                        <p:strVal val="visible"/>
                                      </p:to>
                                    </p:set>
                                    <p:animEffect transition="in" filter="wipe(down)">
                                      <p:cBhvr>
                                        <p:cTn id="50" dur="500"/>
                                        <p:tgtEl>
                                          <p:spTgt spid="7">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7">
                                            <p:txEl>
                                              <p:pRg st="8" end="8"/>
                                            </p:txEl>
                                          </p:spTgt>
                                        </p:tgtEl>
                                        <p:attrNameLst>
                                          <p:attrName>style.visibility</p:attrName>
                                        </p:attrNameLst>
                                      </p:cBhvr>
                                      <p:to>
                                        <p:strVal val="visible"/>
                                      </p:to>
                                    </p:set>
                                    <p:animEffect transition="in" filter="wipe(down)">
                                      <p:cBhvr>
                                        <p:cTn id="55" dur="500"/>
                                        <p:tgtEl>
                                          <p:spTgt spid="7">
                                            <p:txEl>
                                              <p:pRg st="8" end="8"/>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7">
                                            <p:txEl>
                                              <p:pRg st="9" end="9"/>
                                            </p:txEl>
                                          </p:spTgt>
                                        </p:tgtEl>
                                        <p:attrNameLst>
                                          <p:attrName>style.visibility</p:attrName>
                                        </p:attrNameLst>
                                      </p:cBhvr>
                                      <p:to>
                                        <p:strVal val="visible"/>
                                      </p:to>
                                    </p:set>
                                    <p:animEffect transition="in" filter="wipe(down)">
                                      <p:cBhvr>
                                        <p:cTn id="60" dur="500"/>
                                        <p:tgtEl>
                                          <p:spTgt spid="7">
                                            <p:txEl>
                                              <p:pRg st="9" end="9"/>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7">
                                            <p:txEl>
                                              <p:pRg st="10" end="10"/>
                                            </p:txEl>
                                          </p:spTgt>
                                        </p:tgtEl>
                                        <p:attrNameLst>
                                          <p:attrName>style.visibility</p:attrName>
                                        </p:attrNameLst>
                                      </p:cBhvr>
                                      <p:to>
                                        <p:strVal val="visible"/>
                                      </p:to>
                                    </p:set>
                                    <p:animEffect transition="in" filter="wipe(down)">
                                      <p:cBhvr>
                                        <p:cTn id="65" dur="500"/>
                                        <p:tgtEl>
                                          <p:spTgt spid="7">
                                            <p:txEl>
                                              <p:pRg st="10" end="1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7">
                                            <p:txEl>
                                              <p:pRg st="11" end="11"/>
                                            </p:txEl>
                                          </p:spTgt>
                                        </p:tgtEl>
                                        <p:attrNameLst>
                                          <p:attrName>style.visibility</p:attrName>
                                        </p:attrNameLst>
                                      </p:cBhvr>
                                      <p:to>
                                        <p:strVal val="visible"/>
                                      </p:to>
                                    </p:set>
                                    <p:animEffect transition="in" filter="wipe(down)">
                                      <p:cBhvr>
                                        <p:cTn id="70" dur="500"/>
                                        <p:tgtEl>
                                          <p:spTgt spid="7">
                                            <p:txEl>
                                              <p:pRg st="11" end="11"/>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7">
                                            <p:txEl>
                                              <p:pRg st="12" end="12"/>
                                            </p:txEl>
                                          </p:spTgt>
                                        </p:tgtEl>
                                        <p:attrNameLst>
                                          <p:attrName>style.visibility</p:attrName>
                                        </p:attrNameLst>
                                      </p:cBhvr>
                                      <p:to>
                                        <p:strVal val="visible"/>
                                      </p:to>
                                    </p:set>
                                    <p:animEffect transition="in" filter="wipe(down)">
                                      <p:cBhvr>
                                        <p:cTn id="75" dur="500"/>
                                        <p:tgtEl>
                                          <p:spTgt spid="7">
                                            <p:txEl>
                                              <p:pRg st="12" end="12"/>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7">
                                            <p:txEl>
                                              <p:pRg st="13" end="13"/>
                                            </p:txEl>
                                          </p:spTgt>
                                        </p:tgtEl>
                                        <p:attrNameLst>
                                          <p:attrName>style.visibility</p:attrName>
                                        </p:attrNameLst>
                                      </p:cBhvr>
                                      <p:to>
                                        <p:strVal val="visible"/>
                                      </p:to>
                                    </p:set>
                                    <p:animEffect transition="in" filter="wipe(down)">
                                      <p:cBhvr>
                                        <p:cTn id="80" dur="500"/>
                                        <p:tgtEl>
                                          <p:spTgt spid="7">
                                            <p:txEl>
                                              <p:pRg st="13" end="13"/>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7">
                                            <p:txEl>
                                              <p:pRg st="14" end="14"/>
                                            </p:txEl>
                                          </p:spTgt>
                                        </p:tgtEl>
                                        <p:attrNameLst>
                                          <p:attrName>style.visibility</p:attrName>
                                        </p:attrNameLst>
                                      </p:cBhvr>
                                      <p:to>
                                        <p:strVal val="visible"/>
                                      </p:to>
                                    </p:set>
                                    <p:animEffect transition="in" filter="wipe(down)">
                                      <p:cBhvr>
                                        <p:cTn id="85" dur="500"/>
                                        <p:tgtEl>
                                          <p:spTgt spid="7">
                                            <p:txEl>
                                              <p:pRg st="14" end="14"/>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grpId="0" nodeType="clickEffect">
                                  <p:stCondLst>
                                    <p:cond delay="0"/>
                                  </p:stCondLst>
                                  <p:childTnLst>
                                    <p:set>
                                      <p:cBhvr>
                                        <p:cTn id="89" dur="1" fill="hold">
                                          <p:stCondLst>
                                            <p:cond delay="0"/>
                                          </p:stCondLst>
                                        </p:cTn>
                                        <p:tgtEl>
                                          <p:spTgt spid="7">
                                            <p:txEl>
                                              <p:pRg st="15" end="15"/>
                                            </p:txEl>
                                          </p:spTgt>
                                        </p:tgtEl>
                                        <p:attrNameLst>
                                          <p:attrName>style.visibility</p:attrName>
                                        </p:attrNameLst>
                                      </p:cBhvr>
                                      <p:to>
                                        <p:strVal val="visible"/>
                                      </p:to>
                                    </p:set>
                                    <p:animEffect transition="in" filter="wipe(down)">
                                      <p:cBhvr>
                                        <p:cTn id="90" dur="500"/>
                                        <p:tgtEl>
                                          <p:spTgt spid="7">
                                            <p:txEl>
                                              <p:pRg st="15" end="15"/>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7">
                                            <p:txEl>
                                              <p:pRg st="16" end="16"/>
                                            </p:txEl>
                                          </p:spTgt>
                                        </p:tgtEl>
                                        <p:attrNameLst>
                                          <p:attrName>style.visibility</p:attrName>
                                        </p:attrNameLst>
                                      </p:cBhvr>
                                      <p:to>
                                        <p:strVal val="visible"/>
                                      </p:to>
                                    </p:set>
                                    <p:animEffect transition="in" filter="wipe(down)">
                                      <p:cBhvr>
                                        <p:cTn id="95" dur="500"/>
                                        <p:tgtEl>
                                          <p:spTgt spid="7">
                                            <p:txEl>
                                              <p:pRg st="16" end="16"/>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grpId="0" nodeType="clickEffect">
                                  <p:stCondLst>
                                    <p:cond delay="0"/>
                                  </p:stCondLst>
                                  <p:childTnLst>
                                    <p:set>
                                      <p:cBhvr>
                                        <p:cTn id="99" dur="1" fill="hold">
                                          <p:stCondLst>
                                            <p:cond delay="0"/>
                                          </p:stCondLst>
                                        </p:cTn>
                                        <p:tgtEl>
                                          <p:spTgt spid="7">
                                            <p:txEl>
                                              <p:pRg st="17" end="17"/>
                                            </p:txEl>
                                          </p:spTgt>
                                        </p:tgtEl>
                                        <p:attrNameLst>
                                          <p:attrName>style.visibility</p:attrName>
                                        </p:attrNameLst>
                                      </p:cBhvr>
                                      <p:to>
                                        <p:strVal val="visible"/>
                                      </p:to>
                                    </p:set>
                                    <p:animEffect transition="in" filter="wipe(down)">
                                      <p:cBhvr>
                                        <p:cTn id="100" dur="500"/>
                                        <p:tgtEl>
                                          <p:spTgt spid="7">
                                            <p:txEl>
                                              <p:pRg st="17" end="17"/>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4" fill="hold" grpId="0" nodeType="clickEffect">
                                  <p:stCondLst>
                                    <p:cond delay="0"/>
                                  </p:stCondLst>
                                  <p:childTnLst>
                                    <p:set>
                                      <p:cBhvr>
                                        <p:cTn id="104" dur="1" fill="hold">
                                          <p:stCondLst>
                                            <p:cond delay="0"/>
                                          </p:stCondLst>
                                        </p:cTn>
                                        <p:tgtEl>
                                          <p:spTgt spid="7">
                                            <p:txEl>
                                              <p:pRg st="18" end="18"/>
                                            </p:txEl>
                                          </p:spTgt>
                                        </p:tgtEl>
                                        <p:attrNameLst>
                                          <p:attrName>style.visibility</p:attrName>
                                        </p:attrNameLst>
                                      </p:cBhvr>
                                      <p:to>
                                        <p:strVal val="visible"/>
                                      </p:to>
                                    </p:set>
                                    <p:animEffect transition="in" filter="wipe(down)">
                                      <p:cBhvr>
                                        <p:cTn id="105" dur="500"/>
                                        <p:tgtEl>
                                          <p:spTgt spid="7">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DF21E35-7DD3-632F-90BA-8792A1CEF306}"/>
              </a:ext>
            </a:extLst>
          </p:cNvPr>
          <p:cNvSpPr txBox="1"/>
          <p:nvPr/>
        </p:nvSpPr>
        <p:spPr>
          <a:xfrm>
            <a:off x="1683816" y="156804"/>
            <a:ext cx="8824368" cy="3130406"/>
          </a:xfrm>
          <a:prstGeom prst="rect">
            <a:avLst/>
          </a:pr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sz="3600">
                <a:solidFill>
                  <a:schemeClr val="accent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3. Nguyễn Tuân không thích cuộc sống trầm lặng bình ổn nên ông thường đi suốt tìm kiếm những gì mới mẻ độc đáo. Vậy Nguyễn Tuân theo chủ nghĩa nào?</a:t>
            </a:r>
          </a:p>
        </p:txBody>
      </p:sp>
      <p:pic>
        <p:nvPicPr>
          <p:cNvPr id="7" name="Picture 10">
            <a:hlinkClick r:id="rId2" action="ppaction://hlinksldjump"/>
            <a:extLst>
              <a:ext uri="{FF2B5EF4-FFF2-40B4-BE49-F238E27FC236}">
                <a16:creationId xmlns:a16="http://schemas.microsoft.com/office/drawing/2014/main" id="{7E9CDED7-E5FE-AFD1-9E3F-F43EEEAD01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2280" y="3178632"/>
            <a:ext cx="3723640" cy="3522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496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DF21E35-7DD3-632F-90BA-8792A1CEF306}"/>
              </a:ext>
            </a:extLst>
          </p:cNvPr>
          <p:cNvSpPr txBox="1"/>
          <p:nvPr/>
        </p:nvSpPr>
        <p:spPr>
          <a:xfrm>
            <a:off x="1683816" y="655484"/>
            <a:ext cx="8824368" cy="2016127"/>
          </a:xfrm>
          <a:prstGeom prst="rect">
            <a:avLst/>
          </a:pr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sz="3600">
                <a:solidFill>
                  <a:schemeClr val="accent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4. Tác phẩm Chữ người tử tù lúc đầu có tên là gì?</a:t>
            </a:r>
          </a:p>
        </p:txBody>
      </p:sp>
      <p:pic>
        <p:nvPicPr>
          <p:cNvPr id="7" name="Picture 10">
            <a:hlinkClick r:id="rId2" action="ppaction://hlinksldjump"/>
            <a:extLst>
              <a:ext uri="{FF2B5EF4-FFF2-40B4-BE49-F238E27FC236}">
                <a16:creationId xmlns:a16="http://schemas.microsoft.com/office/drawing/2014/main" id="{7E9CDED7-E5FE-AFD1-9E3F-F43EEEAD01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2280" y="3178632"/>
            <a:ext cx="3723640" cy="3522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83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DF21E35-7DD3-632F-90BA-8792A1CEF306}"/>
              </a:ext>
            </a:extLst>
          </p:cNvPr>
          <p:cNvSpPr txBox="1"/>
          <p:nvPr/>
        </p:nvSpPr>
        <p:spPr>
          <a:xfrm>
            <a:off x="1683816" y="655484"/>
            <a:ext cx="8824368" cy="2016127"/>
          </a:xfrm>
          <a:prstGeom prst="rect">
            <a:avLst/>
          </a:pr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sz="3600">
                <a:solidFill>
                  <a:schemeClr val="accent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5. Tên tập truyện của Nguyên Tuân viết năm 1941?</a:t>
            </a:r>
          </a:p>
        </p:txBody>
      </p:sp>
      <p:pic>
        <p:nvPicPr>
          <p:cNvPr id="7" name="Picture 10">
            <a:hlinkClick r:id="rId2" action="ppaction://hlinksldjump"/>
            <a:extLst>
              <a:ext uri="{FF2B5EF4-FFF2-40B4-BE49-F238E27FC236}">
                <a16:creationId xmlns:a16="http://schemas.microsoft.com/office/drawing/2014/main" id="{7E9CDED7-E5FE-AFD1-9E3F-F43EEEAD01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2280" y="3178632"/>
            <a:ext cx="3723640" cy="3522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694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DF21E35-7DD3-632F-90BA-8792A1CEF306}"/>
              </a:ext>
            </a:extLst>
          </p:cNvPr>
          <p:cNvSpPr txBox="1"/>
          <p:nvPr/>
        </p:nvSpPr>
        <p:spPr>
          <a:xfrm>
            <a:off x="1683816" y="655484"/>
            <a:ext cx="8824368" cy="2016127"/>
          </a:xfrm>
          <a:prstGeom prst="rect">
            <a:avLst/>
          </a:pr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sz="3600">
                <a:solidFill>
                  <a:schemeClr val="accent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6. tính từ thể hiện sự tài giỏi, phong nhã, thiên về nghệ thuật văn chương?</a:t>
            </a:r>
          </a:p>
        </p:txBody>
      </p:sp>
      <p:pic>
        <p:nvPicPr>
          <p:cNvPr id="7" name="Picture 10">
            <a:hlinkClick r:id="rId2" action="ppaction://hlinksldjump"/>
            <a:extLst>
              <a:ext uri="{FF2B5EF4-FFF2-40B4-BE49-F238E27FC236}">
                <a16:creationId xmlns:a16="http://schemas.microsoft.com/office/drawing/2014/main" id="{7E9CDED7-E5FE-AFD1-9E3F-F43EEEAD01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2280" y="3178632"/>
            <a:ext cx="3723640" cy="3522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67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DF21E35-7DD3-632F-90BA-8792A1CEF306}"/>
              </a:ext>
            </a:extLst>
          </p:cNvPr>
          <p:cNvSpPr txBox="1"/>
          <p:nvPr/>
        </p:nvSpPr>
        <p:spPr>
          <a:xfrm>
            <a:off x="1683816" y="655484"/>
            <a:ext cx="8824368" cy="2016127"/>
          </a:xfrm>
          <a:prstGeom prst="rect">
            <a:avLst/>
          </a:pr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sz="3600">
                <a:solidFill>
                  <a:schemeClr val="accent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7. Nguyễn Tuân am hiểu cả điêu khắc, hội hoạ, và lĩnh vực nào nữa?</a:t>
            </a:r>
          </a:p>
        </p:txBody>
      </p:sp>
      <p:pic>
        <p:nvPicPr>
          <p:cNvPr id="7" name="Picture 10">
            <a:hlinkClick r:id="rId2" action="ppaction://hlinksldjump"/>
            <a:extLst>
              <a:ext uri="{FF2B5EF4-FFF2-40B4-BE49-F238E27FC236}">
                <a16:creationId xmlns:a16="http://schemas.microsoft.com/office/drawing/2014/main" id="{7E9CDED7-E5FE-AFD1-9E3F-F43EEEAD01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2280" y="3178632"/>
            <a:ext cx="3723640" cy="3522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58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DF21E35-7DD3-632F-90BA-8792A1CEF306}"/>
              </a:ext>
            </a:extLst>
          </p:cNvPr>
          <p:cNvSpPr txBox="1"/>
          <p:nvPr/>
        </p:nvSpPr>
        <p:spPr>
          <a:xfrm>
            <a:off x="1683816" y="655484"/>
            <a:ext cx="8824368" cy="2016127"/>
          </a:xfrm>
          <a:prstGeom prst="rect">
            <a:avLst/>
          </a:pr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sz="3600">
                <a:solidFill>
                  <a:schemeClr val="accent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8. Nguyễn Tuân quê ở đâu?</a:t>
            </a:r>
          </a:p>
        </p:txBody>
      </p:sp>
      <p:pic>
        <p:nvPicPr>
          <p:cNvPr id="7" name="Picture 10">
            <a:hlinkClick r:id="rId2" action="ppaction://hlinksldjump"/>
            <a:extLst>
              <a:ext uri="{FF2B5EF4-FFF2-40B4-BE49-F238E27FC236}">
                <a16:creationId xmlns:a16="http://schemas.microsoft.com/office/drawing/2014/main" id="{7E9CDED7-E5FE-AFD1-9E3F-F43EEEAD01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2280" y="3178632"/>
            <a:ext cx="3723640" cy="3522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26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DF21E35-7DD3-632F-90BA-8792A1CEF306}"/>
              </a:ext>
            </a:extLst>
          </p:cNvPr>
          <p:cNvSpPr txBox="1"/>
          <p:nvPr/>
        </p:nvSpPr>
        <p:spPr>
          <a:xfrm>
            <a:off x="1683816" y="655484"/>
            <a:ext cx="8824368" cy="2016127"/>
          </a:xfrm>
          <a:prstGeom prst="rect">
            <a:avLst/>
          </a:pr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sz="3600">
                <a:solidFill>
                  <a:schemeClr val="accent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9. Nhân vật chính có tài gì?</a:t>
            </a:r>
          </a:p>
        </p:txBody>
      </p:sp>
      <p:pic>
        <p:nvPicPr>
          <p:cNvPr id="7" name="Picture 10">
            <a:hlinkClick r:id="rId2" action="ppaction://hlinksldjump"/>
            <a:extLst>
              <a:ext uri="{FF2B5EF4-FFF2-40B4-BE49-F238E27FC236}">
                <a16:creationId xmlns:a16="http://schemas.microsoft.com/office/drawing/2014/main" id="{7E9CDED7-E5FE-AFD1-9E3F-F43EEEAD01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2280" y="3178632"/>
            <a:ext cx="3723640" cy="3522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46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DF21E35-7DD3-632F-90BA-8792A1CEF306}"/>
              </a:ext>
            </a:extLst>
          </p:cNvPr>
          <p:cNvSpPr txBox="1"/>
          <p:nvPr/>
        </p:nvSpPr>
        <p:spPr>
          <a:xfrm>
            <a:off x="1683816" y="655484"/>
            <a:ext cx="8824368" cy="2016127"/>
          </a:xfrm>
          <a:prstGeom prst="rect">
            <a:avLst/>
          </a:pr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sz="3600">
                <a:solidFill>
                  <a:schemeClr val="accent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10. Xét về bình diện xã hội thì Huấn Cao và Viên Quản ngục như thế nào với nhau?</a:t>
            </a:r>
          </a:p>
        </p:txBody>
      </p:sp>
      <p:pic>
        <p:nvPicPr>
          <p:cNvPr id="7" name="Picture 10">
            <a:hlinkClick r:id="rId2" action="ppaction://hlinksldjump"/>
            <a:extLst>
              <a:ext uri="{FF2B5EF4-FFF2-40B4-BE49-F238E27FC236}">
                <a16:creationId xmlns:a16="http://schemas.microsoft.com/office/drawing/2014/main" id="{7E9CDED7-E5FE-AFD1-9E3F-F43EEEAD01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2280" y="3178632"/>
            <a:ext cx="3723640" cy="3522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08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DF21E35-7DD3-632F-90BA-8792A1CEF306}"/>
              </a:ext>
            </a:extLst>
          </p:cNvPr>
          <p:cNvSpPr txBox="1"/>
          <p:nvPr/>
        </p:nvSpPr>
        <p:spPr>
          <a:xfrm>
            <a:off x="1683816" y="655484"/>
            <a:ext cx="8824368" cy="2016127"/>
          </a:xfrm>
          <a:prstGeom prst="rect">
            <a:avLst/>
          </a:pr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sz="3600">
                <a:solidFill>
                  <a:schemeClr val="accent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11. Nhân vật chính của truyện ngắn “Chữ người tử tù” là gì?</a:t>
            </a:r>
          </a:p>
        </p:txBody>
      </p:sp>
      <p:pic>
        <p:nvPicPr>
          <p:cNvPr id="7" name="Picture 10">
            <a:hlinkClick r:id="rId2" action="ppaction://hlinksldjump"/>
            <a:extLst>
              <a:ext uri="{FF2B5EF4-FFF2-40B4-BE49-F238E27FC236}">
                <a16:creationId xmlns:a16="http://schemas.microsoft.com/office/drawing/2014/main" id="{7E9CDED7-E5FE-AFD1-9E3F-F43EEEAD01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2280" y="3178632"/>
            <a:ext cx="3723640" cy="3522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42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DF21E35-7DD3-632F-90BA-8792A1CEF306}"/>
              </a:ext>
            </a:extLst>
          </p:cNvPr>
          <p:cNvSpPr txBox="1"/>
          <p:nvPr/>
        </p:nvSpPr>
        <p:spPr>
          <a:xfrm>
            <a:off x="1683816" y="655484"/>
            <a:ext cx="8824368" cy="2016127"/>
          </a:xfrm>
          <a:prstGeom prst="rect">
            <a:avLst/>
          </a:pr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sz="3600">
                <a:solidFill>
                  <a:schemeClr val="accent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12. Đây là thú chơi tao nhã của nhà nho xưa</a:t>
            </a:r>
          </a:p>
        </p:txBody>
      </p:sp>
      <p:pic>
        <p:nvPicPr>
          <p:cNvPr id="7" name="Picture 10">
            <a:hlinkClick r:id="rId2" action="ppaction://hlinksldjump"/>
            <a:extLst>
              <a:ext uri="{FF2B5EF4-FFF2-40B4-BE49-F238E27FC236}">
                <a16:creationId xmlns:a16="http://schemas.microsoft.com/office/drawing/2014/main" id="{7E9CDED7-E5FE-AFD1-9E3F-F43EEEAD01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2280" y="3178632"/>
            <a:ext cx="3723640" cy="3522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26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ợi ý giải đề về tác phẩm “Chữ người tử tù” của Nguyễn Tuân - Trường THPT  Chuyên Bến Tre">
            <a:extLst>
              <a:ext uri="{FF2B5EF4-FFF2-40B4-BE49-F238E27FC236}">
                <a16:creationId xmlns:a16="http://schemas.microsoft.com/office/drawing/2014/main" id="{BE280E99-CFE8-8C25-D2D0-BEA2DD112A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131" t="140" r="9115" b="189"/>
          <a:stretch/>
        </p:blipFill>
        <p:spPr bwMode="auto">
          <a:xfrm>
            <a:off x="2800036" y="133036"/>
            <a:ext cx="6591928" cy="6591928"/>
          </a:xfrm>
          <a:prstGeom prst="rect">
            <a:avLst/>
          </a:prstGeom>
          <a:noFill/>
          <a:extLst>
            <a:ext uri="{909E8E84-426E-40DD-AFC4-6F175D3DCCD1}">
              <a14:hiddenFill xmlns:a14="http://schemas.microsoft.com/office/drawing/2010/main">
                <a:solidFill>
                  <a:srgbClr val="FFFFFF"/>
                </a:solidFill>
              </a14:hiddenFill>
            </a:ext>
          </a:extLst>
        </p:spPr>
      </p:pic>
      <p:sp>
        <p:nvSpPr>
          <p:cNvPr id="19" name="4">
            <a:hlinkClick r:id="rId3" action="ppaction://hlinksldjump"/>
            <a:extLst>
              <a:ext uri="{FF2B5EF4-FFF2-40B4-BE49-F238E27FC236}">
                <a16:creationId xmlns:a16="http://schemas.microsoft.com/office/drawing/2014/main" id="{570F8E68-A65F-DA2C-AEC8-16987BB48945}"/>
              </a:ext>
            </a:extLst>
          </p:cNvPr>
          <p:cNvSpPr/>
          <p:nvPr/>
        </p:nvSpPr>
        <p:spPr>
          <a:xfrm>
            <a:off x="5410816" y="135576"/>
            <a:ext cx="3981148" cy="3295964"/>
          </a:xfrm>
          <a:custGeom>
            <a:avLst/>
            <a:gdLst>
              <a:gd name="connsiteX0" fmla="*/ 570271 w 3313471"/>
              <a:gd name="connsiteY0" fmla="*/ 0 h 2743200"/>
              <a:gd name="connsiteX1" fmla="*/ 3313471 w 3313471"/>
              <a:gd name="connsiteY1" fmla="*/ 0 h 2743200"/>
              <a:gd name="connsiteX2" fmla="*/ 3313471 w 3313471"/>
              <a:gd name="connsiteY2" fmla="*/ 2743200 h 2743200"/>
              <a:gd name="connsiteX3" fmla="*/ 2512142 w 3313471"/>
              <a:gd name="connsiteY3" fmla="*/ 2743200 h 2743200"/>
              <a:gd name="connsiteX4" fmla="*/ 1941871 w 3313471"/>
              <a:gd name="connsiteY4" fmla="*/ 2172929 h 2743200"/>
              <a:gd name="connsiteX5" fmla="*/ 1371600 w 3313471"/>
              <a:gd name="connsiteY5" fmla="*/ 2743200 h 2743200"/>
              <a:gd name="connsiteX6" fmla="*/ 570271 w 3313471"/>
              <a:gd name="connsiteY6" fmla="*/ 2743200 h 2743200"/>
              <a:gd name="connsiteX7" fmla="*/ 570271 w 3313471"/>
              <a:gd name="connsiteY7" fmla="*/ 1941871 h 2743200"/>
              <a:gd name="connsiteX8" fmla="*/ 0 w 3313471"/>
              <a:gd name="connsiteY8" fmla="*/ 1371600 h 2743200"/>
              <a:gd name="connsiteX9" fmla="*/ 570271 w 3313471"/>
              <a:gd name="connsiteY9" fmla="*/ 801329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13471" h="2743200">
                <a:moveTo>
                  <a:pt x="570271" y="0"/>
                </a:moveTo>
                <a:lnTo>
                  <a:pt x="3313471" y="0"/>
                </a:lnTo>
                <a:lnTo>
                  <a:pt x="3313471" y="2743200"/>
                </a:lnTo>
                <a:lnTo>
                  <a:pt x="2512142" y="2743200"/>
                </a:lnTo>
                <a:cubicBezTo>
                  <a:pt x="2512142" y="2428248"/>
                  <a:pt x="2256823" y="2172929"/>
                  <a:pt x="1941871" y="2172929"/>
                </a:cubicBezTo>
                <a:cubicBezTo>
                  <a:pt x="1626919" y="2172929"/>
                  <a:pt x="1371600" y="2428248"/>
                  <a:pt x="1371600" y="2743200"/>
                </a:cubicBezTo>
                <a:lnTo>
                  <a:pt x="570271" y="2743200"/>
                </a:lnTo>
                <a:lnTo>
                  <a:pt x="570271" y="1941871"/>
                </a:lnTo>
                <a:cubicBezTo>
                  <a:pt x="255319" y="1941871"/>
                  <a:pt x="0" y="1686552"/>
                  <a:pt x="0" y="1371600"/>
                </a:cubicBezTo>
                <a:cubicBezTo>
                  <a:pt x="0" y="1056648"/>
                  <a:pt x="255319" y="801329"/>
                  <a:pt x="570271" y="801329"/>
                </a:cubicBezTo>
                <a:close/>
              </a:path>
            </a:pathLst>
          </a:custGeom>
          <a:solidFill>
            <a:srgbClr val="7030A0"/>
          </a:solidFill>
          <a:ln>
            <a:noFill/>
          </a:ln>
          <a:scene3d>
            <a:camera prst="orthographicFront"/>
            <a:lightRig rig="threePt" dir="t"/>
          </a:scene3d>
          <a:sp3d prstMaterial="metal">
            <a:bevelT w="1270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3">
            <a:hlinkClick r:id="rId4" action="ppaction://hlinksldjump"/>
            <a:extLst>
              <a:ext uri="{FF2B5EF4-FFF2-40B4-BE49-F238E27FC236}">
                <a16:creationId xmlns:a16="http://schemas.microsoft.com/office/drawing/2014/main" id="{2CEFE637-818A-DD99-5859-CF2E31C50025}"/>
              </a:ext>
            </a:extLst>
          </p:cNvPr>
          <p:cNvSpPr/>
          <p:nvPr/>
        </p:nvSpPr>
        <p:spPr>
          <a:xfrm rot="5400000">
            <a:off x="5753409" y="3059278"/>
            <a:ext cx="3981146" cy="3295964"/>
          </a:xfrm>
          <a:custGeom>
            <a:avLst/>
            <a:gdLst>
              <a:gd name="connsiteX0" fmla="*/ 570271 w 3313471"/>
              <a:gd name="connsiteY0" fmla="*/ 0 h 2743200"/>
              <a:gd name="connsiteX1" fmla="*/ 3313471 w 3313471"/>
              <a:gd name="connsiteY1" fmla="*/ 0 h 2743200"/>
              <a:gd name="connsiteX2" fmla="*/ 3313471 w 3313471"/>
              <a:gd name="connsiteY2" fmla="*/ 2743200 h 2743200"/>
              <a:gd name="connsiteX3" fmla="*/ 2512142 w 3313471"/>
              <a:gd name="connsiteY3" fmla="*/ 2743200 h 2743200"/>
              <a:gd name="connsiteX4" fmla="*/ 1941871 w 3313471"/>
              <a:gd name="connsiteY4" fmla="*/ 2172929 h 2743200"/>
              <a:gd name="connsiteX5" fmla="*/ 1371600 w 3313471"/>
              <a:gd name="connsiteY5" fmla="*/ 2743200 h 2743200"/>
              <a:gd name="connsiteX6" fmla="*/ 570271 w 3313471"/>
              <a:gd name="connsiteY6" fmla="*/ 2743200 h 2743200"/>
              <a:gd name="connsiteX7" fmla="*/ 570271 w 3313471"/>
              <a:gd name="connsiteY7" fmla="*/ 1941871 h 2743200"/>
              <a:gd name="connsiteX8" fmla="*/ 0 w 3313471"/>
              <a:gd name="connsiteY8" fmla="*/ 1371600 h 2743200"/>
              <a:gd name="connsiteX9" fmla="*/ 570271 w 3313471"/>
              <a:gd name="connsiteY9" fmla="*/ 801329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13471" h="2743200">
                <a:moveTo>
                  <a:pt x="570271" y="0"/>
                </a:moveTo>
                <a:lnTo>
                  <a:pt x="3313471" y="0"/>
                </a:lnTo>
                <a:lnTo>
                  <a:pt x="3313471" y="2743200"/>
                </a:lnTo>
                <a:lnTo>
                  <a:pt x="2512142" y="2743200"/>
                </a:lnTo>
                <a:cubicBezTo>
                  <a:pt x="2512142" y="2428248"/>
                  <a:pt x="2256823" y="2172929"/>
                  <a:pt x="1941871" y="2172929"/>
                </a:cubicBezTo>
                <a:cubicBezTo>
                  <a:pt x="1626919" y="2172929"/>
                  <a:pt x="1371600" y="2428248"/>
                  <a:pt x="1371600" y="2743200"/>
                </a:cubicBezTo>
                <a:lnTo>
                  <a:pt x="570271" y="2743200"/>
                </a:lnTo>
                <a:lnTo>
                  <a:pt x="570271" y="1941871"/>
                </a:lnTo>
                <a:cubicBezTo>
                  <a:pt x="255319" y="1941871"/>
                  <a:pt x="0" y="1686552"/>
                  <a:pt x="0" y="1371600"/>
                </a:cubicBezTo>
                <a:cubicBezTo>
                  <a:pt x="0" y="1056648"/>
                  <a:pt x="255319" y="801329"/>
                  <a:pt x="570271" y="801329"/>
                </a:cubicBezTo>
                <a:close/>
              </a:path>
            </a:pathLst>
          </a:custGeom>
          <a:solidFill>
            <a:srgbClr val="002060"/>
          </a:solidFill>
          <a:ln>
            <a:noFill/>
          </a:ln>
          <a:scene3d>
            <a:camera prst="orthographicFront"/>
            <a:lightRig rig="threePt" dir="t"/>
          </a:scene3d>
          <a:sp3d prstMaterial="metal">
            <a:bevelT w="1270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2">
            <a:hlinkClick r:id="rId5" action="ppaction://hlinksldjump"/>
            <a:extLst>
              <a:ext uri="{FF2B5EF4-FFF2-40B4-BE49-F238E27FC236}">
                <a16:creationId xmlns:a16="http://schemas.microsoft.com/office/drawing/2014/main" id="{FB91AB4E-65EE-C62C-657D-C31F737A62DE}"/>
              </a:ext>
            </a:extLst>
          </p:cNvPr>
          <p:cNvSpPr/>
          <p:nvPr/>
        </p:nvSpPr>
        <p:spPr>
          <a:xfrm flipH="1" flipV="1">
            <a:off x="2800036" y="3412163"/>
            <a:ext cx="3981146" cy="3295964"/>
          </a:xfrm>
          <a:custGeom>
            <a:avLst/>
            <a:gdLst>
              <a:gd name="connsiteX0" fmla="*/ 570271 w 3313471"/>
              <a:gd name="connsiteY0" fmla="*/ 0 h 2743200"/>
              <a:gd name="connsiteX1" fmla="*/ 3313471 w 3313471"/>
              <a:gd name="connsiteY1" fmla="*/ 0 h 2743200"/>
              <a:gd name="connsiteX2" fmla="*/ 3313471 w 3313471"/>
              <a:gd name="connsiteY2" fmla="*/ 2743200 h 2743200"/>
              <a:gd name="connsiteX3" fmla="*/ 2512142 w 3313471"/>
              <a:gd name="connsiteY3" fmla="*/ 2743200 h 2743200"/>
              <a:gd name="connsiteX4" fmla="*/ 1941871 w 3313471"/>
              <a:gd name="connsiteY4" fmla="*/ 2172929 h 2743200"/>
              <a:gd name="connsiteX5" fmla="*/ 1371600 w 3313471"/>
              <a:gd name="connsiteY5" fmla="*/ 2743200 h 2743200"/>
              <a:gd name="connsiteX6" fmla="*/ 570271 w 3313471"/>
              <a:gd name="connsiteY6" fmla="*/ 2743200 h 2743200"/>
              <a:gd name="connsiteX7" fmla="*/ 570271 w 3313471"/>
              <a:gd name="connsiteY7" fmla="*/ 1941871 h 2743200"/>
              <a:gd name="connsiteX8" fmla="*/ 0 w 3313471"/>
              <a:gd name="connsiteY8" fmla="*/ 1371600 h 2743200"/>
              <a:gd name="connsiteX9" fmla="*/ 570271 w 3313471"/>
              <a:gd name="connsiteY9" fmla="*/ 801329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13471" h="2743200">
                <a:moveTo>
                  <a:pt x="570271" y="0"/>
                </a:moveTo>
                <a:lnTo>
                  <a:pt x="3313471" y="0"/>
                </a:lnTo>
                <a:lnTo>
                  <a:pt x="3313471" y="2743200"/>
                </a:lnTo>
                <a:lnTo>
                  <a:pt x="2512142" y="2743200"/>
                </a:lnTo>
                <a:cubicBezTo>
                  <a:pt x="2512142" y="2428248"/>
                  <a:pt x="2256823" y="2172929"/>
                  <a:pt x="1941871" y="2172929"/>
                </a:cubicBezTo>
                <a:cubicBezTo>
                  <a:pt x="1626919" y="2172929"/>
                  <a:pt x="1371600" y="2428248"/>
                  <a:pt x="1371600" y="2743200"/>
                </a:cubicBezTo>
                <a:lnTo>
                  <a:pt x="570271" y="2743200"/>
                </a:lnTo>
                <a:lnTo>
                  <a:pt x="570271" y="1941871"/>
                </a:lnTo>
                <a:cubicBezTo>
                  <a:pt x="255319" y="1941871"/>
                  <a:pt x="0" y="1686552"/>
                  <a:pt x="0" y="1371600"/>
                </a:cubicBezTo>
                <a:cubicBezTo>
                  <a:pt x="0" y="1056648"/>
                  <a:pt x="255319" y="801329"/>
                  <a:pt x="570271" y="801329"/>
                </a:cubicBezTo>
                <a:close/>
              </a:path>
            </a:pathLst>
          </a:custGeom>
          <a:solidFill>
            <a:srgbClr val="0070C0"/>
          </a:solidFill>
          <a:ln>
            <a:noFill/>
          </a:ln>
          <a:scene3d>
            <a:camera prst="orthographicFront"/>
            <a:lightRig rig="threePt" dir="t"/>
          </a:scene3d>
          <a:sp3d prstMaterial="metal">
            <a:bevelT w="1270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1">
            <a:hlinkClick r:id="rId6" action="ppaction://hlinksldjump"/>
            <a:extLst>
              <a:ext uri="{FF2B5EF4-FFF2-40B4-BE49-F238E27FC236}">
                <a16:creationId xmlns:a16="http://schemas.microsoft.com/office/drawing/2014/main" id="{F9CC91D5-E2F7-396A-0266-82981AEBAD18}"/>
              </a:ext>
            </a:extLst>
          </p:cNvPr>
          <p:cNvSpPr/>
          <p:nvPr/>
        </p:nvSpPr>
        <p:spPr>
          <a:xfrm rot="5400000" flipH="1" flipV="1">
            <a:off x="2457444" y="475628"/>
            <a:ext cx="3981152" cy="3295968"/>
          </a:xfrm>
          <a:custGeom>
            <a:avLst/>
            <a:gdLst>
              <a:gd name="connsiteX0" fmla="*/ 570271 w 3313471"/>
              <a:gd name="connsiteY0" fmla="*/ 0 h 2743200"/>
              <a:gd name="connsiteX1" fmla="*/ 3313471 w 3313471"/>
              <a:gd name="connsiteY1" fmla="*/ 0 h 2743200"/>
              <a:gd name="connsiteX2" fmla="*/ 3313471 w 3313471"/>
              <a:gd name="connsiteY2" fmla="*/ 2743200 h 2743200"/>
              <a:gd name="connsiteX3" fmla="*/ 2512142 w 3313471"/>
              <a:gd name="connsiteY3" fmla="*/ 2743200 h 2743200"/>
              <a:gd name="connsiteX4" fmla="*/ 1941871 w 3313471"/>
              <a:gd name="connsiteY4" fmla="*/ 2172929 h 2743200"/>
              <a:gd name="connsiteX5" fmla="*/ 1371600 w 3313471"/>
              <a:gd name="connsiteY5" fmla="*/ 2743200 h 2743200"/>
              <a:gd name="connsiteX6" fmla="*/ 570271 w 3313471"/>
              <a:gd name="connsiteY6" fmla="*/ 2743200 h 2743200"/>
              <a:gd name="connsiteX7" fmla="*/ 570271 w 3313471"/>
              <a:gd name="connsiteY7" fmla="*/ 1941871 h 2743200"/>
              <a:gd name="connsiteX8" fmla="*/ 0 w 3313471"/>
              <a:gd name="connsiteY8" fmla="*/ 1371600 h 2743200"/>
              <a:gd name="connsiteX9" fmla="*/ 570271 w 3313471"/>
              <a:gd name="connsiteY9" fmla="*/ 801329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13471" h="2743200">
                <a:moveTo>
                  <a:pt x="570271" y="0"/>
                </a:moveTo>
                <a:lnTo>
                  <a:pt x="3313471" y="0"/>
                </a:lnTo>
                <a:lnTo>
                  <a:pt x="3313471" y="2743200"/>
                </a:lnTo>
                <a:lnTo>
                  <a:pt x="2512142" y="2743200"/>
                </a:lnTo>
                <a:cubicBezTo>
                  <a:pt x="2512142" y="2428248"/>
                  <a:pt x="2256823" y="2172929"/>
                  <a:pt x="1941871" y="2172929"/>
                </a:cubicBezTo>
                <a:cubicBezTo>
                  <a:pt x="1626919" y="2172929"/>
                  <a:pt x="1371600" y="2428248"/>
                  <a:pt x="1371600" y="2743200"/>
                </a:cubicBezTo>
                <a:lnTo>
                  <a:pt x="570271" y="2743200"/>
                </a:lnTo>
                <a:lnTo>
                  <a:pt x="570271" y="1941871"/>
                </a:lnTo>
                <a:cubicBezTo>
                  <a:pt x="255319" y="1941871"/>
                  <a:pt x="0" y="1686552"/>
                  <a:pt x="0" y="1371600"/>
                </a:cubicBezTo>
                <a:cubicBezTo>
                  <a:pt x="0" y="1056648"/>
                  <a:pt x="255319" y="801329"/>
                  <a:pt x="570271" y="801329"/>
                </a:cubicBezTo>
                <a:close/>
              </a:path>
            </a:pathLst>
          </a:custGeom>
          <a:solidFill>
            <a:srgbClr val="00B0F0"/>
          </a:solidFill>
          <a:ln>
            <a:noFill/>
          </a:ln>
          <a:scene3d>
            <a:camera prst="orthographicFront"/>
            <a:lightRig rig="threePt" dir="t"/>
          </a:scene3d>
          <a:sp3d prstMaterial="metal">
            <a:bevelT w="1270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Rectangle 7">
            <a:extLst>
              <a:ext uri="{FF2B5EF4-FFF2-40B4-BE49-F238E27FC236}">
                <a16:creationId xmlns:a16="http://schemas.microsoft.com/office/drawing/2014/main" id="{B54E218A-3B45-741E-9AC4-50EC7B2AA990}"/>
              </a:ext>
            </a:extLst>
          </p:cNvPr>
          <p:cNvSpPr/>
          <p:nvPr/>
        </p:nvSpPr>
        <p:spPr>
          <a:xfrm>
            <a:off x="81023" y="0"/>
            <a:ext cx="12014521" cy="6858000"/>
          </a:xfrm>
          <a:prstGeom prst="rect">
            <a:avLst/>
          </a:prstGeom>
          <a:noFill/>
          <a:ln w="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Ảnh Động Powerpoint Đẹp ❤️ Tải 777+ Hình Động PPT Cute">
            <a:extLst>
              <a:ext uri="{FF2B5EF4-FFF2-40B4-BE49-F238E27FC236}">
                <a16:creationId xmlns:a16="http://schemas.microsoft.com/office/drawing/2014/main" id="{2D46795C-F655-84E2-B11C-C74B54E1D5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6318" y="3981183"/>
            <a:ext cx="2380918" cy="238091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80+ Ảnh Gif, Ảnh Động Chân Thực, Sống Động Và Độc Nhất Vô Nhị">
            <a:extLst>
              <a:ext uri="{FF2B5EF4-FFF2-40B4-BE49-F238E27FC236}">
                <a16:creationId xmlns:a16="http://schemas.microsoft.com/office/drawing/2014/main" id="{7E649FBB-CF53-EE6E-7B06-15ACD7B5CD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60263" y="3575466"/>
            <a:ext cx="2642481" cy="264248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E8BA39F-CDDD-BE11-8543-0A6A8F595153}"/>
              </a:ext>
            </a:extLst>
          </p:cNvPr>
          <p:cNvSpPr txBox="1"/>
          <p:nvPr/>
        </p:nvSpPr>
        <p:spPr>
          <a:xfrm>
            <a:off x="510900" y="1203145"/>
            <a:ext cx="1859260" cy="1643912"/>
          </a:xfrm>
          <a:prstGeom prst="rect">
            <a:avLst/>
          </a:prstGeom>
          <a:noFill/>
        </p:spPr>
        <p:txBody>
          <a:bodyPr wrap="square">
            <a:spAutoFit/>
          </a:bodyPr>
          <a:lstStyle/>
          <a:p>
            <a:pPr marL="0" marR="0" algn="ctr">
              <a:lnSpc>
                <a:spcPct val="107000"/>
              </a:lnSpc>
              <a:spcBef>
                <a:spcPts val="0"/>
              </a:spcBef>
              <a:spcAft>
                <a:spcPts val="800"/>
              </a:spcAft>
            </a:pPr>
            <a:r>
              <a:rPr lang="en-US" sz="4400" b="1">
                <a:solidFill>
                  <a:srgbClr val="C00000"/>
                </a:solidFill>
                <a:latin typeface="+mj-ea"/>
                <a:ea typeface="+mj-ea"/>
                <a:cs typeface="#9Slide03 Arima Madurai Light" panose="00000400000000000000" pitchFamily="2" charset="0"/>
              </a:rPr>
              <a:t>Khởi </a:t>
            </a:r>
          </a:p>
          <a:p>
            <a:pPr marL="0" marR="0" algn="ctr">
              <a:lnSpc>
                <a:spcPct val="107000"/>
              </a:lnSpc>
              <a:spcBef>
                <a:spcPts val="0"/>
              </a:spcBef>
              <a:spcAft>
                <a:spcPts val="800"/>
              </a:spcAft>
            </a:pPr>
            <a:r>
              <a:rPr lang="en-US" sz="4400" b="1">
                <a:solidFill>
                  <a:srgbClr val="C00000"/>
                </a:solidFill>
                <a:latin typeface="+mj-ea"/>
                <a:ea typeface="+mj-ea"/>
                <a:cs typeface="#9Slide03 Arima Madurai Light" panose="00000400000000000000" pitchFamily="2" charset="0"/>
              </a:rPr>
              <a:t>động</a:t>
            </a:r>
          </a:p>
        </p:txBody>
      </p:sp>
      <p:sp>
        <p:nvSpPr>
          <p:cNvPr id="11" name="TextBox 10">
            <a:extLst>
              <a:ext uri="{FF2B5EF4-FFF2-40B4-BE49-F238E27FC236}">
                <a16:creationId xmlns:a16="http://schemas.microsoft.com/office/drawing/2014/main" id="{B1FF0D65-6627-405F-B638-5CF543670680}"/>
              </a:ext>
            </a:extLst>
          </p:cNvPr>
          <p:cNvSpPr txBox="1"/>
          <p:nvPr/>
        </p:nvSpPr>
        <p:spPr>
          <a:xfrm>
            <a:off x="9821840" y="1203145"/>
            <a:ext cx="1859260" cy="1643912"/>
          </a:xfrm>
          <a:prstGeom prst="rect">
            <a:avLst/>
          </a:prstGeom>
          <a:noFill/>
        </p:spPr>
        <p:txBody>
          <a:bodyPr wrap="square">
            <a:spAutoFit/>
          </a:bodyPr>
          <a:lstStyle/>
          <a:p>
            <a:pPr marL="0" marR="0" algn="ctr">
              <a:lnSpc>
                <a:spcPct val="107000"/>
              </a:lnSpc>
              <a:spcBef>
                <a:spcPts val="0"/>
              </a:spcBef>
              <a:spcAft>
                <a:spcPts val="800"/>
              </a:spcAft>
            </a:pPr>
            <a:r>
              <a:rPr lang="en-US" sz="4400" b="1">
                <a:solidFill>
                  <a:srgbClr val="C00000"/>
                </a:solidFill>
                <a:latin typeface="+mj-ea"/>
                <a:ea typeface="+mj-ea"/>
                <a:cs typeface="#9Slide03 Arima Madurai Light" panose="00000400000000000000" pitchFamily="2" charset="0"/>
              </a:rPr>
              <a:t>Khởi </a:t>
            </a:r>
          </a:p>
          <a:p>
            <a:pPr marL="0" marR="0" algn="ctr">
              <a:lnSpc>
                <a:spcPct val="107000"/>
              </a:lnSpc>
              <a:spcBef>
                <a:spcPts val="0"/>
              </a:spcBef>
              <a:spcAft>
                <a:spcPts val="800"/>
              </a:spcAft>
            </a:pPr>
            <a:r>
              <a:rPr lang="en-US" sz="4400" b="1">
                <a:solidFill>
                  <a:srgbClr val="C00000"/>
                </a:solidFill>
                <a:latin typeface="+mj-ea"/>
                <a:ea typeface="+mj-ea"/>
                <a:cs typeface="#9Slide03 Arima Madurai Light" panose="00000400000000000000" pitchFamily="2" charset="0"/>
              </a:rPr>
              <a:t>động</a:t>
            </a:r>
          </a:p>
        </p:txBody>
      </p:sp>
      <p:sp>
        <p:nvSpPr>
          <p:cNvPr id="14" name="TextBox 13">
            <a:extLst>
              <a:ext uri="{FF2B5EF4-FFF2-40B4-BE49-F238E27FC236}">
                <a16:creationId xmlns:a16="http://schemas.microsoft.com/office/drawing/2014/main" id="{1B70821C-F189-8F7E-EBF0-BE2E3DCD724A}"/>
              </a:ext>
            </a:extLst>
          </p:cNvPr>
          <p:cNvSpPr txBox="1"/>
          <p:nvPr/>
        </p:nvSpPr>
        <p:spPr>
          <a:xfrm>
            <a:off x="3695601" y="1079267"/>
            <a:ext cx="1149674" cy="1323439"/>
          </a:xfrm>
          <a:prstGeom prst="rect">
            <a:avLst/>
          </a:prstGeom>
          <a:noFill/>
        </p:spPr>
        <p:txBody>
          <a:bodyPr wrap="none">
            <a:spAutoFit/>
          </a:bodyPr>
          <a:lstStyle/>
          <a:p>
            <a:pPr algn="ctr"/>
            <a:r>
              <a:rPr lang="en-US" sz="8000">
                <a:solidFill>
                  <a:schemeClr val="bg1"/>
                </a:solidFill>
                <a:latin typeface="#9Slide06 DeathRattle BB" panose="02000506000000020004" pitchFamily="2" charset="0"/>
              </a:rPr>
              <a:t>01</a:t>
            </a:r>
          </a:p>
        </p:txBody>
      </p:sp>
      <p:sp>
        <p:nvSpPr>
          <p:cNvPr id="15" name="TextBox 14">
            <a:extLst>
              <a:ext uri="{FF2B5EF4-FFF2-40B4-BE49-F238E27FC236}">
                <a16:creationId xmlns:a16="http://schemas.microsoft.com/office/drawing/2014/main" id="{32147313-8619-8186-A9B6-241A69D91B73}"/>
              </a:ext>
            </a:extLst>
          </p:cNvPr>
          <p:cNvSpPr txBox="1"/>
          <p:nvPr/>
        </p:nvSpPr>
        <p:spPr>
          <a:xfrm>
            <a:off x="3643503" y="4565666"/>
            <a:ext cx="1253869" cy="1323439"/>
          </a:xfrm>
          <a:prstGeom prst="rect">
            <a:avLst/>
          </a:prstGeom>
          <a:noFill/>
        </p:spPr>
        <p:txBody>
          <a:bodyPr wrap="none">
            <a:spAutoFit/>
          </a:bodyPr>
          <a:lstStyle/>
          <a:p>
            <a:pPr algn="ctr"/>
            <a:r>
              <a:rPr lang="en-US" sz="8000">
                <a:solidFill>
                  <a:schemeClr val="bg1"/>
                </a:solidFill>
                <a:latin typeface="#9Slide06 DeathRattle BB" panose="02000506000000020004" pitchFamily="2" charset="0"/>
              </a:rPr>
              <a:t>02</a:t>
            </a:r>
          </a:p>
        </p:txBody>
      </p:sp>
      <p:sp>
        <p:nvSpPr>
          <p:cNvPr id="16" name="TextBox 15">
            <a:extLst>
              <a:ext uri="{FF2B5EF4-FFF2-40B4-BE49-F238E27FC236}">
                <a16:creationId xmlns:a16="http://schemas.microsoft.com/office/drawing/2014/main" id="{FE7D8582-7194-6DE2-7058-D3A4EB71083B}"/>
              </a:ext>
            </a:extLst>
          </p:cNvPr>
          <p:cNvSpPr txBox="1"/>
          <p:nvPr/>
        </p:nvSpPr>
        <p:spPr>
          <a:xfrm>
            <a:off x="7179744" y="4565666"/>
            <a:ext cx="1234633" cy="1323439"/>
          </a:xfrm>
          <a:prstGeom prst="rect">
            <a:avLst/>
          </a:prstGeom>
          <a:noFill/>
        </p:spPr>
        <p:txBody>
          <a:bodyPr wrap="none">
            <a:spAutoFit/>
          </a:bodyPr>
          <a:lstStyle/>
          <a:p>
            <a:pPr algn="ctr"/>
            <a:r>
              <a:rPr lang="en-US" sz="8000">
                <a:solidFill>
                  <a:schemeClr val="bg1"/>
                </a:solidFill>
                <a:latin typeface="#9Slide06 DeathRattle BB" panose="02000506000000020004" pitchFamily="2" charset="0"/>
              </a:rPr>
              <a:t>03</a:t>
            </a:r>
          </a:p>
        </p:txBody>
      </p:sp>
      <p:sp>
        <p:nvSpPr>
          <p:cNvPr id="17" name="TextBox 16">
            <a:extLst>
              <a:ext uri="{FF2B5EF4-FFF2-40B4-BE49-F238E27FC236}">
                <a16:creationId xmlns:a16="http://schemas.microsoft.com/office/drawing/2014/main" id="{1B6E32B5-A056-8A48-3616-6D72B980C91F}"/>
              </a:ext>
            </a:extLst>
          </p:cNvPr>
          <p:cNvSpPr txBox="1"/>
          <p:nvPr/>
        </p:nvSpPr>
        <p:spPr>
          <a:xfrm>
            <a:off x="7205392" y="1126014"/>
            <a:ext cx="1183337" cy="1323439"/>
          </a:xfrm>
          <a:prstGeom prst="rect">
            <a:avLst/>
          </a:prstGeom>
          <a:noFill/>
        </p:spPr>
        <p:txBody>
          <a:bodyPr wrap="none">
            <a:spAutoFit/>
          </a:bodyPr>
          <a:lstStyle/>
          <a:p>
            <a:pPr algn="ctr"/>
            <a:r>
              <a:rPr lang="en-US" sz="8000">
                <a:solidFill>
                  <a:schemeClr val="bg1"/>
                </a:solidFill>
                <a:latin typeface="#9Slide06 DeathRattle BB" panose="02000506000000020004" pitchFamily="2" charset="0"/>
              </a:rPr>
              <a:t>04</a:t>
            </a:r>
          </a:p>
        </p:txBody>
      </p:sp>
      <p:pic>
        <p:nvPicPr>
          <p:cNvPr id="18" name="Graphic 17" descr="Back with solid fill">
            <a:hlinkClick r:id="rId9" action="ppaction://hlinksldjump"/>
            <a:extLst>
              <a:ext uri="{FF2B5EF4-FFF2-40B4-BE49-F238E27FC236}">
                <a16:creationId xmlns:a16="http://schemas.microsoft.com/office/drawing/2014/main" id="{F5154B84-BCC8-061A-DC12-6E993A6A99C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294870" y="6108800"/>
            <a:ext cx="914400" cy="914400"/>
          </a:xfrm>
          <a:prstGeom prst="rect">
            <a:avLst/>
          </a:prstGeom>
        </p:spPr>
      </p:pic>
    </p:spTree>
    <p:extLst>
      <p:ext uri="{BB962C8B-B14F-4D97-AF65-F5344CB8AC3E}">
        <p14:creationId xmlns:p14="http://schemas.microsoft.com/office/powerpoint/2010/main" val="18221284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withEffect">
                                  <p:stCondLst>
                                    <p:cond delay="0"/>
                                  </p:stCondLst>
                                  <p:childTnLst>
                                    <p:animScale>
                                      <p:cBhvr>
                                        <p:cTn id="6" dur="2000" fill="hold"/>
                                        <p:tgtEl>
                                          <p:spTgt spid="9"/>
                                        </p:tgtEl>
                                      </p:cBhvr>
                                      <p:by x="110000" y="110000"/>
                                    </p:animScale>
                                  </p:childTnLst>
                                </p:cTn>
                              </p:par>
                              <p:par>
                                <p:cTn id="7" presetID="32" presetClass="emph" presetSubtype="0" repeatCount="indefinite" fill="hold" grpId="1" nodeType="withEffect">
                                  <p:stCondLst>
                                    <p:cond delay="0"/>
                                  </p:stCondLst>
                                  <p:childTnLst>
                                    <p:animRot by="120000">
                                      <p:cBhvr>
                                        <p:cTn id="8" dur="100" fill="hold">
                                          <p:stCondLst>
                                            <p:cond delay="0"/>
                                          </p:stCondLst>
                                        </p:cTn>
                                        <p:tgtEl>
                                          <p:spTgt spid="9"/>
                                        </p:tgtEl>
                                        <p:attrNameLst>
                                          <p:attrName>r</p:attrName>
                                        </p:attrNameLst>
                                      </p:cBhvr>
                                    </p:animRot>
                                    <p:animRot by="-240000">
                                      <p:cBhvr>
                                        <p:cTn id="9" dur="200" fill="hold">
                                          <p:stCondLst>
                                            <p:cond delay="200"/>
                                          </p:stCondLst>
                                        </p:cTn>
                                        <p:tgtEl>
                                          <p:spTgt spid="9"/>
                                        </p:tgtEl>
                                        <p:attrNameLst>
                                          <p:attrName>r</p:attrName>
                                        </p:attrNameLst>
                                      </p:cBhvr>
                                    </p:animRot>
                                    <p:animRot by="240000">
                                      <p:cBhvr>
                                        <p:cTn id="10" dur="200" fill="hold">
                                          <p:stCondLst>
                                            <p:cond delay="400"/>
                                          </p:stCondLst>
                                        </p:cTn>
                                        <p:tgtEl>
                                          <p:spTgt spid="9"/>
                                        </p:tgtEl>
                                        <p:attrNameLst>
                                          <p:attrName>r</p:attrName>
                                        </p:attrNameLst>
                                      </p:cBhvr>
                                    </p:animRot>
                                    <p:animRot by="-240000">
                                      <p:cBhvr>
                                        <p:cTn id="11" dur="200" fill="hold">
                                          <p:stCondLst>
                                            <p:cond delay="600"/>
                                          </p:stCondLst>
                                        </p:cTn>
                                        <p:tgtEl>
                                          <p:spTgt spid="9"/>
                                        </p:tgtEl>
                                        <p:attrNameLst>
                                          <p:attrName>r</p:attrName>
                                        </p:attrNameLst>
                                      </p:cBhvr>
                                    </p:animRot>
                                    <p:animRot by="120000">
                                      <p:cBhvr>
                                        <p:cTn id="12" dur="200" fill="hold">
                                          <p:stCondLst>
                                            <p:cond delay="800"/>
                                          </p:stCondLst>
                                        </p:cTn>
                                        <p:tgtEl>
                                          <p:spTgt spid="9"/>
                                        </p:tgtEl>
                                        <p:attrNameLst>
                                          <p:attrName>r</p:attrName>
                                        </p:attrNameLst>
                                      </p:cBhvr>
                                    </p:animRot>
                                  </p:childTnLst>
                                </p:cTn>
                              </p:par>
                              <p:par>
                                <p:cTn id="13" presetID="6" presetClass="emph" presetSubtype="0" repeatCount="indefinite" autoRev="1" fill="hold" grpId="0" nodeType="withEffect">
                                  <p:stCondLst>
                                    <p:cond delay="0"/>
                                  </p:stCondLst>
                                  <p:childTnLst>
                                    <p:animScale>
                                      <p:cBhvr>
                                        <p:cTn id="14" dur="2000" fill="hold"/>
                                        <p:tgtEl>
                                          <p:spTgt spid="11"/>
                                        </p:tgtEl>
                                      </p:cBhvr>
                                      <p:by x="110000" y="110000"/>
                                    </p:animScale>
                                  </p:childTnLst>
                                </p:cTn>
                              </p:par>
                              <p:par>
                                <p:cTn id="15" presetID="32" presetClass="emph" presetSubtype="0" repeatCount="indefinite" fill="hold" grpId="1" nodeType="withEffect">
                                  <p:stCondLst>
                                    <p:cond delay="0"/>
                                  </p:stCondLst>
                                  <p:childTnLst>
                                    <p:animRot by="120000">
                                      <p:cBhvr>
                                        <p:cTn id="16" dur="100" fill="hold">
                                          <p:stCondLst>
                                            <p:cond delay="0"/>
                                          </p:stCondLst>
                                        </p:cTn>
                                        <p:tgtEl>
                                          <p:spTgt spid="11"/>
                                        </p:tgtEl>
                                        <p:attrNameLst>
                                          <p:attrName>r</p:attrName>
                                        </p:attrNameLst>
                                      </p:cBhvr>
                                    </p:animRot>
                                    <p:animRot by="-240000">
                                      <p:cBhvr>
                                        <p:cTn id="17" dur="200" fill="hold">
                                          <p:stCondLst>
                                            <p:cond delay="200"/>
                                          </p:stCondLst>
                                        </p:cTn>
                                        <p:tgtEl>
                                          <p:spTgt spid="11"/>
                                        </p:tgtEl>
                                        <p:attrNameLst>
                                          <p:attrName>r</p:attrName>
                                        </p:attrNameLst>
                                      </p:cBhvr>
                                    </p:animRot>
                                    <p:animRot by="240000">
                                      <p:cBhvr>
                                        <p:cTn id="18" dur="200" fill="hold">
                                          <p:stCondLst>
                                            <p:cond delay="400"/>
                                          </p:stCondLst>
                                        </p:cTn>
                                        <p:tgtEl>
                                          <p:spTgt spid="11"/>
                                        </p:tgtEl>
                                        <p:attrNameLst>
                                          <p:attrName>r</p:attrName>
                                        </p:attrNameLst>
                                      </p:cBhvr>
                                    </p:animRot>
                                    <p:animRot by="-240000">
                                      <p:cBhvr>
                                        <p:cTn id="19" dur="200" fill="hold">
                                          <p:stCondLst>
                                            <p:cond delay="600"/>
                                          </p:stCondLst>
                                        </p:cTn>
                                        <p:tgtEl>
                                          <p:spTgt spid="11"/>
                                        </p:tgtEl>
                                        <p:attrNameLst>
                                          <p:attrName>r</p:attrName>
                                        </p:attrNameLst>
                                      </p:cBhvr>
                                    </p:animRot>
                                    <p:animRot by="120000">
                                      <p:cBhvr>
                                        <p:cTn id="20"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2"/>
                    </p:tgtEl>
                  </p:cond>
                </p:stCondLst>
                <p:endSync evt="end" delay="0">
                  <p:rtn val="all"/>
                </p:endSync>
                <p:childTnLst>
                  <p:par>
                    <p:cTn id="22" fill="hold">
                      <p:stCondLst>
                        <p:cond delay="0"/>
                      </p:stCondLst>
                      <p:childTnLst>
                        <p:par>
                          <p:cTn id="23" fill="hold">
                            <p:stCondLst>
                              <p:cond delay="0"/>
                            </p:stCondLst>
                            <p:childTnLst>
                              <p:par>
                                <p:cTn id="24" presetID="6" presetClass="exit" presetSubtype="32" fill="hold" grpId="0" nodeType="clickEffect">
                                  <p:stCondLst>
                                    <p:cond delay="0"/>
                                  </p:stCondLst>
                                  <p:childTnLst>
                                    <p:animEffect transition="out" filter="circle(out)">
                                      <p:cBhvr>
                                        <p:cTn id="25" dur="1000"/>
                                        <p:tgtEl>
                                          <p:spTgt spid="22"/>
                                        </p:tgtEl>
                                      </p:cBhvr>
                                    </p:animEffect>
                                    <p:set>
                                      <p:cBhvr>
                                        <p:cTn id="26" dur="1" fill="hold">
                                          <p:stCondLst>
                                            <p:cond delay="9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30" restart="whenNotActive" fill="hold" evtFilter="cancelBubble" nodeType="interactiveSeq">
                <p:stCondLst>
                  <p:cond evt="onClick" delay="0">
                    <p:tgtEl>
                      <p:spTgt spid="21"/>
                    </p:tgtEl>
                  </p:cond>
                </p:stCondLst>
                <p:endSync evt="end" delay="0">
                  <p:rtn val="all"/>
                </p:endSync>
                <p:childTnLst>
                  <p:par>
                    <p:cTn id="31" fill="hold">
                      <p:stCondLst>
                        <p:cond delay="0"/>
                      </p:stCondLst>
                      <p:childTnLst>
                        <p:par>
                          <p:cTn id="32" fill="hold">
                            <p:stCondLst>
                              <p:cond delay="0"/>
                            </p:stCondLst>
                            <p:childTnLst>
                              <p:par>
                                <p:cTn id="33" presetID="6" presetClass="exit" presetSubtype="32" fill="hold" grpId="0" nodeType="clickEffect">
                                  <p:stCondLst>
                                    <p:cond delay="0"/>
                                  </p:stCondLst>
                                  <p:childTnLst>
                                    <p:animEffect transition="out" filter="circle(out)">
                                      <p:cBhvr>
                                        <p:cTn id="34" dur="1000"/>
                                        <p:tgtEl>
                                          <p:spTgt spid="21"/>
                                        </p:tgtEl>
                                      </p:cBhvr>
                                    </p:animEffect>
                                    <p:set>
                                      <p:cBhvr>
                                        <p:cTn id="35" dur="1" fill="hold">
                                          <p:stCondLst>
                                            <p:cond delay="999"/>
                                          </p:stCondLst>
                                        </p:cTn>
                                        <p:tgtEl>
                                          <p:spTgt spid="21"/>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500"/>
                                        <p:tgtEl>
                                          <p:spTgt spid="15"/>
                                        </p:tgtEl>
                                      </p:cBhvr>
                                    </p:animEffect>
                                    <p:set>
                                      <p:cBhvr>
                                        <p:cTn id="38"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9" restart="whenNotActive" fill="hold" evtFilter="cancelBubble" nodeType="interactiveSeq">
                <p:stCondLst>
                  <p:cond evt="onClick" delay="0">
                    <p:tgtEl>
                      <p:spTgt spid="20"/>
                    </p:tgtEl>
                  </p:cond>
                </p:stCondLst>
                <p:endSync evt="end" delay="0">
                  <p:rtn val="all"/>
                </p:endSync>
                <p:childTnLst>
                  <p:par>
                    <p:cTn id="40" fill="hold">
                      <p:stCondLst>
                        <p:cond delay="0"/>
                      </p:stCondLst>
                      <p:childTnLst>
                        <p:par>
                          <p:cTn id="41" fill="hold">
                            <p:stCondLst>
                              <p:cond delay="0"/>
                            </p:stCondLst>
                            <p:childTnLst>
                              <p:par>
                                <p:cTn id="42" presetID="6" presetClass="exit" presetSubtype="32" fill="hold" grpId="0" nodeType="clickEffect">
                                  <p:stCondLst>
                                    <p:cond delay="0"/>
                                  </p:stCondLst>
                                  <p:childTnLst>
                                    <p:animEffect transition="out" filter="circle(out)">
                                      <p:cBhvr>
                                        <p:cTn id="43" dur="1000"/>
                                        <p:tgtEl>
                                          <p:spTgt spid="20"/>
                                        </p:tgtEl>
                                      </p:cBhvr>
                                    </p:animEffect>
                                    <p:set>
                                      <p:cBhvr>
                                        <p:cTn id="44" dur="1" fill="hold">
                                          <p:stCondLst>
                                            <p:cond delay="999"/>
                                          </p:stCondLst>
                                        </p:cTn>
                                        <p:tgtEl>
                                          <p:spTgt spid="20"/>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8" restart="whenNotActive" fill="hold" evtFilter="cancelBubble" nodeType="interactiveSeq">
                <p:stCondLst>
                  <p:cond evt="onClick" delay="0">
                    <p:tgtEl>
                      <p:spTgt spid="19"/>
                    </p:tgtEl>
                  </p:cond>
                </p:stCondLst>
                <p:endSync evt="end" delay="0">
                  <p:rtn val="all"/>
                </p:endSync>
                <p:childTnLst>
                  <p:par>
                    <p:cTn id="49" fill="hold">
                      <p:stCondLst>
                        <p:cond delay="0"/>
                      </p:stCondLst>
                      <p:childTnLst>
                        <p:par>
                          <p:cTn id="50" fill="hold">
                            <p:stCondLst>
                              <p:cond delay="0"/>
                            </p:stCondLst>
                            <p:childTnLst>
                              <p:par>
                                <p:cTn id="51" presetID="6" presetClass="exit" presetSubtype="32" fill="hold" grpId="0" nodeType="clickEffect">
                                  <p:stCondLst>
                                    <p:cond delay="0"/>
                                  </p:stCondLst>
                                  <p:childTnLst>
                                    <p:animEffect transition="out" filter="circle(out)">
                                      <p:cBhvr>
                                        <p:cTn id="52" dur="1000"/>
                                        <p:tgtEl>
                                          <p:spTgt spid="19"/>
                                        </p:tgtEl>
                                      </p:cBhvr>
                                    </p:animEffect>
                                    <p:set>
                                      <p:cBhvr>
                                        <p:cTn id="53" dur="1" fill="hold">
                                          <p:stCondLst>
                                            <p:cond delay="999"/>
                                          </p:stCondLst>
                                        </p:cTn>
                                        <p:tgtEl>
                                          <p:spTgt spid="19"/>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500"/>
                                        <p:tgtEl>
                                          <p:spTgt spid="17"/>
                                        </p:tgtEl>
                                      </p:cBhvr>
                                    </p:animEffect>
                                    <p:set>
                                      <p:cBhvr>
                                        <p:cTn id="5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9" grpId="0" animBg="1"/>
      <p:bldP spid="20" grpId="0" animBg="1"/>
      <p:bldP spid="21" grpId="0" animBg="1"/>
      <p:bldP spid="22" grpId="0" animBg="1"/>
      <p:bldP spid="9" grpId="0"/>
      <p:bldP spid="9" grpId="1"/>
      <p:bldP spid="11" grpId="0"/>
      <p:bldP spid="11" grpId="1"/>
      <p:bldP spid="14" grpId="0"/>
      <p:bldP spid="15" grpId="0"/>
      <p:bldP spid="16" grpId="0"/>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A0F48355-D3E2-D11A-A1DA-B46E9A9DE338}"/>
              </a:ext>
            </a:extLst>
          </p:cNvPr>
          <p:cNvSpPr txBox="1"/>
          <p:nvPr/>
        </p:nvSpPr>
        <p:spPr>
          <a:xfrm>
            <a:off x="241991" y="271457"/>
            <a:ext cx="2985113" cy="707886"/>
          </a:xfrm>
          <a:prstGeom prst="rect">
            <a:avLst/>
          </a:prstGeom>
          <a:noFill/>
        </p:spPr>
        <p:txBody>
          <a:bodyPr wrap="none" rtlCol="0">
            <a:spAutoFit/>
          </a:bodyPr>
          <a:lstStyle/>
          <a:p>
            <a:pPr algn="r"/>
            <a:r>
              <a:rPr lang="vi-VN" sz="4000" b="1">
                <a:latin typeface="+mj-lt"/>
              </a:rPr>
              <a:t>I</a:t>
            </a:r>
            <a:r>
              <a:rPr lang="en-US" sz="4000" b="1">
                <a:latin typeface="+mj-lt"/>
              </a:rPr>
              <a:t>I</a:t>
            </a:r>
            <a:r>
              <a:rPr lang="vi-VN" sz="4000" b="1">
                <a:latin typeface="+mj-lt"/>
              </a:rPr>
              <a:t>. </a:t>
            </a:r>
            <a:r>
              <a:rPr lang="en-US" sz="4000" b="1">
                <a:latin typeface="+mj-lt"/>
              </a:rPr>
              <a:t>Đọc hiểu</a:t>
            </a:r>
            <a:endParaRPr lang="vi-VN" sz="4000" b="1">
              <a:latin typeface="+mj-lt"/>
            </a:endParaRPr>
          </a:p>
        </p:txBody>
      </p:sp>
      <p:sp>
        <p:nvSpPr>
          <p:cNvPr id="6" name="Hộp Văn bản 5">
            <a:extLst>
              <a:ext uri="{FF2B5EF4-FFF2-40B4-BE49-F238E27FC236}">
                <a16:creationId xmlns:a16="http://schemas.microsoft.com/office/drawing/2014/main" id="{7F0F5C1D-FCE5-BFEC-E6E7-85A6EC0C5BF6}"/>
              </a:ext>
            </a:extLst>
          </p:cNvPr>
          <p:cNvSpPr txBox="1"/>
          <p:nvPr/>
        </p:nvSpPr>
        <p:spPr>
          <a:xfrm>
            <a:off x="417550" y="1101736"/>
            <a:ext cx="4756430" cy="1169551"/>
          </a:xfrm>
          <a:prstGeom prst="rect">
            <a:avLst/>
          </a:prstGeom>
          <a:noFill/>
        </p:spPr>
        <p:txBody>
          <a:bodyPr wrap="none" rtlCol="0">
            <a:spAutoFit/>
          </a:bodyPr>
          <a:lstStyle/>
          <a:p>
            <a:r>
              <a:rPr lang="en-US" sz="3600" b="1">
                <a:effectLst/>
                <a:latin typeface="#9Slide03 Montserrat Light" panose="00000400000000000000" pitchFamily="2" charset="0"/>
                <a:ea typeface="Calibri" panose="020F0502020204030204" pitchFamily="34" charset="0"/>
                <a:cs typeface="Times New Roman" panose="02020603050405020304" pitchFamily="18" charset="0"/>
              </a:rPr>
              <a:t>1. Tình huống truyện</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p>
            <a:pPr algn="l"/>
            <a:endParaRPr lang="vi-VN" sz="3400" b="1">
              <a:latin typeface="+mj-lt"/>
            </a:endParaRPr>
          </a:p>
        </p:txBody>
      </p:sp>
      <p:sp>
        <p:nvSpPr>
          <p:cNvPr id="4" name="TextBox 3">
            <a:extLst>
              <a:ext uri="{FF2B5EF4-FFF2-40B4-BE49-F238E27FC236}">
                <a16:creationId xmlns:a16="http://schemas.microsoft.com/office/drawing/2014/main" id="{F46A2397-BA6C-398D-25A0-6414E7114E21}"/>
              </a:ext>
            </a:extLst>
          </p:cNvPr>
          <p:cNvSpPr txBox="1"/>
          <p:nvPr/>
        </p:nvSpPr>
        <p:spPr>
          <a:xfrm>
            <a:off x="417550" y="1672243"/>
            <a:ext cx="7111242" cy="553357"/>
          </a:xfrm>
          <a:prstGeom prst="rect">
            <a:avLst/>
          </a:prstGeom>
          <a:noFill/>
        </p:spPr>
        <p:txBody>
          <a:bodyPr wrap="none">
            <a:spAutoFit/>
          </a:bodyPr>
          <a:lstStyle/>
          <a:p>
            <a:pPr marL="0" marR="0">
              <a:lnSpc>
                <a:spcPct val="107000"/>
              </a:lnSpc>
              <a:spcBef>
                <a:spcPts val="0"/>
              </a:spcBef>
              <a:spcAft>
                <a:spcPts val="800"/>
              </a:spcAft>
            </a:pPr>
            <a:r>
              <a:rPr lang="en-US" sz="2800" b="1">
                <a:effectLst/>
                <a:latin typeface="#9Slide03 Montserrat Light" panose="00000400000000000000" pitchFamily="2" charset="0"/>
                <a:ea typeface="Calibri" panose="020F0502020204030204" pitchFamily="34" charset="0"/>
                <a:cs typeface="Times New Roman" panose="02020603050405020304" pitchFamily="18" charset="0"/>
              </a:rPr>
              <a:t>Đọc tác phẩm và hoàn thành bảng sau:</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7" name="Table 16">
            <a:extLst>
              <a:ext uri="{FF2B5EF4-FFF2-40B4-BE49-F238E27FC236}">
                <a16:creationId xmlns:a16="http://schemas.microsoft.com/office/drawing/2014/main" id="{F13598BF-C06C-B80E-E01D-4C727ED24E75}"/>
              </a:ext>
            </a:extLst>
          </p:cNvPr>
          <p:cNvGraphicFramePr>
            <a:graphicFrameLocks noGrp="1"/>
          </p:cNvGraphicFramePr>
          <p:nvPr>
            <p:extLst>
              <p:ext uri="{D42A27DB-BD31-4B8C-83A1-F6EECF244321}">
                <p14:modId xmlns:p14="http://schemas.microsoft.com/office/powerpoint/2010/main" val="1391984365"/>
              </p:ext>
            </p:extLst>
          </p:nvPr>
        </p:nvGraphicFramePr>
        <p:xfrm>
          <a:off x="1397110" y="2262973"/>
          <a:ext cx="9397781" cy="4499902"/>
        </p:xfrm>
        <a:graphic>
          <a:graphicData uri="http://schemas.openxmlformats.org/drawingml/2006/table">
            <a:tbl>
              <a:tblPr firstRow="1" firstCol="1" bandRow="1">
                <a:tableStyleId>{EB344D84-9AFB-497E-A393-DC336BA19D2E}</a:tableStyleId>
              </a:tblPr>
              <a:tblGrid>
                <a:gridCol w="3131903">
                  <a:extLst>
                    <a:ext uri="{9D8B030D-6E8A-4147-A177-3AD203B41FA5}">
                      <a16:colId xmlns:a16="http://schemas.microsoft.com/office/drawing/2014/main" val="2512084098"/>
                    </a:ext>
                  </a:extLst>
                </a:gridCol>
                <a:gridCol w="3132939">
                  <a:extLst>
                    <a:ext uri="{9D8B030D-6E8A-4147-A177-3AD203B41FA5}">
                      <a16:colId xmlns:a16="http://schemas.microsoft.com/office/drawing/2014/main" val="1880825329"/>
                    </a:ext>
                  </a:extLst>
                </a:gridCol>
                <a:gridCol w="3132939">
                  <a:extLst>
                    <a:ext uri="{9D8B030D-6E8A-4147-A177-3AD203B41FA5}">
                      <a16:colId xmlns:a16="http://schemas.microsoft.com/office/drawing/2014/main" val="3089998401"/>
                    </a:ext>
                  </a:extLst>
                </a:gridCol>
              </a:tblGrid>
              <a:tr h="416622">
                <a:tc>
                  <a:txBody>
                    <a:bodyPr/>
                    <a:lstStyle/>
                    <a:p>
                      <a:pPr marL="0" marR="0" algn="ctr">
                        <a:lnSpc>
                          <a:spcPct val="107000"/>
                        </a:lnSpc>
                        <a:spcBef>
                          <a:spcPts val="0"/>
                        </a:spcBef>
                        <a:spcAft>
                          <a:spcPts val="0"/>
                        </a:spcAft>
                      </a:pPr>
                      <a:r>
                        <a:rPr lang="en-US" sz="2100">
                          <a:effectLst/>
                        </a:rPr>
                        <a:t>Các phương diện</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102858" marR="102858" marT="0" marB="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100">
                          <a:effectLst/>
                        </a:rPr>
                        <a:t>Quản Ngục</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102858" marR="102858" marT="0" marB="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100">
                          <a:effectLst/>
                        </a:rPr>
                        <a:t>Huấn Cao</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102858" marR="102858" marT="0" marB="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67852078"/>
                  </a:ext>
                </a:extLst>
              </a:tr>
              <a:tr h="1249863">
                <a:tc>
                  <a:txBody>
                    <a:bodyPr/>
                    <a:lstStyle/>
                    <a:p>
                      <a:pPr marL="0" marR="0" algn="ctr">
                        <a:lnSpc>
                          <a:spcPct val="107000"/>
                        </a:lnSpc>
                        <a:spcBef>
                          <a:spcPts val="0"/>
                        </a:spcBef>
                        <a:spcAft>
                          <a:spcPts val="0"/>
                        </a:spcAft>
                      </a:pPr>
                      <a:r>
                        <a:rPr lang="en-US" sz="2100">
                          <a:effectLst/>
                        </a:rPr>
                        <a:t>Bình diện xã hội</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102858" marR="102858" marT="0" marB="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100">
                          <a:effectLst/>
                        </a:rPr>
                        <a:t>Quan coi ngục, đại diện cho triều đình, quyền uy</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102858" marR="102858" marT="0" marB="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100">
                          <a:effectLst/>
                        </a:rPr>
                        <a:t>Tù nhân chống lại triều đình</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102858" marR="102858" marT="0" marB="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42746363"/>
                  </a:ext>
                </a:extLst>
              </a:tr>
              <a:tr h="1249863">
                <a:tc>
                  <a:txBody>
                    <a:bodyPr/>
                    <a:lstStyle/>
                    <a:p>
                      <a:pPr marL="0" marR="0" algn="ctr">
                        <a:lnSpc>
                          <a:spcPct val="107000"/>
                        </a:lnSpc>
                        <a:spcBef>
                          <a:spcPts val="0"/>
                        </a:spcBef>
                        <a:spcAft>
                          <a:spcPts val="0"/>
                        </a:spcAft>
                      </a:pPr>
                      <a:r>
                        <a:rPr lang="en-US" sz="2100">
                          <a:effectLst/>
                        </a:rPr>
                        <a:t>Bình diện nghệ thuật</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102858" marR="102858" marT="0" marB="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100">
                          <a:effectLst/>
                        </a:rPr>
                        <a:t>Mến mộ chữ Huấn Cao, người lưu giữ cái đẹp</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102858" marR="102858" marT="0" marB="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100">
                          <a:effectLst/>
                        </a:rPr>
                        <a:t>Có tài viết chữ đẹp, người sáng tạo cái đẹp</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102858" marR="102858" marT="0" marB="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89316083"/>
                  </a:ext>
                </a:extLst>
              </a:tr>
              <a:tr h="1000087">
                <a:tc>
                  <a:txBody>
                    <a:bodyPr/>
                    <a:lstStyle/>
                    <a:p>
                      <a:pPr marL="0" marR="0" algn="ctr">
                        <a:lnSpc>
                          <a:spcPct val="107000"/>
                        </a:lnSpc>
                        <a:spcBef>
                          <a:spcPts val="0"/>
                        </a:spcBef>
                        <a:spcAft>
                          <a:spcPts val="0"/>
                        </a:spcAft>
                      </a:pPr>
                      <a:r>
                        <a:rPr lang="en-US" sz="2100">
                          <a:effectLst/>
                        </a:rPr>
                        <a:t>Không gian gặp gỡ</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102858" marR="102858" marT="0" marB="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2100">
                          <a:effectLst/>
                        </a:rPr>
                        <a:t>Nhà tù chính trị- không phải nơi sản sinh, lưu giữ cái đẹp</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137144" marR="137144" marT="68572" marB="68572"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797754199"/>
                  </a:ext>
                </a:extLst>
              </a:tr>
              <a:tr h="583467">
                <a:tc>
                  <a:txBody>
                    <a:bodyPr/>
                    <a:lstStyle/>
                    <a:p>
                      <a:pPr marL="0" marR="0" algn="ctr">
                        <a:lnSpc>
                          <a:spcPct val="107000"/>
                        </a:lnSpc>
                        <a:spcBef>
                          <a:spcPts val="0"/>
                        </a:spcBef>
                        <a:spcAft>
                          <a:spcPts val="0"/>
                        </a:spcAft>
                      </a:pPr>
                      <a:r>
                        <a:rPr lang="en-US" sz="2100">
                          <a:effectLst/>
                        </a:rPr>
                        <a:t>Hoàn cảnh gặp gỡ</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102858" marR="102858" marT="0" marB="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2100">
                          <a:effectLst/>
                        </a:rPr>
                        <a:t>Đêm trước ngày ra pháp trường</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137144" marR="137144" marT="68572" marB="68572"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933688489"/>
                  </a:ext>
                </a:extLst>
              </a:tr>
            </a:tbl>
          </a:graphicData>
        </a:graphic>
      </p:graphicFrame>
      <p:sp>
        <p:nvSpPr>
          <p:cNvPr id="31" name="Rectangle 30">
            <a:extLst>
              <a:ext uri="{FF2B5EF4-FFF2-40B4-BE49-F238E27FC236}">
                <a16:creationId xmlns:a16="http://schemas.microsoft.com/office/drawing/2014/main" id="{0A88FC9B-F3FD-EAC0-FF42-DAECFE622AF1}"/>
              </a:ext>
            </a:extLst>
          </p:cNvPr>
          <p:cNvSpPr/>
          <p:nvPr/>
        </p:nvSpPr>
        <p:spPr>
          <a:xfrm>
            <a:off x="1466681" y="2272911"/>
            <a:ext cx="2986050" cy="390776"/>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D481224-06F9-695C-F868-4F4B78C404D2}"/>
              </a:ext>
            </a:extLst>
          </p:cNvPr>
          <p:cNvSpPr/>
          <p:nvPr/>
        </p:nvSpPr>
        <p:spPr>
          <a:xfrm>
            <a:off x="4637760" y="2713382"/>
            <a:ext cx="2891031" cy="1081870"/>
          </a:xfrm>
          <a:prstGeom prst="rect">
            <a:avLst/>
          </a:prstGeom>
          <a:solidFill>
            <a:srgbClr val="E7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6E0F662-9EC3-D7B2-7D91-C2AAFC5753EE}"/>
              </a:ext>
            </a:extLst>
          </p:cNvPr>
          <p:cNvSpPr/>
          <p:nvPr/>
        </p:nvSpPr>
        <p:spPr>
          <a:xfrm>
            <a:off x="4691347" y="4015400"/>
            <a:ext cx="2809305" cy="10818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A466C2D-98FD-3715-AA39-2F9CC80C3F81}"/>
              </a:ext>
            </a:extLst>
          </p:cNvPr>
          <p:cNvSpPr/>
          <p:nvPr/>
        </p:nvSpPr>
        <p:spPr>
          <a:xfrm>
            <a:off x="4637761" y="2272911"/>
            <a:ext cx="2986050" cy="390776"/>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C94DD844-842F-E633-D0F8-B491AF5F6A3A}"/>
              </a:ext>
            </a:extLst>
          </p:cNvPr>
          <p:cNvSpPr/>
          <p:nvPr/>
        </p:nvSpPr>
        <p:spPr>
          <a:xfrm>
            <a:off x="7739271" y="2272911"/>
            <a:ext cx="2986050" cy="390776"/>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725C5B55-1716-2871-79B7-C78AA0696AFB}"/>
              </a:ext>
            </a:extLst>
          </p:cNvPr>
          <p:cNvSpPr/>
          <p:nvPr/>
        </p:nvSpPr>
        <p:spPr>
          <a:xfrm>
            <a:off x="1466681" y="2971003"/>
            <a:ext cx="2986050" cy="727940"/>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D7392D0D-8731-9BEC-4139-0905258D790E}"/>
              </a:ext>
            </a:extLst>
          </p:cNvPr>
          <p:cNvSpPr/>
          <p:nvPr/>
        </p:nvSpPr>
        <p:spPr>
          <a:xfrm>
            <a:off x="1466681" y="4138999"/>
            <a:ext cx="2986050" cy="727940"/>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D9223915-C45C-9275-23AF-6D9102318EB4}"/>
              </a:ext>
            </a:extLst>
          </p:cNvPr>
          <p:cNvSpPr/>
          <p:nvPr/>
        </p:nvSpPr>
        <p:spPr>
          <a:xfrm>
            <a:off x="1466681" y="5392294"/>
            <a:ext cx="2986050" cy="727940"/>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6842D5A7-FB73-0C8B-6384-98C4EE263EA3}"/>
              </a:ext>
            </a:extLst>
          </p:cNvPr>
          <p:cNvSpPr/>
          <p:nvPr/>
        </p:nvSpPr>
        <p:spPr>
          <a:xfrm>
            <a:off x="1466681" y="6242451"/>
            <a:ext cx="2986050" cy="423016"/>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D51E3C9-7980-4B19-66DF-C8598AAF6C6A}"/>
              </a:ext>
            </a:extLst>
          </p:cNvPr>
          <p:cNvSpPr/>
          <p:nvPr/>
        </p:nvSpPr>
        <p:spPr>
          <a:xfrm>
            <a:off x="4719485" y="5240592"/>
            <a:ext cx="5910818" cy="810815"/>
          </a:xfrm>
          <a:prstGeom prst="rect">
            <a:avLst/>
          </a:prstGeom>
          <a:solidFill>
            <a:srgbClr val="E7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4FBCFA5-DDDE-8782-8E17-876B4A079AF8}"/>
              </a:ext>
            </a:extLst>
          </p:cNvPr>
          <p:cNvSpPr/>
          <p:nvPr/>
        </p:nvSpPr>
        <p:spPr>
          <a:xfrm>
            <a:off x="7785128" y="2733046"/>
            <a:ext cx="2891031" cy="1081870"/>
          </a:xfrm>
          <a:prstGeom prst="rect">
            <a:avLst/>
          </a:prstGeom>
          <a:solidFill>
            <a:srgbClr val="E7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C2CAC28-56F5-387C-2025-743CB865F86C}"/>
              </a:ext>
            </a:extLst>
          </p:cNvPr>
          <p:cNvSpPr/>
          <p:nvPr/>
        </p:nvSpPr>
        <p:spPr>
          <a:xfrm>
            <a:off x="7819796" y="4015400"/>
            <a:ext cx="2809305" cy="10818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3E671E3-40B0-F42D-9236-9932833BD629}"/>
              </a:ext>
            </a:extLst>
          </p:cNvPr>
          <p:cNvSpPr/>
          <p:nvPr/>
        </p:nvSpPr>
        <p:spPr>
          <a:xfrm>
            <a:off x="4719486" y="6242451"/>
            <a:ext cx="5874948" cy="4230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92377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1" fill="hold" grpId="0" nodeType="clickEffect">
                                  <p:stCondLst>
                                    <p:cond delay="0"/>
                                  </p:stCondLst>
                                  <p:childTnLst>
                                    <p:animEffect transition="out" filter="wipe(up)">
                                      <p:cBhvr>
                                        <p:cTn id="11" dur="500"/>
                                        <p:tgtEl>
                                          <p:spTgt spid="31"/>
                                        </p:tgtEl>
                                      </p:cBhvr>
                                    </p:animEffect>
                                    <p:set>
                                      <p:cBhvr>
                                        <p:cTn id="12" dur="1" fill="hold">
                                          <p:stCondLst>
                                            <p:cond delay="499"/>
                                          </p:stCondLst>
                                        </p:cTn>
                                        <p:tgtEl>
                                          <p:spTgt spid="31"/>
                                        </p:tgtEl>
                                        <p:attrNameLst>
                                          <p:attrName>style.visibility</p:attrName>
                                        </p:attrNameLst>
                                      </p:cBhvr>
                                      <p:to>
                                        <p:strVal val="hidden"/>
                                      </p:to>
                                    </p:set>
                                  </p:childTnLst>
                                </p:cTn>
                              </p:par>
                              <p:par>
                                <p:cTn id="13" presetID="22" presetClass="exit" presetSubtype="1" fill="hold" grpId="0" nodeType="withEffect">
                                  <p:stCondLst>
                                    <p:cond delay="0"/>
                                  </p:stCondLst>
                                  <p:childTnLst>
                                    <p:animEffect transition="out" filter="wipe(up)">
                                      <p:cBhvr>
                                        <p:cTn id="14" dur="500"/>
                                        <p:tgtEl>
                                          <p:spTgt spid="37"/>
                                        </p:tgtEl>
                                      </p:cBhvr>
                                    </p:animEffect>
                                    <p:set>
                                      <p:cBhvr>
                                        <p:cTn id="15" dur="1" fill="hold">
                                          <p:stCondLst>
                                            <p:cond delay="499"/>
                                          </p:stCondLst>
                                        </p:cTn>
                                        <p:tgtEl>
                                          <p:spTgt spid="37"/>
                                        </p:tgtEl>
                                        <p:attrNameLst>
                                          <p:attrName>style.visibility</p:attrName>
                                        </p:attrNameLst>
                                      </p:cBhvr>
                                      <p:to>
                                        <p:strVal val="hidden"/>
                                      </p:to>
                                    </p:set>
                                  </p:childTnLst>
                                </p:cTn>
                              </p:par>
                              <p:par>
                                <p:cTn id="16" presetID="22" presetClass="exit" presetSubtype="1" fill="hold" grpId="0" nodeType="withEffect">
                                  <p:stCondLst>
                                    <p:cond delay="0"/>
                                  </p:stCondLst>
                                  <p:childTnLst>
                                    <p:animEffect transition="out" filter="wipe(up)">
                                      <p:cBhvr>
                                        <p:cTn id="17" dur="500"/>
                                        <p:tgtEl>
                                          <p:spTgt spid="40"/>
                                        </p:tgtEl>
                                      </p:cBhvr>
                                    </p:animEffect>
                                    <p:set>
                                      <p:cBhvr>
                                        <p:cTn id="18" dur="1" fill="hold">
                                          <p:stCondLst>
                                            <p:cond delay="499"/>
                                          </p:stCondLst>
                                        </p:cTn>
                                        <p:tgtEl>
                                          <p:spTgt spid="40"/>
                                        </p:tgtEl>
                                        <p:attrNameLst>
                                          <p:attrName>style.visibility</p:attrName>
                                        </p:attrNameLst>
                                      </p:cBhvr>
                                      <p:to>
                                        <p:strVal val="hidden"/>
                                      </p:to>
                                    </p:set>
                                  </p:childTnLst>
                                </p:cTn>
                              </p:par>
                              <p:par>
                                <p:cTn id="19" presetID="22" presetClass="exit" presetSubtype="1" fill="hold" grpId="0" nodeType="withEffect">
                                  <p:stCondLst>
                                    <p:cond delay="0"/>
                                  </p:stCondLst>
                                  <p:childTnLst>
                                    <p:animEffect transition="out" filter="wipe(up)">
                                      <p:cBhvr>
                                        <p:cTn id="20" dur="500"/>
                                        <p:tgtEl>
                                          <p:spTgt spid="41"/>
                                        </p:tgtEl>
                                      </p:cBhvr>
                                    </p:animEffect>
                                    <p:set>
                                      <p:cBhvr>
                                        <p:cTn id="21" dur="1" fill="hold">
                                          <p:stCondLst>
                                            <p:cond delay="499"/>
                                          </p:stCondLst>
                                        </p:cTn>
                                        <p:tgtEl>
                                          <p:spTgt spid="41"/>
                                        </p:tgtEl>
                                        <p:attrNameLst>
                                          <p:attrName>style.visibility</p:attrName>
                                        </p:attrNameLst>
                                      </p:cBhvr>
                                      <p:to>
                                        <p:strVal val="hidden"/>
                                      </p:to>
                                    </p:set>
                                  </p:childTnLst>
                                </p:cTn>
                              </p:par>
                              <p:par>
                                <p:cTn id="22" presetID="22" presetClass="exit" presetSubtype="1" fill="hold" grpId="0" nodeType="withEffect">
                                  <p:stCondLst>
                                    <p:cond delay="0"/>
                                  </p:stCondLst>
                                  <p:childTnLst>
                                    <p:animEffect transition="out" filter="wipe(up)">
                                      <p:cBhvr>
                                        <p:cTn id="23" dur="500"/>
                                        <p:tgtEl>
                                          <p:spTgt spid="51"/>
                                        </p:tgtEl>
                                      </p:cBhvr>
                                    </p:animEffect>
                                    <p:set>
                                      <p:cBhvr>
                                        <p:cTn id="24" dur="1" fill="hold">
                                          <p:stCondLst>
                                            <p:cond delay="499"/>
                                          </p:stCondLst>
                                        </p:cTn>
                                        <p:tgtEl>
                                          <p:spTgt spid="51"/>
                                        </p:tgtEl>
                                        <p:attrNameLst>
                                          <p:attrName>style.visibility</p:attrName>
                                        </p:attrNameLst>
                                      </p:cBhvr>
                                      <p:to>
                                        <p:strVal val="hidden"/>
                                      </p:to>
                                    </p:set>
                                  </p:childTnLst>
                                </p:cTn>
                              </p:par>
                              <p:par>
                                <p:cTn id="25" presetID="22" presetClass="exit" presetSubtype="1" fill="hold" grpId="0" nodeType="withEffect">
                                  <p:stCondLst>
                                    <p:cond delay="0"/>
                                  </p:stCondLst>
                                  <p:childTnLst>
                                    <p:animEffect transition="out" filter="wipe(up)">
                                      <p:cBhvr>
                                        <p:cTn id="26" dur="500"/>
                                        <p:tgtEl>
                                          <p:spTgt spid="53"/>
                                        </p:tgtEl>
                                      </p:cBhvr>
                                    </p:animEffect>
                                    <p:set>
                                      <p:cBhvr>
                                        <p:cTn id="27" dur="1" fill="hold">
                                          <p:stCondLst>
                                            <p:cond delay="499"/>
                                          </p:stCondLst>
                                        </p:cTn>
                                        <p:tgtEl>
                                          <p:spTgt spid="53"/>
                                        </p:tgtEl>
                                        <p:attrNameLst>
                                          <p:attrName>style.visibility</p:attrName>
                                        </p:attrNameLst>
                                      </p:cBhvr>
                                      <p:to>
                                        <p:strVal val="hidden"/>
                                      </p:to>
                                    </p:set>
                                  </p:childTnLst>
                                </p:cTn>
                              </p:par>
                              <p:par>
                                <p:cTn id="28" presetID="22" presetClass="exit" presetSubtype="1" fill="hold" grpId="0" nodeType="withEffect">
                                  <p:stCondLst>
                                    <p:cond delay="0"/>
                                  </p:stCondLst>
                                  <p:childTnLst>
                                    <p:animEffect transition="out" filter="wipe(up)">
                                      <p:cBhvr>
                                        <p:cTn id="29" dur="500"/>
                                        <p:tgtEl>
                                          <p:spTgt spid="58"/>
                                        </p:tgtEl>
                                      </p:cBhvr>
                                    </p:animEffect>
                                    <p:set>
                                      <p:cBhvr>
                                        <p:cTn id="30" dur="1" fill="hold">
                                          <p:stCondLst>
                                            <p:cond delay="499"/>
                                          </p:stCondLst>
                                        </p:cTn>
                                        <p:tgtEl>
                                          <p:spTgt spid="5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xit" presetSubtype="1" fill="hold" grpId="0" nodeType="clickEffect">
                                  <p:stCondLst>
                                    <p:cond delay="0"/>
                                  </p:stCondLst>
                                  <p:childTnLst>
                                    <p:animEffect transition="out" filter="wipe(up)">
                                      <p:cBhvr>
                                        <p:cTn id="34" dur="500"/>
                                        <p:tgtEl>
                                          <p:spTgt spid="35"/>
                                        </p:tgtEl>
                                      </p:cBhvr>
                                    </p:animEffect>
                                    <p:set>
                                      <p:cBhvr>
                                        <p:cTn id="35" dur="1" fill="hold">
                                          <p:stCondLst>
                                            <p:cond delay="499"/>
                                          </p:stCondLst>
                                        </p:cTn>
                                        <p:tgtEl>
                                          <p:spTgt spid="35"/>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2" presetClass="exit" presetSubtype="1" fill="hold" grpId="0" nodeType="clickEffect">
                                  <p:stCondLst>
                                    <p:cond delay="0"/>
                                  </p:stCondLst>
                                  <p:childTnLst>
                                    <p:animEffect transition="out" filter="wipe(up)">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xit" presetSubtype="1" fill="hold" grpId="0" nodeType="clickEffect">
                                  <p:stCondLst>
                                    <p:cond delay="0"/>
                                  </p:stCondLst>
                                  <p:childTnLst>
                                    <p:animEffect transition="out" filter="wipe(up)">
                                      <p:cBhvr>
                                        <p:cTn id="44" dur="500"/>
                                        <p:tgtEl>
                                          <p:spTgt spid="36"/>
                                        </p:tgtEl>
                                      </p:cBhvr>
                                    </p:animEffect>
                                    <p:set>
                                      <p:cBhvr>
                                        <p:cTn id="45" dur="1" fill="hold">
                                          <p:stCondLst>
                                            <p:cond delay="499"/>
                                          </p:stCondLst>
                                        </p:cTn>
                                        <p:tgtEl>
                                          <p:spTgt spid="36"/>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2" presetClass="exit" presetSubtype="1" fill="hold" grpId="0" nodeType="clickEffect">
                                  <p:stCondLst>
                                    <p:cond delay="0"/>
                                  </p:stCondLst>
                                  <p:childTnLst>
                                    <p:animEffect transition="out" filter="wipe(up)">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2" presetClass="exit" presetSubtype="1" fill="hold" grpId="0" nodeType="clickEffect">
                                  <p:stCondLst>
                                    <p:cond delay="0"/>
                                  </p:stCondLst>
                                  <p:childTnLst>
                                    <p:animEffect transition="out" filter="wipe(up)">
                                      <p:cBhvr>
                                        <p:cTn id="54" dur="500"/>
                                        <p:tgtEl>
                                          <p:spTgt spid="2"/>
                                        </p:tgtEl>
                                      </p:cBhvr>
                                    </p:animEffect>
                                    <p:set>
                                      <p:cBhvr>
                                        <p:cTn id="55" dur="1" fill="hold">
                                          <p:stCondLst>
                                            <p:cond delay="499"/>
                                          </p:stCondLst>
                                        </p:cTn>
                                        <p:tgtEl>
                                          <p:spTgt spid="2"/>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2" presetClass="exit" presetSubtype="1" fill="hold" grpId="0" nodeType="clickEffect">
                                  <p:stCondLst>
                                    <p:cond delay="0"/>
                                  </p:stCondLst>
                                  <p:childTnLst>
                                    <p:animEffect transition="out" filter="wipe(up)">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1" grpId="0" animBg="1"/>
      <p:bldP spid="35" grpId="0" animBg="1"/>
      <p:bldP spid="36" grpId="0" animBg="1"/>
      <p:bldP spid="37" grpId="0" animBg="1"/>
      <p:bldP spid="40" grpId="0" animBg="1"/>
      <p:bldP spid="41" grpId="0" animBg="1"/>
      <p:bldP spid="51" grpId="0" animBg="1"/>
      <p:bldP spid="53" grpId="0" animBg="1"/>
      <p:bldP spid="58" grpId="0" animBg="1"/>
      <p:bldP spid="2" grpId="0" animBg="1"/>
      <p:bldP spid="3" grpId="0" animBg="1"/>
      <p:bldP spid="7"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9CC46D0-944D-3DE7-2A91-ECB919EE23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461" y="2842145"/>
            <a:ext cx="12618720" cy="3558259"/>
          </a:xfrm>
          <a:prstGeom prst="rect">
            <a:avLst/>
          </a:prstGeom>
        </p:spPr>
      </p:pic>
      <p:pic>
        <p:nvPicPr>
          <p:cNvPr id="9" name="Picture 8">
            <a:extLst>
              <a:ext uri="{FF2B5EF4-FFF2-40B4-BE49-F238E27FC236}">
                <a16:creationId xmlns:a16="http://schemas.microsoft.com/office/drawing/2014/main" id="{11330F65-BD31-F9AF-9029-2298C74595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 y="221261"/>
            <a:ext cx="12618720" cy="3558259"/>
          </a:xfrm>
          <a:prstGeom prst="rect">
            <a:avLst/>
          </a:prstGeom>
        </p:spPr>
      </p:pic>
      <p:sp>
        <p:nvSpPr>
          <p:cNvPr id="4" name="TextBox 3">
            <a:extLst>
              <a:ext uri="{FF2B5EF4-FFF2-40B4-BE49-F238E27FC236}">
                <a16:creationId xmlns:a16="http://schemas.microsoft.com/office/drawing/2014/main" id="{AE68D0D4-0D1B-8CAA-169D-374A9657EE80}"/>
              </a:ext>
            </a:extLst>
          </p:cNvPr>
          <p:cNvSpPr txBox="1"/>
          <p:nvPr/>
        </p:nvSpPr>
        <p:spPr>
          <a:xfrm>
            <a:off x="2263139" y="1024513"/>
            <a:ext cx="6316981" cy="1014380"/>
          </a:xfrm>
          <a:prstGeom prst="rect">
            <a:avLst/>
          </a:prstGeom>
          <a:noFill/>
        </p:spPr>
        <p:txBody>
          <a:bodyPr wrap="square">
            <a:spAutoFit/>
          </a:bodyPr>
          <a:lstStyle/>
          <a:p>
            <a:pPr marL="0" marR="0" algn="ctr">
              <a:lnSpc>
                <a:spcPct val="107000"/>
              </a:lnSpc>
              <a:spcBef>
                <a:spcPts val="0"/>
              </a:spcBef>
              <a:spcAft>
                <a:spcPts val="800"/>
              </a:spcAft>
            </a:pPr>
            <a:r>
              <a:rPr lang="en-US" sz="2800" b="1">
                <a:solidFill>
                  <a:schemeClr val="bg1"/>
                </a:solidFill>
                <a:effectLst/>
                <a:latin typeface="#9Slide03 Montserrat Light" panose="00000400000000000000" pitchFamily="2" charset="0"/>
                <a:ea typeface="Calibri" panose="020F0502020204030204" pitchFamily="34" charset="0"/>
                <a:cs typeface="Times New Roman" panose="02020603050405020304" pitchFamily="18" charset="0"/>
              </a:rPr>
              <a:t>Tình huống truyện của tác phẩm “Chữ người tử tù” là gì?</a:t>
            </a:r>
            <a:endParaRPr lang="en-US"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01068FA1-2173-ABCB-1B53-08F91EBF0DCC}"/>
              </a:ext>
            </a:extLst>
          </p:cNvPr>
          <p:cNvSpPr txBox="1"/>
          <p:nvPr/>
        </p:nvSpPr>
        <p:spPr>
          <a:xfrm>
            <a:off x="2392680" y="3744968"/>
            <a:ext cx="5547360" cy="1014380"/>
          </a:xfrm>
          <a:prstGeom prst="rect">
            <a:avLst/>
          </a:prstGeom>
          <a:noFill/>
        </p:spPr>
        <p:txBody>
          <a:bodyPr wrap="square">
            <a:spAutoFit/>
          </a:bodyPr>
          <a:lstStyle/>
          <a:p>
            <a:pPr algn="ctr">
              <a:lnSpc>
                <a:spcPct val="107000"/>
              </a:lnSpc>
              <a:spcAft>
                <a:spcPts val="800"/>
              </a:spcAft>
            </a:pPr>
            <a:r>
              <a:rPr lang="en-US" sz="2800" b="1">
                <a:solidFill>
                  <a:schemeClr val="bg1"/>
                </a:solidFill>
                <a:latin typeface="#9Slide03 Montserrat Light" panose="00000400000000000000" pitchFamily="2" charset="0"/>
                <a:ea typeface="Calibri" panose="020F0502020204030204" pitchFamily="34" charset="0"/>
                <a:cs typeface="Times New Roman" panose="02020603050405020304" pitchFamily="18" charset="0"/>
              </a:rPr>
              <a:t>Tính chất éo le của tình huống thể hiện như thế nào</a:t>
            </a:r>
          </a:p>
        </p:txBody>
      </p:sp>
      <p:pic>
        <p:nvPicPr>
          <p:cNvPr id="7" name="Picture 6" descr="Icon&#10;&#10;Description automatically generated with medium confidence">
            <a:extLst>
              <a:ext uri="{FF2B5EF4-FFF2-40B4-BE49-F238E27FC236}">
                <a16:creationId xmlns:a16="http://schemas.microsoft.com/office/drawing/2014/main" id="{F84FE048-83FF-3128-71AD-B02409BC50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0320" y="457596"/>
            <a:ext cx="6858000" cy="6858000"/>
          </a:xfrm>
          <a:prstGeom prst="rect">
            <a:avLst/>
          </a:prstGeom>
        </p:spPr>
      </p:pic>
    </p:spTree>
    <p:extLst>
      <p:ext uri="{BB962C8B-B14F-4D97-AF65-F5344CB8AC3E}">
        <p14:creationId xmlns:p14="http://schemas.microsoft.com/office/powerpoint/2010/main" val="69725242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7" name="Group 1056">
            <a:extLst>
              <a:ext uri="{FF2B5EF4-FFF2-40B4-BE49-F238E27FC236}">
                <a16:creationId xmlns:a16="http://schemas.microsoft.com/office/drawing/2014/main" id="{B137BB86-8154-91E6-8886-3CA4D159F844}"/>
              </a:ext>
            </a:extLst>
          </p:cNvPr>
          <p:cNvGrpSpPr/>
          <p:nvPr/>
        </p:nvGrpSpPr>
        <p:grpSpPr>
          <a:xfrm>
            <a:off x="888649" y="946718"/>
            <a:ext cx="3581400" cy="1793890"/>
            <a:chOff x="888649" y="946718"/>
            <a:chExt cx="3581400" cy="1793890"/>
          </a:xfrm>
        </p:grpSpPr>
        <p:pic>
          <p:nvPicPr>
            <p:cNvPr id="43" name="Picture 42" descr="A picture containing map&#10;&#10;Description automatically generated">
              <a:extLst>
                <a:ext uri="{FF2B5EF4-FFF2-40B4-BE49-F238E27FC236}">
                  <a16:creationId xmlns:a16="http://schemas.microsoft.com/office/drawing/2014/main" id="{1B43CE84-A3F6-F669-EA30-B240A815F490}"/>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rot="2419077">
              <a:off x="1821056" y="946718"/>
              <a:ext cx="1834308" cy="1793890"/>
            </a:xfrm>
            <a:prstGeom prst="rect">
              <a:avLst/>
            </a:prstGeom>
          </p:spPr>
        </p:pic>
        <p:sp>
          <p:nvSpPr>
            <p:cNvPr id="10" name="Text Box 12">
              <a:extLst>
                <a:ext uri="{FF2B5EF4-FFF2-40B4-BE49-F238E27FC236}">
                  <a16:creationId xmlns:a16="http://schemas.microsoft.com/office/drawing/2014/main" id="{611EE172-FCFE-0DA3-A0B7-922EA5AF3A50}"/>
                </a:ext>
              </a:extLst>
            </p:cNvPr>
            <p:cNvSpPr txBox="1">
              <a:spLocks noChangeArrowheads="1"/>
            </p:cNvSpPr>
            <p:nvPr/>
          </p:nvSpPr>
          <p:spPr bwMode="auto">
            <a:xfrm>
              <a:off x="888649" y="1648753"/>
              <a:ext cx="3581400" cy="965721"/>
            </a:xfrm>
            <a:prstGeom prst="rect">
              <a:avLst/>
            </a:prstGeom>
            <a:noFill/>
            <a:ln>
              <a:noFill/>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2000">
                  <a:solidFill>
                    <a:schemeClr val="bg1"/>
                  </a:solidFill>
                  <a:latin typeface="#9Slide03 SFU DIN EngAlt" panose="00000400000000000000" pitchFamily="2" charset="0"/>
                </a:rPr>
                <a:t>Huấn Cao</a:t>
              </a:r>
            </a:p>
          </p:txBody>
        </p:sp>
      </p:grpSp>
      <p:grpSp>
        <p:nvGrpSpPr>
          <p:cNvPr id="1058" name="Group 1057">
            <a:extLst>
              <a:ext uri="{FF2B5EF4-FFF2-40B4-BE49-F238E27FC236}">
                <a16:creationId xmlns:a16="http://schemas.microsoft.com/office/drawing/2014/main" id="{2862D092-582B-937B-0F2C-827403BF19EC}"/>
              </a:ext>
            </a:extLst>
          </p:cNvPr>
          <p:cNvGrpSpPr/>
          <p:nvPr/>
        </p:nvGrpSpPr>
        <p:grpSpPr>
          <a:xfrm>
            <a:off x="7538953" y="772041"/>
            <a:ext cx="3581400" cy="1895184"/>
            <a:chOff x="7538953" y="772041"/>
            <a:chExt cx="3581400" cy="1895184"/>
          </a:xfrm>
        </p:grpSpPr>
        <p:pic>
          <p:nvPicPr>
            <p:cNvPr id="46" name="Picture 45" descr="A picture containing map&#10;&#10;Description automatically generated">
              <a:extLst>
                <a:ext uri="{FF2B5EF4-FFF2-40B4-BE49-F238E27FC236}">
                  <a16:creationId xmlns:a16="http://schemas.microsoft.com/office/drawing/2014/main" id="{0E90F2B5-25AA-B16D-35CA-E2AEF972EA45}"/>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rot="2081337">
              <a:off x="8336120" y="772041"/>
              <a:ext cx="2186470" cy="1895184"/>
            </a:xfrm>
            <a:prstGeom prst="rect">
              <a:avLst/>
            </a:prstGeom>
          </p:spPr>
        </p:pic>
        <p:sp>
          <p:nvSpPr>
            <p:cNvPr id="15" name="Text Box 12">
              <a:extLst>
                <a:ext uri="{FF2B5EF4-FFF2-40B4-BE49-F238E27FC236}">
                  <a16:creationId xmlns:a16="http://schemas.microsoft.com/office/drawing/2014/main" id="{0B2999CA-C6B0-6FA5-0660-345A1D9BECB2}"/>
                </a:ext>
              </a:extLst>
            </p:cNvPr>
            <p:cNvSpPr txBox="1">
              <a:spLocks noChangeArrowheads="1"/>
            </p:cNvSpPr>
            <p:nvPr/>
          </p:nvSpPr>
          <p:spPr bwMode="auto">
            <a:xfrm>
              <a:off x="7538953" y="1536808"/>
              <a:ext cx="3581400" cy="965721"/>
            </a:xfrm>
            <a:prstGeom prst="rect">
              <a:avLst/>
            </a:prstGeom>
            <a:noFill/>
            <a:ln>
              <a:noFill/>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2000">
                  <a:solidFill>
                    <a:schemeClr val="bg1"/>
                  </a:solidFill>
                  <a:latin typeface="#9Slide03 SFU DIN EngAlt" panose="00000400000000000000" pitchFamily="2" charset="0"/>
                </a:rPr>
                <a:t>Viên Quản Ngục</a:t>
              </a:r>
            </a:p>
          </p:txBody>
        </p:sp>
      </p:grpSp>
      <p:grpSp>
        <p:nvGrpSpPr>
          <p:cNvPr id="16" name="Group 15">
            <a:extLst>
              <a:ext uri="{FF2B5EF4-FFF2-40B4-BE49-F238E27FC236}">
                <a16:creationId xmlns:a16="http://schemas.microsoft.com/office/drawing/2014/main" id="{C6AAA6BB-80BC-68CC-61F1-1624BA203D7F}"/>
              </a:ext>
            </a:extLst>
          </p:cNvPr>
          <p:cNvGrpSpPr/>
          <p:nvPr/>
        </p:nvGrpSpPr>
        <p:grpSpPr>
          <a:xfrm>
            <a:off x="298073" y="2614474"/>
            <a:ext cx="4584390" cy="1496650"/>
            <a:chOff x="-107221" y="3183609"/>
            <a:chExt cx="4584390" cy="1983600"/>
          </a:xfrm>
        </p:grpSpPr>
        <p:pic>
          <p:nvPicPr>
            <p:cNvPr id="18" name="Picture 17" descr="A picture containing logo&#10;&#10;Description automatically generated">
              <a:extLst>
                <a:ext uri="{FF2B5EF4-FFF2-40B4-BE49-F238E27FC236}">
                  <a16:creationId xmlns:a16="http://schemas.microsoft.com/office/drawing/2014/main" id="{7B3A5643-FB21-A1B9-A4C7-5A30F3BD5AF0}"/>
                </a:ext>
              </a:extLst>
            </p:cNvPr>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39154" t="16897" r="39978"/>
            <a:stretch/>
          </p:blipFill>
          <p:spPr>
            <a:xfrm rot="16200000">
              <a:off x="1193174" y="1883214"/>
              <a:ext cx="1983600" cy="4584390"/>
            </a:xfrm>
            <a:prstGeom prst="rect">
              <a:avLst/>
            </a:prstGeom>
          </p:spPr>
        </p:pic>
        <p:sp>
          <p:nvSpPr>
            <p:cNvPr id="19" name="Text Box 12">
              <a:extLst>
                <a:ext uri="{FF2B5EF4-FFF2-40B4-BE49-F238E27FC236}">
                  <a16:creationId xmlns:a16="http://schemas.microsoft.com/office/drawing/2014/main" id="{67005343-59F2-659A-5DC0-AC328835A3CB}"/>
                </a:ext>
              </a:extLst>
            </p:cNvPr>
            <p:cNvSpPr txBox="1">
              <a:spLocks noChangeArrowheads="1"/>
            </p:cNvSpPr>
            <p:nvPr/>
          </p:nvSpPr>
          <p:spPr bwMode="auto">
            <a:xfrm>
              <a:off x="376985" y="3790283"/>
              <a:ext cx="3581400" cy="965721"/>
            </a:xfrm>
            <a:prstGeom prst="rect">
              <a:avLst/>
            </a:prstGeom>
            <a:noFill/>
            <a:ln>
              <a:noFill/>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2000">
                  <a:solidFill>
                    <a:schemeClr val="bg1"/>
                  </a:solidFill>
                  <a:latin typeface="#9Slide03 SFU DIN EngAlt" panose="00000400000000000000" pitchFamily="2" charset="0"/>
                </a:rPr>
                <a:t>Người cầm đầu cuộc khởi nghĩa, một tên tử tù</a:t>
              </a:r>
            </a:p>
          </p:txBody>
        </p:sp>
      </p:grpSp>
      <p:grpSp>
        <p:nvGrpSpPr>
          <p:cNvPr id="23" name="Group 22">
            <a:extLst>
              <a:ext uri="{FF2B5EF4-FFF2-40B4-BE49-F238E27FC236}">
                <a16:creationId xmlns:a16="http://schemas.microsoft.com/office/drawing/2014/main" id="{269A4413-4278-4D33-2B45-E5BFB1A3D9E8}"/>
              </a:ext>
            </a:extLst>
          </p:cNvPr>
          <p:cNvGrpSpPr/>
          <p:nvPr/>
        </p:nvGrpSpPr>
        <p:grpSpPr>
          <a:xfrm>
            <a:off x="7196260" y="2402538"/>
            <a:ext cx="4584390" cy="1686436"/>
            <a:chOff x="-107221" y="3183609"/>
            <a:chExt cx="4584390" cy="1983599"/>
          </a:xfrm>
        </p:grpSpPr>
        <p:pic>
          <p:nvPicPr>
            <p:cNvPr id="24" name="Picture 23" descr="A picture containing logo&#10;&#10;Description automatically generated">
              <a:extLst>
                <a:ext uri="{FF2B5EF4-FFF2-40B4-BE49-F238E27FC236}">
                  <a16:creationId xmlns:a16="http://schemas.microsoft.com/office/drawing/2014/main" id="{A0429FC0-60E2-B655-45B6-96DFADF2BC13}"/>
                </a:ext>
              </a:extLst>
            </p:cNvPr>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39154" t="16897" r="39978"/>
            <a:stretch/>
          </p:blipFill>
          <p:spPr>
            <a:xfrm rot="16200000">
              <a:off x="1193174" y="1883214"/>
              <a:ext cx="1983599" cy="4584390"/>
            </a:xfrm>
            <a:prstGeom prst="rect">
              <a:avLst/>
            </a:prstGeom>
          </p:spPr>
        </p:pic>
        <p:sp>
          <p:nvSpPr>
            <p:cNvPr id="25" name="Text Box 12">
              <a:extLst>
                <a:ext uri="{FF2B5EF4-FFF2-40B4-BE49-F238E27FC236}">
                  <a16:creationId xmlns:a16="http://schemas.microsoft.com/office/drawing/2014/main" id="{4B639FEC-F778-F307-A885-B66CAC0628E4}"/>
                </a:ext>
              </a:extLst>
            </p:cNvPr>
            <p:cNvSpPr txBox="1">
              <a:spLocks noChangeArrowheads="1"/>
            </p:cNvSpPr>
            <p:nvPr/>
          </p:nvSpPr>
          <p:spPr bwMode="auto">
            <a:xfrm>
              <a:off x="376985" y="3790283"/>
              <a:ext cx="3581400" cy="965721"/>
            </a:xfrm>
            <a:prstGeom prst="rect">
              <a:avLst/>
            </a:prstGeom>
            <a:noFill/>
            <a:ln>
              <a:noFill/>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2000">
                  <a:solidFill>
                    <a:schemeClr val="bg1"/>
                  </a:solidFill>
                  <a:latin typeface="#9Slide03 SFU DIN EngAlt" panose="00000400000000000000" pitchFamily="2" charset="0"/>
                </a:rPr>
                <a:t>Người đại điện cho trật tự xã hội, có quyền lục</a:t>
              </a:r>
            </a:p>
          </p:txBody>
        </p:sp>
      </p:grpSp>
      <p:grpSp>
        <p:nvGrpSpPr>
          <p:cNvPr id="27" name="Group 26">
            <a:extLst>
              <a:ext uri="{FF2B5EF4-FFF2-40B4-BE49-F238E27FC236}">
                <a16:creationId xmlns:a16="http://schemas.microsoft.com/office/drawing/2014/main" id="{86701DAF-3428-1B23-415D-2EBDE0B368F1}"/>
              </a:ext>
            </a:extLst>
          </p:cNvPr>
          <p:cNvGrpSpPr/>
          <p:nvPr/>
        </p:nvGrpSpPr>
        <p:grpSpPr>
          <a:xfrm>
            <a:off x="298073" y="4244511"/>
            <a:ext cx="4584390" cy="1297750"/>
            <a:chOff x="-107221" y="3320748"/>
            <a:chExt cx="4584390" cy="1983600"/>
          </a:xfrm>
        </p:grpSpPr>
        <p:pic>
          <p:nvPicPr>
            <p:cNvPr id="29" name="Picture 28" descr="A picture containing logo&#10;&#10;Description automatically generated">
              <a:extLst>
                <a:ext uri="{FF2B5EF4-FFF2-40B4-BE49-F238E27FC236}">
                  <a16:creationId xmlns:a16="http://schemas.microsoft.com/office/drawing/2014/main" id="{AC70DEBF-2914-EC1F-7FBC-301BE34763FF}"/>
                </a:ext>
              </a:extLst>
            </p:cNvPr>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39154" t="16897" r="39978"/>
            <a:stretch/>
          </p:blipFill>
          <p:spPr>
            <a:xfrm rot="16200000">
              <a:off x="1193174" y="2020353"/>
              <a:ext cx="1983600" cy="4584390"/>
            </a:xfrm>
            <a:prstGeom prst="rect">
              <a:avLst/>
            </a:prstGeom>
          </p:spPr>
        </p:pic>
        <p:sp>
          <p:nvSpPr>
            <p:cNvPr id="32" name="Text Box 12">
              <a:extLst>
                <a:ext uri="{FF2B5EF4-FFF2-40B4-BE49-F238E27FC236}">
                  <a16:creationId xmlns:a16="http://schemas.microsoft.com/office/drawing/2014/main" id="{F4BC4C32-D224-14A4-8C67-9B831ADA60F9}"/>
                </a:ext>
              </a:extLst>
            </p:cNvPr>
            <p:cNvSpPr txBox="1">
              <a:spLocks noChangeArrowheads="1"/>
            </p:cNvSpPr>
            <p:nvPr/>
          </p:nvSpPr>
          <p:spPr bwMode="auto">
            <a:xfrm>
              <a:off x="376985" y="3790283"/>
              <a:ext cx="3581400" cy="965721"/>
            </a:xfrm>
            <a:prstGeom prst="rect">
              <a:avLst/>
            </a:prstGeom>
            <a:noFill/>
            <a:ln>
              <a:noFill/>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2000">
                  <a:solidFill>
                    <a:schemeClr val="bg1"/>
                  </a:solidFill>
                  <a:latin typeface="#9Slide03 SFU DIN EngAlt" panose="00000400000000000000" pitchFamily="2" charset="0"/>
                </a:rPr>
                <a:t>Có tài viết chữ đệp, khí phách, khinh bỉ những kẻ ở chốn nhơ bẩn</a:t>
              </a:r>
            </a:p>
          </p:txBody>
        </p:sp>
      </p:grpSp>
      <p:grpSp>
        <p:nvGrpSpPr>
          <p:cNvPr id="34" name="Group 33">
            <a:extLst>
              <a:ext uri="{FF2B5EF4-FFF2-40B4-BE49-F238E27FC236}">
                <a16:creationId xmlns:a16="http://schemas.microsoft.com/office/drawing/2014/main" id="{A46CF5E2-F6E0-881F-62D9-198318C9A7E3}"/>
              </a:ext>
            </a:extLst>
          </p:cNvPr>
          <p:cNvGrpSpPr/>
          <p:nvPr/>
        </p:nvGrpSpPr>
        <p:grpSpPr>
          <a:xfrm>
            <a:off x="7054747" y="4079669"/>
            <a:ext cx="4584390" cy="1447990"/>
            <a:chOff x="-107221" y="3183609"/>
            <a:chExt cx="4584390" cy="1983600"/>
          </a:xfrm>
        </p:grpSpPr>
        <p:pic>
          <p:nvPicPr>
            <p:cNvPr id="36" name="Picture 35" descr="A picture containing logo&#10;&#10;Description automatically generated">
              <a:extLst>
                <a:ext uri="{FF2B5EF4-FFF2-40B4-BE49-F238E27FC236}">
                  <a16:creationId xmlns:a16="http://schemas.microsoft.com/office/drawing/2014/main" id="{7D37022C-7723-6C6A-FDD0-8D50AD468FD9}"/>
                </a:ext>
              </a:extLst>
            </p:cNvPr>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39154" t="16897" r="39978"/>
            <a:stretch/>
          </p:blipFill>
          <p:spPr>
            <a:xfrm rot="16200000">
              <a:off x="1193174" y="1883214"/>
              <a:ext cx="1983600" cy="4584390"/>
            </a:xfrm>
            <a:prstGeom prst="rect">
              <a:avLst/>
            </a:prstGeom>
          </p:spPr>
        </p:pic>
        <p:sp>
          <p:nvSpPr>
            <p:cNvPr id="37" name="Text Box 12">
              <a:extLst>
                <a:ext uri="{FF2B5EF4-FFF2-40B4-BE49-F238E27FC236}">
                  <a16:creationId xmlns:a16="http://schemas.microsoft.com/office/drawing/2014/main" id="{90216326-45A6-AAE5-73B2-EA12D2C35DC7}"/>
                </a:ext>
              </a:extLst>
            </p:cNvPr>
            <p:cNvSpPr txBox="1">
              <a:spLocks noChangeArrowheads="1"/>
            </p:cNvSpPr>
            <p:nvPr/>
          </p:nvSpPr>
          <p:spPr bwMode="auto">
            <a:xfrm>
              <a:off x="376985" y="3790283"/>
              <a:ext cx="3581400" cy="965721"/>
            </a:xfrm>
            <a:prstGeom prst="rect">
              <a:avLst/>
            </a:prstGeom>
            <a:noFill/>
            <a:ln>
              <a:noFill/>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2000">
                  <a:solidFill>
                    <a:schemeClr val="bg1"/>
                  </a:solidFill>
                  <a:latin typeface="#9Slide03 SFU DIN EngAlt" panose="00000400000000000000" pitchFamily="2" charset="0"/>
                </a:rPr>
                <a:t>Say mê và trân trọng chữ Huấn Cao, muốn xin chữ Huấn Cao</a:t>
              </a:r>
            </a:p>
          </p:txBody>
        </p:sp>
      </p:grpSp>
      <p:grpSp>
        <p:nvGrpSpPr>
          <p:cNvPr id="39" name="Group 38">
            <a:extLst>
              <a:ext uri="{FF2B5EF4-FFF2-40B4-BE49-F238E27FC236}">
                <a16:creationId xmlns:a16="http://schemas.microsoft.com/office/drawing/2014/main" id="{8108BFA2-8D2A-5FE4-A084-4AE54FB04026}"/>
              </a:ext>
            </a:extLst>
          </p:cNvPr>
          <p:cNvGrpSpPr/>
          <p:nvPr/>
        </p:nvGrpSpPr>
        <p:grpSpPr>
          <a:xfrm>
            <a:off x="1286267" y="5620003"/>
            <a:ext cx="8863301" cy="1317476"/>
            <a:chOff x="-107221" y="3183610"/>
            <a:chExt cx="4584390" cy="1983600"/>
          </a:xfrm>
        </p:grpSpPr>
        <p:pic>
          <p:nvPicPr>
            <p:cNvPr id="40" name="Picture 39" descr="A picture containing logo&#10;&#10;Description automatically generated">
              <a:extLst>
                <a:ext uri="{FF2B5EF4-FFF2-40B4-BE49-F238E27FC236}">
                  <a16:creationId xmlns:a16="http://schemas.microsoft.com/office/drawing/2014/main" id="{F31AF4F2-9E10-AF6B-C874-60E305ADB056}"/>
                </a:ext>
              </a:extLst>
            </p:cNvPr>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39154" t="16897" r="39978"/>
            <a:stretch/>
          </p:blipFill>
          <p:spPr>
            <a:xfrm rot="16200000">
              <a:off x="1193174" y="1883215"/>
              <a:ext cx="1983600" cy="4584390"/>
            </a:xfrm>
            <a:prstGeom prst="rect">
              <a:avLst/>
            </a:prstGeom>
          </p:spPr>
        </p:pic>
        <p:sp>
          <p:nvSpPr>
            <p:cNvPr id="41" name="Text Box 12">
              <a:extLst>
                <a:ext uri="{FF2B5EF4-FFF2-40B4-BE49-F238E27FC236}">
                  <a16:creationId xmlns:a16="http://schemas.microsoft.com/office/drawing/2014/main" id="{EC6D2244-BA7E-69B9-10A9-728876322BE5}"/>
                </a:ext>
              </a:extLst>
            </p:cNvPr>
            <p:cNvSpPr txBox="1">
              <a:spLocks noChangeArrowheads="1"/>
            </p:cNvSpPr>
            <p:nvPr/>
          </p:nvSpPr>
          <p:spPr bwMode="auto">
            <a:xfrm>
              <a:off x="582602" y="3626721"/>
              <a:ext cx="3581400" cy="965721"/>
            </a:xfrm>
            <a:prstGeom prst="rect">
              <a:avLst/>
            </a:prstGeom>
            <a:noFill/>
            <a:ln>
              <a:noFill/>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2000">
                  <a:solidFill>
                    <a:schemeClr val="bg1"/>
                  </a:solidFill>
                  <a:latin typeface="#9Slide03 SFU DIN EngAlt" panose="00000400000000000000" pitchFamily="2" charset="0"/>
                </a:rPr>
                <a:t>Tình huống truyện độc đáo, làm nổi bật tính cách của hai nhân vật, đồng thời thể hiện sâu sắc chủ đề của tác phẩm</a:t>
              </a:r>
            </a:p>
          </p:txBody>
        </p:sp>
      </p:grpSp>
      <p:grpSp>
        <p:nvGrpSpPr>
          <p:cNvPr id="1024" name="Group 1023">
            <a:extLst>
              <a:ext uri="{FF2B5EF4-FFF2-40B4-BE49-F238E27FC236}">
                <a16:creationId xmlns:a16="http://schemas.microsoft.com/office/drawing/2014/main" id="{ACED2D69-22C1-E997-482E-976F1444DC59}"/>
              </a:ext>
            </a:extLst>
          </p:cNvPr>
          <p:cNvGrpSpPr/>
          <p:nvPr/>
        </p:nvGrpSpPr>
        <p:grpSpPr>
          <a:xfrm>
            <a:off x="4921813" y="3079253"/>
            <a:ext cx="2348375" cy="488542"/>
            <a:chOff x="4847885" y="3522938"/>
            <a:chExt cx="2348375" cy="488542"/>
          </a:xfrm>
        </p:grpSpPr>
        <p:sp>
          <p:nvSpPr>
            <p:cNvPr id="63" name="Arrow: Left-Right 62">
              <a:extLst>
                <a:ext uri="{FF2B5EF4-FFF2-40B4-BE49-F238E27FC236}">
                  <a16:creationId xmlns:a16="http://schemas.microsoft.com/office/drawing/2014/main" id="{EDFB5265-BA19-4110-63E8-E2B52086EE3C}"/>
                </a:ext>
              </a:extLst>
            </p:cNvPr>
            <p:cNvSpPr/>
            <p:nvPr/>
          </p:nvSpPr>
          <p:spPr>
            <a:xfrm>
              <a:off x="4847885" y="3522938"/>
              <a:ext cx="2348375" cy="488542"/>
            </a:xfrm>
            <a:prstGeom prst="lef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Arrow: Left-Right 57">
              <a:extLst>
                <a:ext uri="{FF2B5EF4-FFF2-40B4-BE49-F238E27FC236}">
                  <a16:creationId xmlns:a16="http://schemas.microsoft.com/office/drawing/2014/main" id="{1FB084A3-1A2A-597D-8BEF-80CFF17AF42E}"/>
                </a:ext>
              </a:extLst>
            </p:cNvPr>
            <p:cNvSpPr/>
            <p:nvPr/>
          </p:nvSpPr>
          <p:spPr>
            <a:xfrm>
              <a:off x="4847885" y="3522938"/>
              <a:ext cx="2348375" cy="488542"/>
            </a:xfrm>
            <a:prstGeom prst="leftRightArrow">
              <a:avLst/>
            </a:prstGeom>
            <a:blipFill>
              <a:blip r:embed="rId4">
                <a:duotone>
                  <a:prstClr val="black"/>
                  <a:schemeClr val="tx2">
                    <a:tint val="45000"/>
                    <a:satMod val="400000"/>
                  </a:schemeClr>
                </a:duotone>
              </a:blip>
              <a:stretch>
                <a:fillRect t="-151327" b="-15132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7" name="Group 1026">
            <a:extLst>
              <a:ext uri="{FF2B5EF4-FFF2-40B4-BE49-F238E27FC236}">
                <a16:creationId xmlns:a16="http://schemas.microsoft.com/office/drawing/2014/main" id="{53BF0B35-2ACF-8CE7-7EB8-95ABEC817632}"/>
              </a:ext>
            </a:extLst>
          </p:cNvPr>
          <p:cNvGrpSpPr/>
          <p:nvPr/>
        </p:nvGrpSpPr>
        <p:grpSpPr>
          <a:xfrm>
            <a:off x="2212185" y="2362257"/>
            <a:ext cx="756164" cy="519496"/>
            <a:chOff x="6112941" y="1841608"/>
            <a:chExt cx="756164" cy="1324468"/>
          </a:xfrm>
        </p:grpSpPr>
        <p:sp>
          <p:nvSpPr>
            <p:cNvPr id="61" name="Arrow: Right 60">
              <a:extLst>
                <a:ext uri="{FF2B5EF4-FFF2-40B4-BE49-F238E27FC236}">
                  <a16:creationId xmlns:a16="http://schemas.microsoft.com/office/drawing/2014/main" id="{21388827-BB51-07AE-67A7-64E988A144A9}"/>
                </a:ext>
              </a:extLst>
            </p:cNvPr>
            <p:cNvSpPr/>
            <p:nvPr/>
          </p:nvSpPr>
          <p:spPr>
            <a:xfrm rot="5400000">
              <a:off x="5828789" y="2125760"/>
              <a:ext cx="1324468" cy="756164"/>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Arrow: Right 1024">
              <a:extLst>
                <a:ext uri="{FF2B5EF4-FFF2-40B4-BE49-F238E27FC236}">
                  <a16:creationId xmlns:a16="http://schemas.microsoft.com/office/drawing/2014/main" id="{35147E2D-D362-DFD6-F237-781BE3DA7566}"/>
                </a:ext>
              </a:extLst>
            </p:cNvPr>
            <p:cNvSpPr/>
            <p:nvPr/>
          </p:nvSpPr>
          <p:spPr>
            <a:xfrm rot="5400000">
              <a:off x="5828789" y="2125760"/>
              <a:ext cx="1324468" cy="756164"/>
            </a:xfrm>
            <a:prstGeom prst="rightArrow">
              <a:avLst/>
            </a:prstGeom>
            <a:blipFill>
              <a:blip r:embed="rId5"/>
              <a:stretch>
                <a:fillRect t="-151327" b="-15132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8" name="Group 1027">
            <a:extLst>
              <a:ext uri="{FF2B5EF4-FFF2-40B4-BE49-F238E27FC236}">
                <a16:creationId xmlns:a16="http://schemas.microsoft.com/office/drawing/2014/main" id="{46FD5D91-7EC1-F57C-483F-CF73EFA880B7}"/>
              </a:ext>
            </a:extLst>
          </p:cNvPr>
          <p:cNvGrpSpPr/>
          <p:nvPr/>
        </p:nvGrpSpPr>
        <p:grpSpPr>
          <a:xfrm>
            <a:off x="2212185" y="3947164"/>
            <a:ext cx="756164" cy="519496"/>
            <a:chOff x="6112941" y="1841608"/>
            <a:chExt cx="756164" cy="1324468"/>
          </a:xfrm>
        </p:grpSpPr>
        <p:sp>
          <p:nvSpPr>
            <p:cNvPr id="1029" name="Arrow: Right 1028">
              <a:extLst>
                <a:ext uri="{FF2B5EF4-FFF2-40B4-BE49-F238E27FC236}">
                  <a16:creationId xmlns:a16="http://schemas.microsoft.com/office/drawing/2014/main" id="{16023620-6379-7487-09C5-15F785557383}"/>
                </a:ext>
              </a:extLst>
            </p:cNvPr>
            <p:cNvSpPr/>
            <p:nvPr/>
          </p:nvSpPr>
          <p:spPr>
            <a:xfrm rot="5400000">
              <a:off x="5828789" y="2125760"/>
              <a:ext cx="1324468" cy="756164"/>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Arrow: Right 1029">
              <a:extLst>
                <a:ext uri="{FF2B5EF4-FFF2-40B4-BE49-F238E27FC236}">
                  <a16:creationId xmlns:a16="http://schemas.microsoft.com/office/drawing/2014/main" id="{1376485E-C7BC-016C-D71C-86484500BDFB}"/>
                </a:ext>
              </a:extLst>
            </p:cNvPr>
            <p:cNvSpPr/>
            <p:nvPr/>
          </p:nvSpPr>
          <p:spPr>
            <a:xfrm rot="5400000">
              <a:off x="5828789" y="2125760"/>
              <a:ext cx="1324468" cy="756164"/>
            </a:xfrm>
            <a:prstGeom prst="rightArrow">
              <a:avLst/>
            </a:prstGeom>
            <a:blipFill>
              <a:blip r:embed="rId5"/>
              <a:stretch>
                <a:fillRect t="-151327" b="-15132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1" name="Group 1030">
            <a:extLst>
              <a:ext uri="{FF2B5EF4-FFF2-40B4-BE49-F238E27FC236}">
                <a16:creationId xmlns:a16="http://schemas.microsoft.com/office/drawing/2014/main" id="{BC14EAA6-AF7F-DCAB-CA52-264A36300139}"/>
              </a:ext>
            </a:extLst>
          </p:cNvPr>
          <p:cNvGrpSpPr/>
          <p:nvPr/>
        </p:nvGrpSpPr>
        <p:grpSpPr>
          <a:xfrm>
            <a:off x="8968861" y="2261692"/>
            <a:ext cx="756164" cy="519496"/>
            <a:chOff x="6112941" y="1841608"/>
            <a:chExt cx="756164" cy="1324468"/>
          </a:xfrm>
        </p:grpSpPr>
        <p:sp>
          <p:nvSpPr>
            <p:cNvPr id="1032" name="Arrow: Right 1031">
              <a:extLst>
                <a:ext uri="{FF2B5EF4-FFF2-40B4-BE49-F238E27FC236}">
                  <a16:creationId xmlns:a16="http://schemas.microsoft.com/office/drawing/2014/main" id="{4E2265C3-23E8-CAB8-AE70-E52DAFDFE23E}"/>
                </a:ext>
              </a:extLst>
            </p:cNvPr>
            <p:cNvSpPr/>
            <p:nvPr/>
          </p:nvSpPr>
          <p:spPr>
            <a:xfrm rot="5400000">
              <a:off x="5828789" y="2125760"/>
              <a:ext cx="1324468" cy="756164"/>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Arrow: Right 1032">
              <a:extLst>
                <a:ext uri="{FF2B5EF4-FFF2-40B4-BE49-F238E27FC236}">
                  <a16:creationId xmlns:a16="http://schemas.microsoft.com/office/drawing/2014/main" id="{E04B7BAC-5A2A-EA10-466D-71567D91C9A4}"/>
                </a:ext>
              </a:extLst>
            </p:cNvPr>
            <p:cNvSpPr/>
            <p:nvPr/>
          </p:nvSpPr>
          <p:spPr>
            <a:xfrm rot="5400000">
              <a:off x="5828789" y="2125760"/>
              <a:ext cx="1324468" cy="756164"/>
            </a:xfrm>
            <a:prstGeom prst="rightArrow">
              <a:avLst/>
            </a:prstGeom>
            <a:blipFill>
              <a:blip r:embed="rId5"/>
              <a:stretch>
                <a:fillRect t="-151327" b="-15132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4" name="Group 1033">
            <a:extLst>
              <a:ext uri="{FF2B5EF4-FFF2-40B4-BE49-F238E27FC236}">
                <a16:creationId xmlns:a16="http://schemas.microsoft.com/office/drawing/2014/main" id="{68D6E88B-E46D-FD3E-6AAD-466CA26650D2}"/>
              </a:ext>
            </a:extLst>
          </p:cNvPr>
          <p:cNvGrpSpPr/>
          <p:nvPr/>
        </p:nvGrpSpPr>
        <p:grpSpPr>
          <a:xfrm>
            <a:off x="8968861" y="3846599"/>
            <a:ext cx="756164" cy="519496"/>
            <a:chOff x="6112941" y="1841608"/>
            <a:chExt cx="756164" cy="1324468"/>
          </a:xfrm>
        </p:grpSpPr>
        <p:sp>
          <p:nvSpPr>
            <p:cNvPr id="1035" name="Arrow: Right 1034">
              <a:extLst>
                <a:ext uri="{FF2B5EF4-FFF2-40B4-BE49-F238E27FC236}">
                  <a16:creationId xmlns:a16="http://schemas.microsoft.com/office/drawing/2014/main" id="{5DDF8BCA-D510-3200-E7C0-D1F52AEC1FBB}"/>
                </a:ext>
              </a:extLst>
            </p:cNvPr>
            <p:cNvSpPr/>
            <p:nvPr/>
          </p:nvSpPr>
          <p:spPr>
            <a:xfrm rot="5400000">
              <a:off x="5828789" y="2125760"/>
              <a:ext cx="1324468" cy="756164"/>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Arrow: Right 1035">
              <a:extLst>
                <a:ext uri="{FF2B5EF4-FFF2-40B4-BE49-F238E27FC236}">
                  <a16:creationId xmlns:a16="http://schemas.microsoft.com/office/drawing/2014/main" id="{3AC629EC-3521-48D5-776B-5CBB7CFF1E22}"/>
                </a:ext>
              </a:extLst>
            </p:cNvPr>
            <p:cNvSpPr/>
            <p:nvPr/>
          </p:nvSpPr>
          <p:spPr>
            <a:xfrm rot="5400000">
              <a:off x="5828789" y="2125760"/>
              <a:ext cx="1324468" cy="756164"/>
            </a:xfrm>
            <a:prstGeom prst="rightArrow">
              <a:avLst/>
            </a:prstGeom>
            <a:blipFill>
              <a:blip r:embed="rId5"/>
              <a:stretch>
                <a:fillRect t="-151327" b="-15132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7" name="Group 1036">
            <a:extLst>
              <a:ext uri="{FF2B5EF4-FFF2-40B4-BE49-F238E27FC236}">
                <a16:creationId xmlns:a16="http://schemas.microsoft.com/office/drawing/2014/main" id="{EAD06459-ED5C-4C88-1AB6-FA2590B38B83}"/>
              </a:ext>
            </a:extLst>
          </p:cNvPr>
          <p:cNvGrpSpPr/>
          <p:nvPr/>
        </p:nvGrpSpPr>
        <p:grpSpPr>
          <a:xfrm>
            <a:off x="5599304" y="5282386"/>
            <a:ext cx="756164" cy="519496"/>
            <a:chOff x="6112941" y="1841608"/>
            <a:chExt cx="756164" cy="1324468"/>
          </a:xfrm>
        </p:grpSpPr>
        <p:sp>
          <p:nvSpPr>
            <p:cNvPr id="1038" name="Arrow: Right 1037">
              <a:extLst>
                <a:ext uri="{FF2B5EF4-FFF2-40B4-BE49-F238E27FC236}">
                  <a16:creationId xmlns:a16="http://schemas.microsoft.com/office/drawing/2014/main" id="{AC484466-DB9E-C64D-8314-2A29A85955DB}"/>
                </a:ext>
              </a:extLst>
            </p:cNvPr>
            <p:cNvSpPr/>
            <p:nvPr/>
          </p:nvSpPr>
          <p:spPr>
            <a:xfrm rot="5400000">
              <a:off x="5828789" y="2125760"/>
              <a:ext cx="1324468" cy="756164"/>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Arrow: Right 1038">
              <a:extLst>
                <a:ext uri="{FF2B5EF4-FFF2-40B4-BE49-F238E27FC236}">
                  <a16:creationId xmlns:a16="http://schemas.microsoft.com/office/drawing/2014/main" id="{060B7AA3-4E04-0596-64C5-7BB8377D8D06}"/>
                </a:ext>
              </a:extLst>
            </p:cNvPr>
            <p:cNvSpPr/>
            <p:nvPr/>
          </p:nvSpPr>
          <p:spPr>
            <a:xfrm rot="5400000">
              <a:off x="5828789" y="2125760"/>
              <a:ext cx="1324468" cy="756164"/>
            </a:xfrm>
            <a:prstGeom prst="rightArrow">
              <a:avLst/>
            </a:prstGeom>
            <a:blipFill>
              <a:blip r:embed="rId5"/>
              <a:stretch>
                <a:fillRect t="-151327" b="-15132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0" name="Group 1039">
            <a:extLst>
              <a:ext uri="{FF2B5EF4-FFF2-40B4-BE49-F238E27FC236}">
                <a16:creationId xmlns:a16="http://schemas.microsoft.com/office/drawing/2014/main" id="{B46D93EF-E684-6A96-6DEE-91C5B4C9D0B5}"/>
              </a:ext>
            </a:extLst>
          </p:cNvPr>
          <p:cNvGrpSpPr/>
          <p:nvPr/>
        </p:nvGrpSpPr>
        <p:grpSpPr>
          <a:xfrm>
            <a:off x="4921813" y="4591661"/>
            <a:ext cx="2348375" cy="488542"/>
            <a:chOff x="4847885" y="3522938"/>
            <a:chExt cx="2348375" cy="488542"/>
          </a:xfrm>
        </p:grpSpPr>
        <p:sp>
          <p:nvSpPr>
            <p:cNvPr id="1041" name="Arrow: Left-Right 1040">
              <a:extLst>
                <a:ext uri="{FF2B5EF4-FFF2-40B4-BE49-F238E27FC236}">
                  <a16:creationId xmlns:a16="http://schemas.microsoft.com/office/drawing/2014/main" id="{BDD42F76-D410-7EEF-453C-D4F139B26422}"/>
                </a:ext>
              </a:extLst>
            </p:cNvPr>
            <p:cNvSpPr/>
            <p:nvPr/>
          </p:nvSpPr>
          <p:spPr>
            <a:xfrm>
              <a:off x="4847885" y="3522938"/>
              <a:ext cx="2348375" cy="488542"/>
            </a:xfrm>
            <a:prstGeom prst="lef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Arrow: Left-Right 1041">
              <a:extLst>
                <a:ext uri="{FF2B5EF4-FFF2-40B4-BE49-F238E27FC236}">
                  <a16:creationId xmlns:a16="http://schemas.microsoft.com/office/drawing/2014/main" id="{9782BDDF-2937-D594-7685-3FDF471A8228}"/>
                </a:ext>
              </a:extLst>
            </p:cNvPr>
            <p:cNvSpPr/>
            <p:nvPr/>
          </p:nvSpPr>
          <p:spPr>
            <a:xfrm>
              <a:off x="4847885" y="3522938"/>
              <a:ext cx="2348375" cy="488542"/>
            </a:xfrm>
            <a:prstGeom prst="leftRightArrow">
              <a:avLst/>
            </a:prstGeom>
            <a:blipFill>
              <a:blip r:embed="rId4">
                <a:duotone>
                  <a:prstClr val="black"/>
                  <a:schemeClr val="tx2">
                    <a:tint val="45000"/>
                    <a:satMod val="400000"/>
                  </a:schemeClr>
                </a:duotone>
              </a:blip>
              <a:stretch>
                <a:fillRect t="-151327" b="-15132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3" name="TextBox 1042">
            <a:extLst>
              <a:ext uri="{FF2B5EF4-FFF2-40B4-BE49-F238E27FC236}">
                <a16:creationId xmlns:a16="http://schemas.microsoft.com/office/drawing/2014/main" id="{ED5993FD-BAA4-2FE4-D803-E79A27F8EF51}"/>
              </a:ext>
            </a:extLst>
          </p:cNvPr>
          <p:cNvSpPr txBox="1"/>
          <p:nvPr/>
        </p:nvSpPr>
        <p:spPr>
          <a:xfrm>
            <a:off x="4779051" y="2756890"/>
            <a:ext cx="2574744" cy="388696"/>
          </a:xfrm>
          <a:prstGeom prst="rect">
            <a:avLst/>
          </a:prstGeom>
          <a:noFill/>
        </p:spPr>
        <p:txBody>
          <a:bodyPr wrap="none">
            <a:spAutoFit/>
          </a:bodyPr>
          <a:lstStyle/>
          <a:p>
            <a:pPr marL="0" marR="0">
              <a:lnSpc>
                <a:spcPct val="107000"/>
              </a:lnSpc>
              <a:spcBef>
                <a:spcPts val="0"/>
              </a:spcBef>
              <a:spcAft>
                <a:spcPts val="800"/>
              </a:spcAft>
            </a:pPr>
            <a:r>
              <a:rPr lang="vi-VN" b="1">
                <a:latin typeface="#9Slide03 Montserrat Light" panose="00000400000000000000" pitchFamily="2" charset="0"/>
                <a:cs typeface="Times New Roman" panose="02020603050405020304" pitchFamily="18" charset="0"/>
              </a:rPr>
              <a:t>Trên bình diện xã hội</a:t>
            </a:r>
            <a:endParaRPr lang="en-US" b="1">
              <a:latin typeface="#9Slide03 Montserrat Light" panose="00000400000000000000" pitchFamily="2" charset="0"/>
              <a:cs typeface="Times New Roman" panose="02020603050405020304" pitchFamily="18" charset="0"/>
            </a:endParaRPr>
          </a:p>
        </p:txBody>
      </p:sp>
      <p:sp>
        <p:nvSpPr>
          <p:cNvPr id="1044" name="TextBox 1043">
            <a:extLst>
              <a:ext uri="{FF2B5EF4-FFF2-40B4-BE49-F238E27FC236}">
                <a16:creationId xmlns:a16="http://schemas.microsoft.com/office/drawing/2014/main" id="{2ADC6D0A-9417-6210-77AA-7D051B7A6B45}"/>
              </a:ext>
            </a:extLst>
          </p:cNvPr>
          <p:cNvSpPr txBox="1"/>
          <p:nvPr/>
        </p:nvSpPr>
        <p:spPr>
          <a:xfrm>
            <a:off x="4498898" y="4317845"/>
            <a:ext cx="3166251" cy="388696"/>
          </a:xfrm>
          <a:prstGeom prst="rect">
            <a:avLst/>
          </a:prstGeom>
          <a:noFill/>
        </p:spPr>
        <p:txBody>
          <a:bodyPr wrap="none">
            <a:spAutoFit/>
          </a:bodyPr>
          <a:lstStyle/>
          <a:p>
            <a:pPr marL="0" marR="0">
              <a:lnSpc>
                <a:spcPct val="107000"/>
              </a:lnSpc>
              <a:spcBef>
                <a:spcPts val="0"/>
              </a:spcBef>
              <a:spcAft>
                <a:spcPts val="800"/>
              </a:spcAft>
            </a:pPr>
            <a:r>
              <a:rPr lang="vi-VN" b="1">
                <a:latin typeface="#9Slide03 Montserrat Light" panose="00000400000000000000" pitchFamily="2" charset="0"/>
                <a:cs typeface="Times New Roman" panose="02020603050405020304" pitchFamily="18" charset="0"/>
              </a:rPr>
              <a:t>Trên bình diện nghệ thuật</a:t>
            </a:r>
            <a:endParaRPr lang="en-US" b="1">
              <a:latin typeface="#9Slide03 Montserrat Light" panose="00000400000000000000" pitchFamily="2" charset="0"/>
              <a:cs typeface="Times New Roman" panose="02020603050405020304" pitchFamily="18" charset="0"/>
            </a:endParaRPr>
          </a:p>
        </p:txBody>
      </p:sp>
      <p:sp>
        <p:nvSpPr>
          <p:cNvPr id="1045" name="TextBox 1044">
            <a:extLst>
              <a:ext uri="{FF2B5EF4-FFF2-40B4-BE49-F238E27FC236}">
                <a16:creationId xmlns:a16="http://schemas.microsoft.com/office/drawing/2014/main" id="{42546601-B197-67CD-B135-EBBB5A2D03CF}"/>
              </a:ext>
            </a:extLst>
          </p:cNvPr>
          <p:cNvSpPr txBox="1"/>
          <p:nvPr/>
        </p:nvSpPr>
        <p:spPr>
          <a:xfrm>
            <a:off x="5150598" y="3441482"/>
            <a:ext cx="1635384" cy="388696"/>
          </a:xfrm>
          <a:prstGeom prst="rect">
            <a:avLst/>
          </a:prstGeom>
          <a:noFill/>
        </p:spPr>
        <p:txBody>
          <a:bodyPr wrap="none">
            <a:spAutoFit/>
          </a:bodyPr>
          <a:lstStyle/>
          <a:p>
            <a:pPr marL="0" marR="0">
              <a:lnSpc>
                <a:spcPct val="107000"/>
              </a:lnSpc>
              <a:spcBef>
                <a:spcPts val="0"/>
              </a:spcBef>
              <a:spcAft>
                <a:spcPts val="800"/>
              </a:spcAft>
            </a:pPr>
            <a:r>
              <a:rPr lang="en-US" b="1">
                <a:latin typeface="#9Slide03 Montserrat Light" panose="00000400000000000000" pitchFamily="2" charset="0"/>
                <a:cs typeface="Times New Roman" panose="02020603050405020304" pitchFamily="18" charset="0"/>
              </a:rPr>
              <a:t>Đối lập nhau</a:t>
            </a:r>
          </a:p>
        </p:txBody>
      </p:sp>
      <p:sp>
        <p:nvSpPr>
          <p:cNvPr id="1046" name="TextBox 1045">
            <a:extLst>
              <a:ext uri="{FF2B5EF4-FFF2-40B4-BE49-F238E27FC236}">
                <a16:creationId xmlns:a16="http://schemas.microsoft.com/office/drawing/2014/main" id="{AB456BBD-BE56-3779-1438-AF541D0CCEEB}"/>
              </a:ext>
            </a:extLst>
          </p:cNvPr>
          <p:cNvSpPr txBox="1"/>
          <p:nvPr/>
        </p:nvSpPr>
        <p:spPr>
          <a:xfrm>
            <a:off x="5223205" y="4992730"/>
            <a:ext cx="1499128" cy="388696"/>
          </a:xfrm>
          <a:prstGeom prst="rect">
            <a:avLst/>
          </a:prstGeom>
          <a:noFill/>
        </p:spPr>
        <p:txBody>
          <a:bodyPr wrap="none">
            <a:spAutoFit/>
          </a:bodyPr>
          <a:lstStyle/>
          <a:p>
            <a:pPr marL="0" marR="0">
              <a:lnSpc>
                <a:spcPct val="107000"/>
              </a:lnSpc>
              <a:spcBef>
                <a:spcPts val="0"/>
              </a:spcBef>
              <a:spcAft>
                <a:spcPts val="800"/>
              </a:spcAft>
            </a:pPr>
            <a:r>
              <a:rPr lang="en-US" b="1">
                <a:latin typeface="#9Slide03 Montserrat Light" panose="00000400000000000000" pitchFamily="2" charset="0"/>
                <a:cs typeface="Times New Roman" panose="02020603050405020304" pitchFamily="18" charset="0"/>
              </a:rPr>
              <a:t>Tri âm, tri kỉ</a:t>
            </a:r>
          </a:p>
        </p:txBody>
      </p:sp>
      <p:grpSp>
        <p:nvGrpSpPr>
          <p:cNvPr id="1047" name="Group 1046">
            <a:extLst>
              <a:ext uri="{FF2B5EF4-FFF2-40B4-BE49-F238E27FC236}">
                <a16:creationId xmlns:a16="http://schemas.microsoft.com/office/drawing/2014/main" id="{56890F3B-CE05-0571-8AE1-29F95D1075B4}"/>
              </a:ext>
            </a:extLst>
          </p:cNvPr>
          <p:cNvGrpSpPr/>
          <p:nvPr/>
        </p:nvGrpSpPr>
        <p:grpSpPr>
          <a:xfrm rot="16200000">
            <a:off x="4592652" y="1024768"/>
            <a:ext cx="756164" cy="1809500"/>
            <a:chOff x="6112941" y="1841608"/>
            <a:chExt cx="756164" cy="1324468"/>
          </a:xfrm>
        </p:grpSpPr>
        <p:sp>
          <p:nvSpPr>
            <p:cNvPr id="1048" name="Arrow: Right 1047">
              <a:extLst>
                <a:ext uri="{FF2B5EF4-FFF2-40B4-BE49-F238E27FC236}">
                  <a16:creationId xmlns:a16="http://schemas.microsoft.com/office/drawing/2014/main" id="{36844898-72A0-EFA5-5B58-CB7BB9CFD0D1}"/>
                </a:ext>
              </a:extLst>
            </p:cNvPr>
            <p:cNvSpPr/>
            <p:nvPr/>
          </p:nvSpPr>
          <p:spPr>
            <a:xfrm rot="5400000">
              <a:off x="5828789" y="2125760"/>
              <a:ext cx="1324468" cy="756164"/>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 name="Arrow: Right 1048">
              <a:extLst>
                <a:ext uri="{FF2B5EF4-FFF2-40B4-BE49-F238E27FC236}">
                  <a16:creationId xmlns:a16="http://schemas.microsoft.com/office/drawing/2014/main" id="{DA262BDA-66D7-C67F-DF48-041CF02E8721}"/>
                </a:ext>
              </a:extLst>
            </p:cNvPr>
            <p:cNvSpPr/>
            <p:nvPr/>
          </p:nvSpPr>
          <p:spPr>
            <a:xfrm rot="5400000">
              <a:off x="5828789" y="2125760"/>
              <a:ext cx="1324468" cy="756164"/>
            </a:xfrm>
            <a:prstGeom prst="rightArrow">
              <a:avLst/>
            </a:prstGeom>
            <a:blipFill>
              <a:blip r:embed="rId5"/>
              <a:stretch>
                <a:fillRect t="-151327" b="-15132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0" name="Group 1049">
            <a:extLst>
              <a:ext uri="{FF2B5EF4-FFF2-40B4-BE49-F238E27FC236}">
                <a16:creationId xmlns:a16="http://schemas.microsoft.com/office/drawing/2014/main" id="{7D06053D-73AA-54EE-DCD4-D6D0F441D8E3}"/>
              </a:ext>
            </a:extLst>
          </p:cNvPr>
          <p:cNvGrpSpPr/>
          <p:nvPr/>
        </p:nvGrpSpPr>
        <p:grpSpPr>
          <a:xfrm rot="5400000">
            <a:off x="6892106" y="1016345"/>
            <a:ext cx="756164" cy="1809500"/>
            <a:chOff x="6112941" y="1841608"/>
            <a:chExt cx="756164" cy="1324468"/>
          </a:xfrm>
        </p:grpSpPr>
        <p:sp>
          <p:nvSpPr>
            <p:cNvPr id="1051" name="Arrow: Right 1050">
              <a:extLst>
                <a:ext uri="{FF2B5EF4-FFF2-40B4-BE49-F238E27FC236}">
                  <a16:creationId xmlns:a16="http://schemas.microsoft.com/office/drawing/2014/main" id="{1279CAE4-9B1C-37D2-B04C-8949737DF7F9}"/>
                </a:ext>
              </a:extLst>
            </p:cNvPr>
            <p:cNvSpPr/>
            <p:nvPr/>
          </p:nvSpPr>
          <p:spPr>
            <a:xfrm rot="5400000">
              <a:off x="5828789" y="2125760"/>
              <a:ext cx="1324468" cy="756164"/>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Arrow: Right 1051">
              <a:extLst>
                <a:ext uri="{FF2B5EF4-FFF2-40B4-BE49-F238E27FC236}">
                  <a16:creationId xmlns:a16="http://schemas.microsoft.com/office/drawing/2014/main" id="{576E2F1E-AE20-6489-638B-EAB076D14E37}"/>
                </a:ext>
              </a:extLst>
            </p:cNvPr>
            <p:cNvSpPr/>
            <p:nvPr/>
          </p:nvSpPr>
          <p:spPr>
            <a:xfrm rot="5400000">
              <a:off x="5828789" y="2125760"/>
              <a:ext cx="1324468" cy="756164"/>
            </a:xfrm>
            <a:prstGeom prst="rightArrow">
              <a:avLst/>
            </a:prstGeom>
            <a:blipFill>
              <a:blip r:embed="rId5"/>
              <a:stretch>
                <a:fillRect t="-151327" b="-15132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56" name="Hộp Văn bản 5">
            <a:extLst>
              <a:ext uri="{FF2B5EF4-FFF2-40B4-BE49-F238E27FC236}">
                <a16:creationId xmlns:a16="http://schemas.microsoft.com/office/drawing/2014/main" id="{65B3B754-40F8-8D16-D031-FE6E09E19067}"/>
              </a:ext>
            </a:extLst>
          </p:cNvPr>
          <p:cNvSpPr txBox="1"/>
          <p:nvPr/>
        </p:nvSpPr>
        <p:spPr>
          <a:xfrm>
            <a:off x="417550" y="325608"/>
            <a:ext cx="4756430" cy="1169551"/>
          </a:xfrm>
          <a:prstGeom prst="rect">
            <a:avLst/>
          </a:prstGeom>
          <a:noFill/>
        </p:spPr>
        <p:txBody>
          <a:bodyPr wrap="none" rtlCol="0">
            <a:spAutoFit/>
          </a:bodyPr>
          <a:lstStyle/>
          <a:p>
            <a:r>
              <a:rPr lang="en-US" sz="3600" b="1">
                <a:effectLst/>
                <a:latin typeface="#9Slide03 Montserrat Light" panose="00000400000000000000" pitchFamily="2" charset="0"/>
                <a:ea typeface="Calibri" panose="020F0502020204030204" pitchFamily="34" charset="0"/>
                <a:cs typeface="Times New Roman" panose="02020603050405020304" pitchFamily="18" charset="0"/>
              </a:rPr>
              <a:t>1. Tình huống truyện</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p>
            <a:pPr algn="l"/>
            <a:endParaRPr lang="vi-VN" sz="3400" b="1">
              <a:latin typeface="+mj-lt"/>
            </a:endParaRPr>
          </a:p>
        </p:txBody>
      </p:sp>
    </p:spTree>
    <p:extLst>
      <p:ext uri="{BB962C8B-B14F-4D97-AF65-F5344CB8AC3E}">
        <p14:creationId xmlns:p14="http://schemas.microsoft.com/office/powerpoint/2010/main" val="103869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57"/>
                                        </p:tgtEl>
                                        <p:attrNameLst>
                                          <p:attrName>style.visibility</p:attrName>
                                        </p:attrNameLst>
                                      </p:cBhvr>
                                      <p:to>
                                        <p:strVal val="visible"/>
                                      </p:to>
                                    </p:set>
                                    <p:animEffect transition="in" filter="barn(inVertical)">
                                      <p:cBhvr>
                                        <p:cTn id="7" dur="500"/>
                                        <p:tgtEl>
                                          <p:spTgt spid="1057"/>
                                        </p:tgtEl>
                                      </p:cBhvr>
                                    </p:animEffect>
                                  </p:childTnLst>
                                </p:cTn>
                              </p:par>
                              <p:par>
                                <p:cTn id="8" presetID="16" presetClass="entr" presetSubtype="21" fill="hold" nodeType="withEffect">
                                  <p:stCondLst>
                                    <p:cond delay="0"/>
                                  </p:stCondLst>
                                  <p:childTnLst>
                                    <p:set>
                                      <p:cBhvr>
                                        <p:cTn id="9" dur="1" fill="hold">
                                          <p:stCondLst>
                                            <p:cond delay="0"/>
                                          </p:stCondLst>
                                        </p:cTn>
                                        <p:tgtEl>
                                          <p:spTgt spid="1058"/>
                                        </p:tgtEl>
                                        <p:attrNameLst>
                                          <p:attrName>style.visibility</p:attrName>
                                        </p:attrNameLst>
                                      </p:cBhvr>
                                      <p:to>
                                        <p:strVal val="visible"/>
                                      </p:to>
                                    </p:set>
                                    <p:animEffect transition="in" filter="barn(inVertical)">
                                      <p:cBhvr>
                                        <p:cTn id="10" dur="500"/>
                                        <p:tgtEl>
                                          <p:spTgt spid="105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47"/>
                                        </p:tgtEl>
                                        <p:attrNameLst>
                                          <p:attrName>style.visibility</p:attrName>
                                        </p:attrNameLst>
                                      </p:cBhvr>
                                      <p:to>
                                        <p:strVal val="visible"/>
                                      </p:to>
                                    </p:set>
                                    <p:animEffect transition="in" filter="barn(inVertical)">
                                      <p:cBhvr>
                                        <p:cTn id="15" dur="500"/>
                                        <p:tgtEl>
                                          <p:spTgt spid="1047"/>
                                        </p:tgtEl>
                                      </p:cBhvr>
                                    </p:animEffect>
                                  </p:childTnLst>
                                </p:cTn>
                              </p:par>
                              <p:par>
                                <p:cTn id="16" presetID="16" presetClass="entr" presetSubtype="21" fill="hold" nodeType="withEffect">
                                  <p:stCondLst>
                                    <p:cond delay="0"/>
                                  </p:stCondLst>
                                  <p:childTnLst>
                                    <p:set>
                                      <p:cBhvr>
                                        <p:cTn id="17" dur="1" fill="hold">
                                          <p:stCondLst>
                                            <p:cond delay="0"/>
                                          </p:stCondLst>
                                        </p:cTn>
                                        <p:tgtEl>
                                          <p:spTgt spid="1050"/>
                                        </p:tgtEl>
                                        <p:attrNameLst>
                                          <p:attrName>style.visibility</p:attrName>
                                        </p:attrNameLst>
                                      </p:cBhvr>
                                      <p:to>
                                        <p:strVal val="visible"/>
                                      </p:to>
                                    </p:set>
                                    <p:animEffect transition="in" filter="barn(inVertical)">
                                      <p:cBhvr>
                                        <p:cTn id="18" dur="500"/>
                                        <p:tgtEl>
                                          <p:spTgt spid="105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24"/>
                                        </p:tgtEl>
                                        <p:attrNameLst>
                                          <p:attrName>style.visibility</p:attrName>
                                        </p:attrNameLst>
                                      </p:cBhvr>
                                      <p:to>
                                        <p:strVal val="visible"/>
                                      </p:to>
                                    </p:set>
                                    <p:animEffect transition="in" filter="barn(inVertical)">
                                      <p:cBhvr>
                                        <p:cTn id="23" dur="500"/>
                                        <p:tgtEl>
                                          <p:spTgt spid="1024"/>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043"/>
                                        </p:tgtEl>
                                        <p:attrNameLst>
                                          <p:attrName>style.visibility</p:attrName>
                                        </p:attrNameLst>
                                      </p:cBhvr>
                                      <p:to>
                                        <p:strVal val="visible"/>
                                      </p:to>
                                    </p:set>
                                    <p:animEffect transition="in" filter="fade">
                                      <p:cBhvr>
                                        <p:cTn id="27" dur="500"/>
                                        <p:tgtEl>
                                          <p:spTgt spid="1043"/>
                                        </p:tgtEl>
                                      </p:cBhvr>
                                    </p:animEffect>
                                  </p:childTnLst>
                                </p:cTn>
                              </p:par>
                              <p:par>
                                <p:cTn id="28" presetID="22" presetClass="entr" presetSubtype="1" fill="hold" nodeType="withEffect">
                                  <p:stCondLst>
                                    <p:cond delay="0"/>
                                  </p:stCondLst>
                                  <p:childTnLst>
                                    <p:set>
                                      <p:cBhvr>
                                        <p:cTn id="29" dur="1" fill="hold">
                                          <p:stCondLst>
                                            <p:cond delay="0"/>
                                          </p:stCondLst>
                                        </p:cTn>
                                        <p:tgtEl>
                                          <p:spTgt spid="1027"/>
                                        </p:tgtEl>
                                        <p:attrNameLst>
                                          <p:attrName>style.visibility</p:attrName>
                                        </p:attrNameLst>
                                      </p:cBhvr>
                                      <p:to>
                                        <p:strVal val="visible"/>
                                      </p:to>
                                    </p:set>
                                    <p:animEffect transition="in" filter="wipe(up)">
                                      <p:cBhvr>
                                        <p:cTn id="30" dur="500"/>
                                        <p:tgtEl>
                                          <p:spTgt spid="1027"/>
                                        </p:tgtEl>
                                      </p:cBhvr>
                                    </p:animEffect>
                                  </p:childTnLst>
                                </p:cTn>
                              </p:par>
                              <p:par>
                                <p:cTn id="31" presetID="22" presetClass="entr" presetSubtype="1" fill="hold" nodeType="withEffect">
                                  <p:stCondLst>
                                    <p:cond delay="0"/>
                                  </p:stCondLst>
                                  <p:childTnLst>
                                    <p:set>
                                      <p:cBhvr>
                                        <p:cTn id="32" dur="1" fill="hold">
                                          <p:stCondLst>
                                            <p:cond delay="0"/>
                                          </p:stCondLst>
                                        </p:cTn>
                                        <p:tgtEl>
                                          <p:spTgt spid="1031"/>
                                        </p:tgtEl>
                                        <p:attrNameLst>
                                          <p:attrName>style.visibility</p:attrName>
                                        </p:attrNameLst>
                                      </p:cBhvr>
                                      <p:to>
                                        <p:strVal val="visible"/>
                                      </p:to>
                                    </p:set>
                                    <p:animEffect transition="in" filter="wipe(up)">
                                      <p:cBhvr>
                                        <p:cTn id="33" dur="500"/>
                                        <p:tgtEl>
                                          <p:spTgt spid="103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500"/>
                                        <p:tgtEl>
                                          <p:spTgt spid="16"/>
                                        </p:tgtEl>
                                      </p:cBhvr>
                                    </p:animEffect>
                                  </p:childTnLst>
                                </p:cTn>
                              </p:par>
                              <p:par>
                                <p:cTn id="39" presetID="22" presetClass="entr" presetSubtype="2"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right)">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45"/>
                                        </p:tgtEl>
                                        <p:attrNameLst>
                                          <p:attrName>style.visibility</p:attrName>
                                        </p:attrNameLst>
                                      </p:cBhvr>
                                      <p:to>
                                        <p:strVal val="visible"/>
                                      </p:to>
                                    </p:set>
                                    <p:animEffect transition="in" filter="fade">
                                      <p:cBhvr>
                                        <p:cTn id="46" dur="500"/>
                                        <p:tgtEl>
                                          <p:spTgt spid="104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044"/>
                                        </p:tgtEl>
                                        <p:attrNameLst>
                                          <p:attrName>style.visibility</p:attrName>
                                        </p:attrNameLst>
                                      </p:cBhvr>
                                      <p:to>
                                        <p:strVal val="visible"/>
                                      </p:to>
                                    </p:set>
                                    <p:animEffect transition="in" filter="fade">
                                      <p:cBhvr>
                                        <p:cTn id="51" dur="500"/>
                                        <p:tgtEl>
                                          <p:spTgt spid="1044"/>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1040"/>
                                        </p:tgtEl>
                                        <p:attrNameLst>
                                          <p:attrName>style.visibility</p:attrName>
                                        </p:attrNameLst>
                                      </p:cBhvr>
                                      <p:to>
                                        <p:strVal val="visible"/>
                                      </p:to>
                                    </p:set>
                                    <p:animEffect transition="in" filter="fade">
                                      <p:cBhvr>
                                        <p:cTn id="55" dur="500"/>
                                        <p:tgtEl>
                                          <p:spTgt spid="1040"/>
                                        </p:tgtEl>
                                      </p:cBhvr>
                                    </p:animEffect>
                                  </p:childTnLst>
                                </p:cTn>
                              </p:par>
                              <p:par>
                                <p:cTn id="56" presetID="22" presetClass="entr" presetSubtype="1" fill="hold" nodeType="withEffect">
                                  <p:stCondLst>
                                    <p:cond delay="0"/>
                                  </p:stCondLst>
                                  <p:childTnLst>
                                    <p:set>
                                      <p:cBhvr>
                                        <p:cTn id="57" dur="1" fill="hold">
                                          <p:stCondLst>
                                            <p:cond delay="0"/>
                                          </p:stCondLst>
                                        </p:cTn>
                                        <p:tgtEl>
                                          <p:spTgt spid="1028"/>
                                        </p:tgtEl>
                                        <p:attrNameLst>
                                          <p:attrName>style.visibility</p:attrName>
                                        </p:attrNameLst>
                                      </p:cBhvr>
                                      <p:to>
                                        <p:strVal val="visible"/>
                                      </p:to>
                                    </p:set>
                                    <p:animEffect transition="in" filter="wipe(up)">
                                      <p:cBhvr>
                                        <p:cTn id="58" dur="500"/>
                                        <p:tgtEl>
                                          <p:spTgt spid="1028"/>
                                        </p:tgtEl>
                                      </p:cBhvr>
                                    </p:animEffect>
                                  </p:childTnLst>
                                </p:cTn>
                              </p:par>
                              <p:par>
                                <p:cTn id="59" presetID="22" presetClass="entr" presetSubtype="1" fill="hold" nodeType="withEffect">
                                  <p:stCondLst>
                                    <p:cond delay="0"/>
                                  </p:stCondLst>
                                  <p:childTnLst>
                                    <p:set>
                                      <p:cBhvr>
                                        <p:cTn id="60" dur="1" fill="hold">
                                          <p:stCondLst>
                                            <p:cond delay="0"/>
                                          </p:stCondLst>
                                        </p:cTn>
                                        <p:tgtEl>
                                          <p:spTgt spid="1034"/>
                                        </p:tgtEl>
                                        <p:attrNameLst>
                                          <p:attrName>style.visibility</p:attrName>
                                        </p:attrNameLst>
                                      </p:cBhvr>
                                      <p:to>
                                        <p:strVal val="visible"/>
                                      </p:to>
                                    </p:set>
                                    <p:animEffect transition="in" filter="wipe(up)">
                                      <p:cBhvr>
                                        <p:cTn id="61" dur="500"/>
                                        <p:tgtEl>
                                          <p:spTgt spid="1034"/>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left)">
                                      <p:cBhvr>
                                        <p:cTn id="66" dur="500"/>
                                        <p:tgtEl>
                                          <p:spTgt spid="27"/>
                                        </p:tgtEl>
                                      </p:cBhvr>
                                    </p:animEffect>
                                  </p:childTnLst>
                                </p:cTn>
                              </p:par>
                              <p:par>
                                <p:cTn id="67" presetID="22" presetClass="entr" presetSubtype="2" fill="hold"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wipe(right)">
                                      <p:cBhvr>
                                        <p:cTn id="69" dur="500"/>
                                        <p:tgtEl>
                                          <p:spTgt spid="34"/>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046"/>
                                        </p:tgtEl>
                                        <p:attrNameLst>
                                          <p:attrName>style.visibility</p:attrName>
                                        </p:attrNameLst>
                                      </p:cBhvr>
                                      <p:to>
                                        <p:strVal val="visible"/>
                                      </p:to>
                                    </p:set>
                                    <p:animEffect transition="in" filter="fade">
                                      <p:cBhvr>
                                        <p:cTn id="74" dur="500"/>
                                        <p:tgtEl>
                                          <p:spTgt spid="1046"/>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nodeType="clickEffect">
                                  <p:stCondLst>
                                    <p:cond delay="0"/>
                                  </p:stCondLst>
                                  <p:childTnLst>
                                    <p:set>
                                      <p:cBhvr>
                                        <p:cTn id="78" dur="1" fill="hold">
                                          <p:stCondLst>
                                            <p:cond delay="0"/>
                                          </p:stCondLst>
                                        </p:cTn>
                                        <p:tgtEl>
                                          <p:spTgt spid="1037"/>
                                        </p:tgtEl>
                                        <p:attrNameLst>
                                          <p:attrName>style.visibility</p:attrName>
                                        </p:attrNameLst>
                                      </p:cBhvr>
                                      <p:to>
                                        <p:strVal val="visible"/>
                                      </p:to>
                                    </p:set>
                                    <p:animEffect transition="in" filter="wipe(up)">
                                      <p:cBhvr>
                                        <p:cTn id="79" dur="500"/>
                                        <p:tgtEl>
                                          <p:spTgt spid="1037"/>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39"/>
                                        </p:tgtEl>
                                        <p:attrNameLst>
                                          <p:attrName>style.visibility</p:attrName>
                                        </p:attrNameLst>
                                      </p:cBhvr>
                                      <p:to>
                                        <p:strVal val="visible"/>
                                      </p:to>
                                    </p:set>
                                    <p:animEffect transition="in" filter="barn(inVertical)">
                                      <p:cBhvr>
                                        <p:cTn id="8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3" grpId="0"/>
      <p:bldP spid="1044" grpId="0"/>
      <p:bldP spid="1045" grpId="0"/>
      <p:bldP spid="104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A0F48355-D3E2-D11A-A1DA-B46E9A9DE338}"/>
              </a:ext>
            </a:extLst>
          </p:cNvPr>
          <p:cNvSpPr txBox="1"/>
          <p:nvPr/>
        </p:nvSpPr>
        <p:spPr>
          <a:xfrm>
            <a:off x="241991" y="271457"/>
            <a:ext cx="2985113" cy="707886"/>
          </a:xfrm>
          <a:prstGeom prst="rect">
            <a:avLst/>
          </a:prstGeom>
          <a:noFill/>
        </p:spPr>
        <p:txBody>
          <a:bodyPr wrap="none" rtlCol="0">
            <a:spAutoFit/>
          </a:bodyPr>
          <a:lstStyle/>
          <a:p>
            <a:pPr algn="r"/>
            <a:r>
              <a:rPr lang="vi-VN" sz="4000" b="1">
                <a:latin typeface="+mj-lt"/>
              </a:rPr>
              <a:t>I</a:t>
            </a:r>
            <a:r>
              <a:rPr lang="en-US" sz="4000" b="1">
                <a:latin typeface="+mj-lt"/>
              </a:rPr>
              <a:t>I</a:t>
            </a:r>
            <a:r>
              <a:rPr lang="vi-VN" sz="4000" b="1">
                <a:latin typeface="+mj-lt"/>
              </a:rPr>
              <a:t>. </a:t>
            </a:r>
            <a:r>
              <a:rPr lang="en-US" sz="4000" b="1">
                <a:latin typeface="+mj-lt"/>
              </a:rPr>
              <a:t>Đọc hiểu</a:t>
            </a:r>
            <a:endParaRPr lang="vi-VN" sz="4000" b="1">
              <a:latin typeface="+mj-lt"/>
            </a:endParaRPr>
          </a:p>
        </p:txBody>
      </p:sp>
      <p:sp>
        <p:nvSpPr>
          <p:cNvPr id="6" name="Hộp Văn bản 5">
            <a:extLst>
              <a:ext uri="{FF2B5EF4-FFF2-40B4-BE49-F238E27FC236}">
                <a16:creationId xmlns:a16="http://schemas.microsoft.com/office/drawing/2014/main" id="{7F0F5C1D-FCE5-BFEC-E6E7-85A6EC0C5BF6}"/>
              </a:ext>
            </a:extLst>
          </p:cNvPr>
          <p:cNvSpPr txBox="1"/>
          <p:nvPr/>
        </p:nvSpPr>
        <p:spPr>
          <a:xfrm>
            <a:off x="417550" y="1101736"/>
            <a:ext cx="6819496" cy="646331"/>
          </a:xfrm>
          <a:prstGeom prst="rect">
            <a:avLst/>
          </a:prstGeom>
          <a:noFill/>
        </p:spPr>
        <p:txBody>
          <a:bodyPr wrap="none" rtlCol="0">
            <a:spAutoFit/>
          </a:bodyPr>
          <a:lstStyle/>
          <a:p>
            <a:r>
              <a:rPr lang="en-US" sz="3600" b="1">
                <a:effectLst/>
                <a:latin typeface="#9Slide03 Montserrat Light" panose="00000400000000000000" pitchFamily="2" charset="0"/>
                <a:ea typeface="Calibri" panose="020F0502020204030204" pitchFamily="34" charset="0"/>
                <a:cs typeface="Times New Roman" panose="02020603050405020304" pitchFamily="18" charset="0"/>
              </a:rPr>
              <a:t>2. </a:t>
            </a:r>
            <a:r>
              <a:rPr lang="en-US" sz="3600" b="1">
                <a:latin typeface="#9Slide03 Montserrat Light" panose="00000400000000000000" pitchFamily="2" charset="0"/>
                <a:cs typeface="Times New Roman" panose="02020603050405020304" pitchFamily="18" charset="0"/>
              </a:rPr>
              <a:t>Vẻ đẹp nhân vật Huấn Cao:</a:t>
            </a:r>
            <a:endParaRPr lang="vi-VN" sz="3400" b="1">
              <a:latin typeface="+mj-lt"/>
            </a:endParaRPr>
          </a:p>
        </p:txBody>
      </p:sp>
      <p:sp>
        <p:nvSpPr>
          <p:cNvPr id="4" name="TextBox 3">
            <a:extLst>
              <a:ext uri="{FF2B5EF4-FFF2-40B4-BE49-F238E27FC236}">
                <a16:creationId xmlns:a16="http://schemas.microsoft.com/office/drawing/2014/main" id="{F46A2397-BA6C-398D-25A0-6414E7114E21}"/>
              </a:ext>
            </a:extLst>
          </p:cNvPr>
          <p:cNvSpPr txBox="1"/>
          <p:nvPr/>
        </p:nvSpPr>
        <p:spPr>
          <a:xfrm>
            <a:off x="417550" y="1672243"/>
            <a:ext cx="7111242" cy="553357"/>
          </a:xfrm>
          <a:prstGeom prst="rect">
            <a:avLst/>
          </a:prstGeom>
          <a:noFill/>
        </p:spPr>
        <p:txBody>
          <a:bodyPr wrap="none">
            <a:spAutoFit/>
          </a:bodyPr>
          <a:lstStyle/>
          <a:p>
            <a:pPr marL="0" marR="0">
              <a:lnSpc>
                <a:spcPct val="107000"/>
              </a:lnSpc>
              <a:spcBef>
                <a:spcPts val="0"/>
              </a:spcBef>
              <a:spcAft>
                <a:spcPts val="800"/>
              </a:spcAft>
            </a:pPr>
            <a:r>
              <a:rPr lang="en-US" sz="2800" b="1">
                <a:effectLst/>
                <a:latin typeface="#9Slide03 Montserrat Light" panose="00000400000000000000" pitchFamily="2" charset="0"/>
                <a:ea typeface="Calibri" panose="020F0502020204030204" pitchFamily="34" charset="0"/>
                <a:cs typeface="Times New Roman" panose="02020603050405020304" pitchFamily="18" charset="0"/>
              </a:rPr>
              <a:t>Đọc tác phẩm và hoàn thành bảng sau:</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3AB0C7D0-3C23-7F90-7CA9-4B5C9F425B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6564" y="894736"/>
            <a:ext cx="3495436" cy="5855110"/>
          </a:xfrm>
          <a:prstGeom prst="rect">
            <a:avLst/>
          </a:prstGeom>
        </p:spPr>
      </p:pic>
      <p:pic>
        <p:nvPicPr>
          <p:cNvPr id="11" name="Picture 10" descr="A picture containing wave, night sky&#10;&#10;Description automatically generated">
            <a:extLst>
              <a:ext uri="{FF2B5EF4-FFF2-40B4-BE49-F238E27FC236}">
                <a16:creationId xmlns:a16="http://schemas.microsoft.com/office/drawing/2014/main" id="{CC100F1F-3673-A228-5B1B-17F9D127411E}"/>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41991" y="625400"/>
            <a:ext cx="9144000" cy="7306488"/>
          </a:xfrm>
          <a:prstGeom prst="rect">
            <a:avLst/>
          </a:prstGeom>
        </p:spPr>
      </p:pic>
      <p:sp>
        <p:nvSpPr>
          <p:cNvPr id="15" name="TextBox 14">
            <a:extLst>
              <a:ext uri="{FF2B5EF4-FFF2-40B4-BE49-F238E27FC236}">
                <a16:creationId xmlns:a16="http://schemas.microsoft.com/office/drawing/2014/main" id="{602F954E-EB02-88E8-5B53-A95645A898B0}"/>
              </a:ext>
            </a:extLst>
          </p:cNvPr>
          <p:cNvSpPr txBox="1"/>
          <p:nvPr/>
        </p:nvSpPr>
        <p:spPr>
          <a:xfrm>
            <a:off x="1372701" y="3612325"/>
            <a:ext cx="6882580" cy="1475404"/>
          </a:xfrm>
          <a:prstGeom prst="rect">
            <a:avLst/>
          </a:prstGeom>
          <a:noFill/>
        </p:spPr>
        <p:txBody>
          <a:bodyPr wrap="square">
            <a:spAutoFit/>
          </a:bodyPr>
          <a:lstStyle/>
          <a:p>
            <a:pPr marL="228600" marR="0">
              <a:lnSpc>
                <a:spcPct val="107000"/>
              </a:lnSpc>
              <a:spcBef>
                <a:spcPts val="0"/>
              </a:spcBef>
              <a:spcAft>
                <a:spcPts val="800"/>
              </a:spcAft>
            </a:pPr>
            <a:r>
              <a:rPr lang="en-US" sz="2800" b="1">
                <a:solidFill>
                  <a:schemeClr val="bg1"/>
                </a:solidFill>
                <a:latin typeface="#9Slide03 Montserrat Light" panose="00000400000000000000" pitchFamily="2" charset="0"/>
                <a:cs typeface="Times New Roman" panose="02020603050405020304" pitchFamily="18" charset="0"/>
              </a:rPr>
              <a:t>Vẻ đẹp tài hoa và phong cách nghệ sĩ của Huấn Cao được vẽ tô qua bộ môn nghệ thuật nào?</a:t>
            </a:r>
          </a:p>
        </p:txBody>
      </p:sp>
      <p:pic>
        <p:nvPicPr>
          <p:cNvPr id="16" name="Picture 15" descr="A picture containing night sky&#10;&#10;Description automatically generated">
            <a:extLst>
              <a:ext uri="{FF2B5EF4-FFF2-40B4-BE49-F238E27FC236}">
                <a16:creationId xmlns:a16="http://schemas.microsoft.com/office/drawing/2014/main" id="{B6351EA1-E7A7-8F88-A506-62627A67E1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278644"/>
            <a:ext cx="2692232" cy="2692232"/>
          </a:xfrm>
          <a:prstGeom prst="rect">
            <a:avLst/>
          </a:prstGeom>
        </p:spPr>
      </p:pic>
    </p:spTree>
    <p:extLst>
      <p:ext uri="{BB962C8B-B14F-4D97-AF65-F5344CB8AC3E}">
        <p14:creationId xmlns:p14="http://schemas.microsoft.com/office/powerpoint/2010/main" val="40591825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food, bread, sliced&#10;&#10;Description automatically generated">
            <a:extLst>
              <a:ext uri="{FF2B5EF4-FFF2-40B4-BE49-F238E27FC236}">
                <a16:creationId xmlns:a16="http://schemas.microsoft.com/office/drawing/2014/main" id="{4CE36D21-8B82-531E-B5B8-83C47489809A}"/>
              </a:ext>
            </a:extLst>
          </p:cNvPr>
          <p:cNvPicPr>
            <a:picLocks noChangeAspect="1"/>
          </p:cNvPicPr>
          <p:nvPr/>
        </p:nvPicPr>
        <p:blipFill>
          <a:blip r:embed="rId2">
            <a:duotone>
              <a:schemeClr val="accent3">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a:off x="-95250" y="-186368"/>
            <a:ext cx="9144000" cy="9144000"/>
          </a:xfrm>
          <a:prstGeom prst="rect">
            <a:avLst/>
          </a:prstGeom>
        </p:spPr>
      </p:pic>
      <p:pic>
        <p:nvPicPr>
          <p:cNvPr id="9" name="Picture 8">
            <a:extLst>
              <a:ext uri="{FF2B5EF4-FFF2-40B4-BE49-F238E27FC236}">
                <a16:creationId xmlns:a16="http://schemas.microsoft.com/office/drawing/2014/main" id="{3AB0C7D0-3C23-7F90-7CA9-4B5C9F425B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6564" y="825910"/>
            <a:ext cx="3495436" cy="5855110"/>
          </a:xfrm>
          <a:prstGeom prst="rect">
            <a:avLst/>
          </a:prstGeom>
        </p:spPr>
      </p:pic>
      <p:pic>
        <p:nvPicPr>
          <p:cNvPr id="11" name="Picture 10" descr="A picture containing wave, night sky&#10;&#10;Description automatically generated">
            <a:extLst>
              <a:ext uri="{FF2B5EF4-FFF2-40B4-BE49-F238E27FC236}">
                <a16:creationId xmlns:a16="http://schemas.microsoft.com/office/drawing/2014/main" id="{CC100F1F-3673-A228-5B1B-17F9D127411E}"/>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0" y="-2548453"/>
            <a:ext cx="9144000" cy="7306488"/>
          </a:xfrm>
          <a:prstGeom prst="rect">
            <a:avLst/>
          </a:prstGeom>
        </p:spPr>
      </p:pic>
      <p:sp>
        <p:nvSpPr>
          <p:cNvPr id="15" name="TextBox 14">
            <a:extLst>
              <a:ext uri="{FF2B5EF4-FFF2-40B4-BE49-F238E27FC236}">
                <a16:creationId xmlns:a16="http://schemas.microsoft.com/office/drawing/2014/main" id="{602F954E-EB02-88E8-5B53-A95645A898B0}"/>
              </a:ext>
            </a:extLst>
          </p:cNvPr>
          <p:cNvSpPr txBox="1"/>
          <p:nvPr/>
        </p:nvSpPr>
        <p:spPr>
          <a:xfrm>
            <a:off x="1130710" y="438472"/>
            <a:ext cx="6882580" cy="1475404"/>
          </a:xfrm>
          <a:prstGeom prst="rect">
            <a:avLst/>
          </a:prstGeom>
          <a:noFill/>
        </p:spPr>
        <p:txBody>
          <a:bodyPr wrap="square">
            <a:spAutoFit/>
          </a:bodyPr>
          <a:lstStyle/>
          <a:p>
            <a:pPr marL="228600" marR="0">
              <a:lnSpc>
                <a:spcPct val="107000"/>
              </a:lnSpc>
              <a:spcBef>
                <a:spcPts val="0"/>
              </a:spcBef>
              <a:spcAft>
                <a:spcPts val="800"/>
              </a:spcAft>
            </a:pPr>
            <a:r>
              <a:rPr lang="en-US" sz="2800" b="1">
                <a:solidFill>
                  <a:schemeClr val="bg1"/>
                </a:solidFill>
                <a:latin typeface="#9Slide03 Montserrat Light" panose="00000400000000000000" pitchFamily="2" charset="0"/>
                <a:cs typeface="Times New Roman" panose="02020603050405020304" pitchFamily="18" charset="0"/>
              </a:rPr>
              <a:t>Vẻ đẹp tài hoa và phong cách nghệ sĩ của Huấn Cao được vẽ tô qua bộ môn nghệ thuật nào?</a:t>
            </a:r>
          </a:p>
        </p:txBody>
      </p:sp>
      <p:sp>
        <p:nvSpPr>
          <p:cNvPr id="8" name="TextBox 7">
            <a:extLst>
              <a:ext uri="{FF2B5EF4-FFF2-40B4-BE49-F238E27FC236}">
                <a16:creationId xmlns:a16="http://schemas.microsoft.com/office/drawing/2014/main" id="{A52C4DDA-A079-90FC-D1BF-72941107652E}"/>
              </a:ext>
            </a:extLst>
          </p:cNvPr>
          <p:cNvSpPr txBox="1"/>
          <p:nvPr/>
        </p:nvSpPr>
        <p:spPr>
          <a:xfrm>
            <a:off x="410849" y="3069711"/>
            <a:ext cx="7779617" cy="3110403"/>
          </a:xfrm>
          <a:prstGeom prst="rect">
            <a:avLst/>
          </a:prstGeom>
          <a:noFill/>
        </p:spPr>
        <p:txBody>
          <a:bodyPr wrap="square">
            <a:spAutoFit/>
          </a:bodyPr>
          <a:lstStyle/>
          <a:p>
            <a:pPr marL="228600" marR="0" algn="ctr">
              <a:lnSpc>
                <a:spcPct val="107000"/>
              </a:lnSpc>
              <a:spcBef>
                <a:spcPts val="0"/>
              </a:spcBef>
              <a:spcAft>
                <a:spcPts val="800"/>
              </a:spcAft>
            </a:pPr>
            <a:r>
              <a:rPr lang="en-US" sz="3600" b="1">
                <a:effectLst/>
                <a:latin typeface="#9Slide07 Staccato " panose="02040603050506020204" pitchFamily="18" charset="0"/>
                <a:ea typeface="Calibri" panose="020F0502020204030204" pitchFamily="34" charset="0"/>
                <a:cs typeface="Times New Roman" panose="02020603050405020304" pitchFamily="18" charset="0"/>
              </a:rPr>
              <a:t>Cái tài của Huấn Cao là tài viết thư pháp</a:t>
            </a:r>
            <a:endParaRPr lang="en-US" sz="3600">
              <a:effectLst/>
              <a:latin typeface="#9Slide07 Staccato " panose="02040603050506020204" pitchFamily="18" charset="0"/>
              <a:ea typeface="Calibri" panose="020F0502020204030204" pitchFamily="34" charset="0"/>
              <a:cs typeface="Times New Roman" panose="02020603050405020304" pitchFamily="18" charset="0"/>
            </a:endParaRPr>
          </a:p>
          <a:p>
            <a:pPr marL="457200" marR="0" algn="ctr">
              <a:lnSpc>
                <a:spcPct val="107000"/>
              </a:lnSpc>
              <a:spcBef>
                <a:spcPts val="0"/>
              </a:spcBef>
              <a:spcAft>
                <a:spcPts val="800"/>
              </a:spcAft>
            </a:pPr>
            <a:r>
              <a:rPr lang="en-US" sz="3600" b="1">
                <a:effectLst/>
                <a:latin typeface="#9Slide07 Staccato " panose="02040603050506020204" pitchFamily="18" charset="0"/>
                <a:ea typeface="Calibri" panose="020F0502020204030204" pitchFamily="34" charset="0"/>
                <a:cs typeface="Times New Roman" panose="02020603050405020304" pitchFamily="18" charset="0"/>
              </a:rPr>
              <a:t> </a:t>
            </a:r>
            <a:r>
              <a:rPr lang="en-US" sz="3600">
                <a:effectLst/>
                <a:latin typeface="#9Slide07 Staccato " panose="02040603050506020204" pitchFamily="18" charset="0"/>
                <a:ea typeface="Calibri" panose="020F0502020204030204" pitchFamily="34" charset="0"/>
                <a:cs typeface="Times New Roman" panose="02020603050405020304" pitchFamily="18" charset="0"/>
              </a:rPr>
              <a:t>Xây dựng từ nhân vật có thực: người anh hùng Văn võ song toàn Cao Bá Quát- một nho sĩ tài hoa dám đứng về phía nhân dân chống lại triều đình</a:t>
            </a:r>
          </a:p>
        </p:txBody>
      </p:sp>
      <p:pic>
        <p:nvPicPr>
          <p:cNvPr id="14" name="Picture 13" descr="A picture containing night sky&#10;&#10;Description automatically generated">
            <a:extLst>
              <a:ext uri="{FF2B5EF4-FFF2-40B4-BE49-F238E27FC236}">
                <a16:creationId xmlns:a16="http://schemas.microsoft.com/office/drawing/2014/main" id="{F3BA1A70-F69F-EA06-9E1F-BB35EA147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90500" y="448608"/>
            <a:ext cx="2692232" cy="2692232"/>
          </a:xfrm>
          <a:prstGeom prst="rect">
            <a:avLst/>
          </a:prstGeom>
        </p:spPr>
      </p:pic>
    </p:spTree>
    <p:extLst>
      <p:ext uri="{BB962C8B-B14F-4D97-AF65-F5344CB8AC3E}">
        <p14:creationId xmlns:p14="http://schemas.microsoft.com/office/powerpoint/2010/main" val="11856927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A0F48355-D3E2-D11A-A1DA-B46E9A9DE338}"/>
              </a:ext>
            </a:extLst>
          </p:cNvPr>
          <p:cNvSpPr txBox="1"/>
          <p:nvPr/>
        </p:nvSpPr>
        <p:spPr>
          <a:xfrm>
            <a:off x="241991" y="271457"/>
            <a:ext cx="2985113" cy="707886"/>
          </a:xfrm>
          <a:prstGeom prst="rect">
            <a:avLst/>
          </a:prstGeom>
          <a:noFill/>
        </p:spPr>
        <p:txBody>
          <a:bodyPr wrap="none" rtlCol="0">
            <a:spAutoFit/>
          </a:bodyPr>
          <a:lstStyle/>
          <a:p>
            <a:pPr algn="r"/>
            <a:r>
              <a:rPr lang="vi-VN" sz="4000" b="1">
                <a:latin typeface="+mj-lt"/>
              </a:rPr>
              <a:t>I</a:t>
            </a:r>
            <a:r>
              <a:rPr lang="en-US" sz="4000" b="1">
                <a:latin typeface="+mj-lt"/>
              </a:rPr>
              <a:t>I</a:t>
            </a:r>
            <a:r>
              <a:rPr lang="vi-VN" sz="4000" b="1">
                <a:latin typeface="+mj-lt"/>
              </a:rPr>
              <a:t>. </a:t>
            </a:r>
            <a:r>
              <a:rPr lang="en-US" sz="4000" b="1">
                <a:latin typeface="+mj-lt"/>
              </a:rPr>
              <a:t>Đọc hiểu</a:t>
            </a:r>
            <a:endParaRPr lang="vi-VN" sz="4000" b="1">
              <a:latin typeface="+mj-lt"/>
            </a:endParaRPr>
          </a:p>
        </p:txBody>
      </p:sp>
      <p:sp>
        <p:nvSpPr>
          <p:cNvPr id="6" name="Hộp Văn bản 5">
            <a:extLst>
              <a:ext uri="{FF2B5EF4-FFF2-40B4-BE49-F238E27FC236}">
                <a16:creationId xmlns:a16="http://schemas.microsoft.com/office/drawing/2014/main" id="{7F0F5C1D-FCE5-BFEC-E6E7-85A6EC0C5BF6}"/>
              </a:ext>
            </a:extLst>
          </p:cNvPr>
          <p:cNvSpPr txBox="1"/>
          <p:nvPr/>
        </p:nvSpPr>
        <p:spPr>
          <a:xfrm>
            <a:off x="417550" y="1101736"/>
            <a:ext cx="6819496" cy="646331"/>
          </a:xfrm>
          <a:prstGeom prst="rect">
            <a:avLst/>
          </a:prstGeom>
          <a:noFill/>
        </p:spPr>
        <p:txBody>
          <a:bodyPr wrap="none" rtlCol="0">
            <a:spAutoFit/>
          </a:bodyPr>
          <a:lstStyle/>
          <a:p>
            <a:r>
              <a:rPr lang="en-US" sz="3600" b="1">
                <a:effectLst/>
                <a:latin typeface="#9Slide03 Montserrat Light" panose="00000400000000000000" pitchFamily="2" charset="0"/>
                <a:ea typeface="Calibri" panose="020F0502020204030204" pitchFamily="34" charset="0"/>
                <a:cs typeface="Times New Roman" panose="02020603050405020304" pitchFamily="18" charset="0"/>
              </a:rPr>
              <a:t>2. </a:t>
            </a:r>
            <a:r>
              <a:rPr lang="en-US" sz="3600" b="1">
                <a:latin typeface="#9Slide03 Montserrat Light" panose="00000400000000000000" pitchFamily="2" charset="0"/>
                <a:cs typeface="Times New Roman" panose="02020603050405020304" pitchFamily="18" charset="0"/>
              </a:rPr>
              <a:t>Vẻ đẹp nhân vật Huấn Cao:</a:t>
            </a:r>
            <a:endParaRPr lang="vi-VN" sz="3400" b="1">
              <a:latin typeface="+mj-lt"/>
            </a:endParaRPr>
          </a:p>
        </p:txBody>
      </p:sp>
      <p:pic>
        <p:nvPicPr>
          <p:cNvPr id="9" name="Picture 8">
            <a:extLst>
              <a:ext uri="{FF2B5EF4-FFF2-40B4-BE49-F238E27FC236}">
                <a16:creationId xmlns:a16="http://schemas.microsoft.com/office/drawing/2014/main" id="{3AB0C7D0-3C23-7F90-7CA9-4B5C9F425B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57548" y="894736"/>
            <a:ext cx="3495436" cy="5855110"/>
          </a:xfrm>
          <a:prstGeom prst="rect">
            <a:avLst/>
          </a:prstGeom>
        </p:spPr>
      </p:pic>
      <p:pic>
        <p:nvPicPr>
          <p:cNvPr id="11" name="Picture 10" descr="A picture containing wave, night sky&#10;&#10;Description automatically generated">
            <a:extLst>
              <a:ext uri="{FF2B5EF4-FFF2-40B4-BE49-F238E27FC236}">
                <a16:creationId xmlns:a16="http://schemas.microsoft.com/office/drawing/2014/main" id="{CC100F1F-3673-A228-5B1B-17F9D127411E}"/>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2278335" y="625400"/>
            <a:ext cx="9144000" cy="7306488"/>
          </a:xfrm>
          <a:prstGeom prst="rect">
            <a:avLst/>
          </a:prstGeom>
        </p:spPr>
      </p:pic>
      <p:sp>
        <p:nvSpPr>
          <p:cNvPr id="15" name="TextBox 14">
            <a:extLst>
              <a:ext uri="{FF2B5EF4-FFF2-40B4-BE49-F238E27FC236}">
                <a16:creationId xmlns:a16="http://schemas.microsoft.com/office/drawing/2014/main" id="{602F954E-EB02-88E8-5B53-A95645A898B0}"/>
              </a:ext>
            </a:extLst>
          </p:cNvPr>
          <p:cNvSpPr txBox="1"/>
          <p:nvPr/>
        </p:nvSpPr>
        <p:spPr>
          <a:xfrm>
            <a:off x="13409045" y="3612325"/>
            <a:ext cx="6882580" cy="1475404"/>
          </a:xfrm>
          <a:prstGeom prst="rect">
            <a:avLst/>
          </a:prstGeom>
          <a:noFill/>
        </p:spPr>
        <p:txBody>
          <a:bodyPr wrap="square">
            <a:spAutoFit/>
          </a:bodyPr>
          <a:lstStyle/>
          <a:p>
            <a:pPr marL="228600" marR="0">
              <a:lnSpc>
                <a:spcPct val="107000"/>
              </a:lnSpc>
              <a:spcBef>
                <a:spcPts val="0"/>
              </a:spcBef>
              <a:spcAft>
                <a:spcPts val="800"/>
              </a:spcAft>
            </a:pPr>
            <a:r>
              <a:rPr lang="en-US" sz="2800" b="1">
                <a:solidFill>
                  <a:schemeClr val="bg1"/>
                </a:solidFill>
                <a:latin typeface="#9Slide03 Montserrat Light" panose="00000400000000000000" pitchFamily="2" charset="0"/>
                <a:cs typeface="Times New Roman" panose="02020603050405020304" pitchFamily="18" charset="0"/>
              </a:rPr>
              <a:t>Vẻ đẹp tài hoa và phong cách nghệ sĩ của Huấn Cao được vẽ tô qua bộ môn nghệ thuật nào?</a:t>
            </a:r>
          </a:p>
        </p:txBody>
      </p:sp>
      <p:pic>
        <p:nvPicPr>
          <p:cNvPr id="16" name="Picture 15" descr="A picture containing night sky&#10;&#10;Description automatically generated">
            <a:extLst>
              <a:ext uri="{FF2B5EF4-FFF2-40B4-BE49-F238E27FC236}">
                <a16:creationId xmlns:a16="http://schemas.microsoft.com/office/drawing/2014/main" id="{B6351EA1-E7A7-8F88-A506-62627A67E1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036344" y="4278644"/>
            <a:ext cx="2692232" cy="2692232"/>
          </a:xfrm>
          <a:prstGeom prst="rect">
            <a:avLst/>
          </a:prstGeom>
        </p:spPr>
      </p:pic>
      <p:sp>
        <p:nvSpPr>
          <p:cNvPr id="3" name="TextBox 2">
            <a:extLst>
              <a:ext uri="{FF2B5EF4-FFF2-40B4-BE49-F238E27FC236}">
                <a16:creationId xmlns:a16="http://schemas.microsoft.com/office/drawing/2014/main" id="{7B06755B-5DAB-88D9-2AFA-89B9AF6614B3}"/>
              </a:ext>
            </a:extLst>
          </p:cNvPr>
          <p:cNvSpPr txBox="1"/>
          <p:nvPr/>
        </p:nvSpPr>
        <p:spPr>
          <a:xfrm>
            <a:off x="870634" y="1667260"/>
            <a:ext cx="9380806" cy="1541319"/>
          </a:xfrm>
          <a:prstGeom prst="rect">
            <a:avLst/>
          </a:prstGeom>
          <a:noFill/>
        </p:spPr>
        <p:txBody>
          <a:bodyPr wrap="square">
            <a:spAutoFit/>
          </a:bodyPr>
          <a:lstStyle/>
          <a:p>
            <a:pPr marL="342900" marR="0" lvl="0" indent="-342900">
              <a:lnSpc>
                <a:spcPct val="107000"/>
              </a:lnSpc>
              <a:spcBef>
                <a:spcPts val="0"/>
              </a:spcBef>
              <a:spcAft>
                <a:spcPts val="0"/>
              </a:spcAft>
              <a:buFont typeface="+mj-lt"/>
              <a:buAutoNum type="alphaLcPeriod"/>
            </a:pPr>
            <a:r>
              <a:rPr lang="en-US" sz="2800" b="1">
                <a:effectLst/>
                <a:latin typeface="#9Slide03 Montserrat Light" panose="00000400000000000000" pitchFamily="2" charset="0"/>
                <a:ea typeface="Calibri" panose="020F0502020204030204" pitchFamily="34" charset="0"/>
                <a:cs typeface="Times New Roman" panose="02020603050405020304" pitchFamily="18" charset="0"/>
              </a:rPr>
              <a:t>Huấn Cao- vẻ đẹp của một nho sĩ tài hoa:</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2000" b="1">
                <a:effectLst/>
                <a:latin typeface="#9Slide03 Montserrat Light" panose="00000400000000000000" pitchFamily="2" charset="0"/>
                <a:ea typeface="Calibri" panose="020F0502020204030204" pitchFamily="34" charset="0"/>
                <a:cs typeface="Times New Roman" panose="02020603050405020304" pitchFamily="18" charset="0"/>
              </a:rPr>
              <a:t>-Thể hiện qua lời đồn đại “</a:t>
            </a:r>
            <a:r>
              <a:rPr lang="en-US" sz="2000" b="1" i="1">
                <a:effectLst/>
                <a:latin typeface="#9Slide03 Montserrat Light" panose="00000400000000000000" pitchFamily="2" charset="0"/>
                <a:ea typeface="Calibri" panose="020F0502020204030204" pitchFamily="34" charset="0"/>
                <a:cs typeface="Times New Roman" panose="02020603050405020304" pitchFamily="18" charset="0"/>
              </a:rPr>
              <a:t>Cái người mà vùng tỉnh Sơn ta vẫn khen cái tài viết chữ rất nhanh và rất đẹp” </a:t>
            </a:r>
            <a:endParaRPr lang="en-US" sz="2000" b="1">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2000" b="1" i="1">
                <a:effectLst/>
                <a:latin typeface="#9Slide03 Montserrat Light" panose="00000400000000000000" pitchFamily="2" charset="0"/>
                <a:ea typeface="Calibri" panose="020F0502020204030204" pitchFamily="34" charset="0"/>
                <a:cs typeface="Times New Roman" panose="02020603050405020304" pitchFamily="18" charset="0"/>
              </a:rPr>
              <a:t> </a:t>
            </a:r>
            <a:endParaRPr lang="en-US" sz="2000" b="1">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BEE41DAD-DB6B-6C10-B1F1-783C191573DC}"/>
              </a:ext>
            </a:extLst>
          </p:cNvPr>
          <p:cNvSpPr txBox="1"/>
          <p:nvPr/>
        </p:nvSpPr>
        <p:spPr>
          <a:xfrm>
            <a:off x="122935" y="2789350"/>
            <a:ext cx="7682535" cy="3797193"/>
          </a:xfrm>
          <a:prstGeom prst="rect">
            <a:avLst/>
          </a:prstGeom>
          <a:noFill/>
        </p:spPr>
        <p:txBody>
          <a:bodyPr wrap="square">
            <a:spAutoFit/>
          </a:bodyPr>
          <a:lstStyle/>
          <a:p>
            <a:pPr marL="457200" marR="0">
              <a:lnSpc>
                <a:spcPct val="150000"/>
              </a:lnSpc>
              <a:spcBef>
                <a:spcPts val="0"/>
              </a:spcBef>
              <a:spcAft>
                <a:spcPts val="0"/>
              </a:spcAft>
            </a:pPr>
            <a:r>
              <a:rPr lang="en-US" sz="1800" b="1" i="1">
                <a:effectLst/>
                <a:latin typeface="#9Slide03 Montserrat Light" panose="00000400000000000000" pitchFamily="2" charset="0"/>
                <a:ea typeface="Calibri" panose="020F0502020204030204" pitchFamily="34" charset="0"/>
                <a:cs typeface="Times New Roman" panose="02020603050405020304" pitchFamily="18" charset="0"/>
              </a:rPr>
              <a:t>“Chữ Huấn Cao đẹp lắm, vuông lắm, có được chữ ông Huấn mà treo là có được báu vật ở trên đời”</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pPr>
            <a:r>
              <a:rPr lang="en-US" sz="1800" b="1" i="1">
                <a:effectLst/>
                <a:latin typeface="#9Slide03 Montserrat Light" panose="00000400000000000000" pitchFamily="2" charset="0"/>
                <a:ea typeface="Calibri" panose="020F0502020204030204" pitchFamily="34" charset="0"/>
                <a:cs typeface="Times New Roman" panose="02020603050405020304" pitchFamily="18" charset="0"/>
              </a:rPr>
              <a:t>-&gt;  </a:t>
            </a:r>
            <a:r>
              <a:rPr lang="en-US" sz="1800">
                <a:effectLst/>
                <a:latin typeface="#9Slide03 Montserrat Light" panose="00000400000000000000" pitchFamily="2" charset="0"/>
                <a:ea typeface="Calibri" panose="020F0502020204030204" pitchFamily="34" charset="0"/>
                <a:cs typeface="Times New Roman" panose="02020603050405020304" pitchFamily="18" charset="0"/>
              </a:rPr>
              <a:t>không hề miêu tả trực tiếp nhưng qua sự ngưỡng mộ của VQN thất được nét chữ hiện lên sinh động hấp dẫn</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pPr>
            <a:r>
              <a:rPr lang="en-US" sz="1800" b="1" i="1">
                <a:effectLst/>
                <a:latin typeface="#9Slide03 Montserrat Light" panose="00000400000000000000" pitchFamily="2" charset="0"/>
                <a:ea typeface="Calibri" panose="020F0502020204030204" pitchFamily="34" charset="0"/>
                <a:cs typeface="Times New Roman" panose="02020603050405020304" pitchFamily="18" charset="0"/>
              </a:rPr>
              <a:t>-</a:t>
            </a:r>
            <a:r>
              <a:rPr lang="en-US" sz="1800">
                <a:effectLst/>
                <a:latin typeface="#9Slide03 Montserrat Light" panose="00000400000000000000" pitchFamily="2" charset="0"/>
                <a:ea typeface="Calibri" panose="020F0502020204030204" pitchFamily="34" charset="0"/>
                <a:cs typeface="Times New Roman" panose="02020603050405020304" pitchFamily="18" charset="0"/>
              </a:rPr>
              <a:t>Niềm khao khát xin chữ của VQN “ </a:t>
            </a:r>
            <a:r>
              <a:rPr lang="en-US" sz="1800" b="1" i="1">
                <a:effectLst/>
                <a:latin typeface="#9Slide03 Montserrat Light" panose="00000400000000000000" pitchFamily="2" charset="0"/>
                <a:ea typeface="Calibri" panose="020F0502020204030204" pitchFamily="34" charset="0"/>
                <a:cs typeface="Times New Roman" panose="02020603050405020304" pitchFamily="18" charset="0"/>
              </a:rPr>
              <a:t>một ngày kia được treo ở nhà riêng của mình một câu đối do tay ông Hấn Cao viết” </a:t>
            </a:r>
            <a:r>
              <a:rPr lang="en-US" sz="1800" i="1">
                <a:effectLst/>
                <a:latin typeface="#9Slide03 Montserrat Light" panose="00000400000000000000" pitchFamily="2" charset="0"/>
                <a:ea typeface="Calibri" panose="020F0502020204030204" pitchFamily="34" charset="0"/>
                <a:cs typeface="Times New Roman" panose="02020603050405020304" pitchFamily="18" charset="0"/>
              </a:rPr>
              <a:t>...</a:t>
            </a:r>
            <a:r>
              <a:rPr lang="en-US" sz="1800">
                <a:effectLst/>
                <a:latin typeface="#9Slide03 Montserrat Light" panose="00000400000000000000" pitchFamily="2" charset="0"/>
                <a:ea typeface="Calibri" panose="020F0502020204030204" pitchFamily="34" charset="0"/>
                <a:cs typeface="Times New Roman" panose="02020603050405020304" pitchFamily="18" charset="0"/>
              </a:rPr>
              <a:t>khiến VQN biệt nhỡn liên tài bất chấp tính mạng để xin chữ</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a:lnSpc>
                <a:spcPct val="150000"/>
              </a:lnSpc>
              <a:spcBef>
                <a:spcPts val="0"/>
              </a:spcBef>
              <a:spcAft>
                <a:spcPts val="800"/>
              </a:spcAft>
            </a:pPr>
            <a:r>
              <a:rPr lang="en-US" sz="1800" b="1" i="1">
                <a:effectLst/>
                <a:latin typeface="#9Slide03 Montserrat Light" panose="00000400000000000000" pitchFamily="2" charset="0"/>
                <a:ea typeface="Calibri" panose="020F0502020204030204" pitchFamily="34" charset="0"/>
                <a:cs typeface="Times New Roman" panose="02020603050405020304" pitchFamily="18" charset="0"/>
              </a:rPr>
              <a:t>-</a:t>
            </a:r>
            <a:r>
              <a:rPr lang="en-US" sz="1800">
                <a:effectLst/>
                <a:latin typeface="#9Slide03 Montserrat Light" panose="00000400000000000000" pitchFamily="2" charset="0"/>
                <a:ea typeface="Calibri" panose="020F0502020204030204" pitchFamily="34" charset="0"/>
                <a:cs typeface="Times New Roman" panose="02020603050405020304" pitchFamily="18" charset="0"/>
              </a:rPr>
              <a:t>&gt; NT khẳng định sức mê hoặc của nét chữ Huấn Cao và sức mạnh cảm hoá kì diệu của cái đẹp</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2" descr="Câu đối Huấn Cao viết trên tấm lụa là gì? | TTVH Online">
            <a:extLst>
              <a:ext uri="{FF2B5EF4-FFF2-40B4-BE49-F238E27FC236}">
                <a16:creationId xmlns:a16="http://schemas.microsoft.com/office/drawing/2014/main" id="{9DFE0A15-C758-B964-08EE-230E1BB2473E}"/>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843131" y="2533594"/>
            <a:ext cx="3777218" cy="36328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91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7" presetClass="entr" presetSubtype="1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 calcmode="lin" valueType="num">
                                      <p:cBhvr>
                                        <p:cTn id="22"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8">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grpId="0"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 calcmode="lin" valueType="num">
                                      <p:cBhvr>
                                        <p:cTn id="28"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29" dur="500" fill="hold"/>
                                        <p:tgtEl>
                                          <p:spTgt spid="8">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7" presetClass="entr" presetSubtype="10" fill="hold" grpId="0" nodeType="click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 calcmode="lin" valueType="num">
                                      <p:cBhvr>
                                        <p:cTn id="34"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35" dur="500" fill="hold"/>
                                        <p:tgtEl>
                                          <p:spTgt spid="8">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7" presetClass="entr" presetSubtype="10" fill="hold" grpId="0" nodeType="clickEffect">
                                  <p:stCondLst>
                                    <p:cond delay="0"/>
                                  </p:stCondLst>
                                  <p:childTnLst>
                                    <p:set>
                                      <p:cBhvr>
                                        <p:cTn id="39" dur="1" fill="hold">
                                          <p:stCondLst>
                                            <p:cond delay="0"/>
                                          </p:stCondLst>
                                        </p:cTn>
                                        <p:tgtEl>
                                          <p:spTgt spid="8">
                                            <p:txEl>
                                              <p:pRg st="3" end="3"/>
                                            </p:txEl>
                                          </p:spTgt>
                                        </p:tgtEl>
                                        <p:attrNameLst>
                                          <p:attrName>style.visibility</p:attrName>
                                        </p:attrNameLst>
                                      </p:cBhvr>
                                      <p:to>
                                        <p:strVal val="visible"/>
                                      </p:to>
                                    </p:set>
                                    <p:anim calcmode="lin" valueType="num">
                                      <p:cBhvr>
                                        <p:cTn id="40"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41" dur="500" fill="hold"/>
                                        <p:tgtEl>
                                          <p:spTgt spid="8">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A0F48355-D3E2-D11A-A1DA-B46E9A9DE338}"/>
              </a:ext>
            </a:extLst>
          </p:cNvPr>
          <p:cNvSpPr txBox="1"/>
          <p:nvPr/>
        </p:nvSpPr>
        <p:spPr>
          <a:xfrm>
            <a:off x="241991" y="271457"/>
            <a:ext cx="2985113" cy="707886"/>
          </a:xfrm>
          <a:prstGeom prst="rect">
            <a:avLst/>
          </a:prstGeom>
          <a:noFill/>
        </p:spPr>
        <p:txBody>
          <a:bodyPr wrap="none" rtlCol="0">
            <a:spAutoFit/>
          </a:bodyPr>
          <a:lstStyle/>
          <a:p>
            <a:pPr algn="r"/>
            <a:r>
              <a:rPr lang="vi-VN" sz="4000" b="1">
                <a:latin typeface="+mj-lt"/>
              </a:rPr>
              <a:t>I</a:t>
            </a:r>
            <a:r>
              <a:rPr lang="en-US" sz="4000" b="1">
                <a:latin typeface="+mj-lt"/>
              </a:rPr>
              <a:t>I</a:t>
            </a:r>
            <a:r>
              <a:rPr lang="vi-VN" sz="4000" b="1">
                <a:latin typeface="+mj-lt"/>
              </a:rPr>
              <a:t>. </a:t>
            </a:r>
            <a:r>
              <a:rPr lang="en-US" sz="4000" b="1">
                <a:latin typeface="+mj-lt"/>
              </a:rPr>
              <a:t>Đọc hiểu</a:t>
            </a:r>
            <a:endParaRPr lang="vi-VN" sz="4000" b="1">
              <a:latin typeface="+mj-lt"/>
            </a:endParaRPr>
          </a:p>
        </p:txBody>
      </p:sp>
      <p:sp>
        <p:nvSpPr>
          <p:cNvPr id="6" name="Hộp Văn bản 5">
            <a:extLst>
              <a:ext uri="{FF2B5EF4-FFF2-40B4-BE49-F238E27FC236}">
                <a16:creationId xmlns:a16="http://schemas.microsoft.com/office/drawing/2014/main" id="{7F0F5C1D-FCE5-BFEC-E6E7-85A6EC0C5BF6}"/>
              </a:ext>
            </a:extLst>
          </p:cNvPr>
          <p:cNvSpPr txBox="1"/>
          <p:nvPr/>
        </p:nvSpPr>
        <p:spPr>
          <a:xfrm>
            <a:off x="417550" y="1101736"/>
            <a:ext cx="6819496" cy="646331"/>
          </a:xfrm>
          <a:prstGeom prst="rect">
            <a:avLst/>
          </a:prstGeom>
          <a:noFill/>
        </p:spPr>
        <p:txBody>
          <a:bodyPr wrap="none" rtlCol="0">
            <a:spAutoFit/>
          </a:bodyPr>
          <a:lstStyle/>
          <a:p>
            <a:r>
              <a:rPr lang="en-US" sz="3600" b="1">
                <a:effectLst/>
                <a:latin typeface="#9Slide03 Montserrat Light" panose="00000400000000000000" pitchFamily="2" charset="0"/>
                <a:ea typeface="Calibri" panose="020F0502020204030204" pitchFamily="34" charset="0"/>
                <a:cs typeface="Times New Roman" panose="02020603050405020304" pitchFamily="18" charset="0"/>
              </a:rPr>
              <a:t>2. </a:t>
            </a:r>
            <a:r>
              <a:rPr lang="en-US" sz="3600" b="1">
                <a:latin typeface="#9Slide03 Montserrat Light" panose="00000400000000000000" pitchFamily="2" charset="0"/>
                <a:cs typeface="Times New Roman" panose="02020603050405020304" pitchFamily="18" charset="0"/>
              </a:rPr>
              <a:t>Vẻ đẹp nhân vật Huấn Cao:</a:t>
            </a:r>
            <a:endParaRPr lang="vi-VN" sz="3400" b="1">
              <a:latin typeface="+mj-lt"/>
            </a:endParaRPr>
          </a:p>
        </p:txBody>
      </p:sp>
      <p:pic>
        <p:nvPicPr>
          <p:cNvPr id="9" name="Picture 8">
            <a:extLst>
              <a:ext uri="{FF2B5EF4-FFF2-40B4-BE49-F238E27FC236}">
                <a16:creationId xmlns:a16="http://schemas.microsoft.com/office/drawing/2014/main" id="{3AB0C7D0-3C23-7F90-7CA9-4B5C9F425B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57548" y="894736"/>
            <a:ext cx="3495436" cy="5855110"/>
          </a:xfrm>
          <a:prstGeom prst="rect">
            <a:avLst/>
          </a:prstGeom>
        </p:spPr>
      </p:pic>
      <p:pic>
        <p:nvPicPr>
          <p:cNvPr id="11" name="Picture 10" descr="A picture containing wave, night sky&#10;&#10;Description automatically generated">
            <a:extLst>
              <a:ext uri="{FF2B5EF4-FFF2-40B4-BE49-F238E27FC236}">
                <a16:creationId xmlns:a16="http://schemas.microsoft.com/office/drawing/2014/main" id="{CC100F1F-3673-A228-5B1B-17F9D127411E}"/>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2278335" y="625400"/>
            <a:ext cx="9144000" cy="7306488"/>
          </a:xfrm>
          <a:prstGeom prst="rect">
            <a:avLst/>
          </a:prstGeom>
        </p:spPr>
      </p:pic>
      <p:sp>
        <p:nvSpPr>
          <p:cNvPr id="15" name="TextBox 14">
            <a:extLst>
              <a:ext uri="{FF2B5EF4-FFF2-40B4-BE49-F238E27FC236}">
                <a16:creationId xmlns:a16="http://schemas.microsoft.com/office/drawing/2014/main" id="{602F954E-EB02-88E8-5B53-A95645A898B0}"/>
              </a:ext>
            </a:extLst>
          </p:cNvPr>
          <p:cNvSpPr txBox="1"/>
          <p:nvPr/>
        </p:nvSpPr>
        <p:spPr>
          <a:xfrm>
            <a:off x="13409045" y="3612325"/>
            <a:ext cx="6882580" cy="1475404"/>
          </a:xfrm>
          <a:prstGeom prst="rect">
            <a:avLst/>
          </a:prstGeom>
          <a:noFill/>
        </p:spPr>
        <p:txBody>
          <a:bodyPr wrap="square">
            <a:spAutoFit/>
          </a:bodyPr>
          <a:lstStyle/>
          <a:p>
            <a:pPr marL="228600" marR="0">
              <a:lnSpc>
                <a:spcPct val="107000"/>
              </a:lnSpc>
              <a:spcBef>
                <a:spcPts val="0"/>
              </a:spcBef>
              <a:spcAft>
                <a:spcPts val="800"/>
              </a:spcAft>
            </a:pPr>
            <a:r>
              <a:rPr lang="en-US" sz="2800" b="1">
                <a:solidFill>
                  <a:schemeClr val="bg1"/>
                </a:solidFill>
                <a:latin typeface="#9Slide03 Montserrat Light" panose="00000400000000000000" pitchFamily="2" charset="0"/>
                <a:cs typeface="Times New Roman" panose="02020603050405020304" pitchFamily="18" charset="0"/>
              </a:rPr>
              <a:t>Vẻ đẹp tài hoa và phong cách nghệ sĩ của Huấn Cao được vẽ tô qua bộ môn nghệ thuật nào?</a:t>
            </a:r>
          </a:p>
        </p:txBody>
      </p:sp>
      <p:pic>
        <p:nvPicPr>
          <p:cNvPr id="16" name="Picture 15" descr="A picture containing night sky&#10;&#10;Description automatically generated">
            <a:extLst>
              <a:ext uri="{FF2B5EF4-FFF2-40B4-BE49-F238E27FC236}">
                <a16:creationId xmlns:a16="http://schemas.microsoft.com/office/drawing/2014/main" id="{B6351EA1-E7A7-8F88-A506-62627A67E1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036344" y="4278644"/>
            <a:ext cx="2692232" cy="2692232"/>
          </a:xfrm>
          <a:prstGeom prst="rect">
            <a:avLst/>
          </a:prstGeom>
        </p:spPr>
      </p:pic>
      <p:sp>
        <p:nvSpPr>
          <p:cNvPr id="3" name="TextBox 2">
            <a:extLst>
              <a:ext uri="{FF2B5EF4-FFF2-40B4-BE49-F238E27FC236}">
                <a16:creationId xmlns:a16="http://schemas.microsoft.com/office/drawing/2014/main" id="{7B06755B-5DAB-88D9-2AFA-89B9AF6614B3}"/>
              </a:ext>
            </a:extLst>
          </p:cNvPr>
          <p:cNvSpPr txBox="1"/>
          <p:nvPr/>
        </p:nvSpPr>
        <p:spPr>
          <a:xfrm>
            <a:off x="870634" y="1667260"/>
            <a:ext cx="9380806" cy="553357"/>
          </a:xfrm>
          <a:prstGeom prst="rect">
            <a:avLst/>
          </a:prstGeom>
          <a:noFill/>
        </p:spPr>
        <p:txBody>
          <a:bodyPr wrap="square">
            <a:spAutoFit/>
          </a:bodyPr>
          <a:lstStyle/>
          <a:p>
            <a:pPr marL="342900" marR="0" lvl="0" indent="-342900">
              <a:lnSpc>
                <a:spcPct val="107000"/>
              </a:lnSpc>
              <a:spcBef>
                <a:spcPts val="0"/>
              </a:spcBef>
              <a:spcAft>
                <a:spcPts val="0"/>
              </a:spcAft>
              <a:buFont typeface="+mj-lt"/>
              <a:buAutoNum type="alphaLcPeriod"/>
            </a:pPr>
            <a:r>
              <a:rPr lang="en-US" sz="2800" b="1">
                <a:effectLst/>
                <a:latin typeface="#9Slide03 Montserrat Light" panose="00000400000000000000" pitchFamily="2" charset="0"/>
                <a:ea typeface="Calibri" panose="020F0502020204030204" pitchFamily="34" charset="0"/>
                <a:cs typeface="Times New Roman" panose="02020603050405020304" pitchFamily="18" charset="0"/>
              </a:rPr>
              <a:t>Huấn Cao- vẻ đẹp của một nho sĩ tài hoa</a:t>
            </a:r>
            <a:r>
              <a:rPr lang="en-US" sz="2800" b="1" i="1">
                <a:effectLst/>
                <a:latin typeface="#9Slide03 Montserrat Light" panose="00000400000000000000" pitchFamily="2" charset="0"/>
                <a:ea typeface="Calibri" panose="020F0502020204030204" pitchFamily="34" charset="0"/>
                <a:cs typeface="Times New Roman" panose="02020603050405020304" pitchFamily="18" charset="0"/>
              </a:rPr>
              <a:t> </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BEE41DAD-DB6B-6C10-B1F1-783C191573DC}"/>
              </a:ext>
            </a:extLst>
          </p:cNvPr>
          <p:cNvSpPr txBox="1"/>
          <p:nvPr/>
        </p:nvSpPr>
        <p:spPr>
          <a:xfrm>
            <a:off x="615168" y="2258745"/>
            <a:ext cx="7682535" cy="3747180"/>
          </a:xfrm>
          <a:prstGeom prst="rect">
            <a:avLst/>
          </a:prstGeom>
          <a:noFill/>
        </p:spPr>
        <p:txBody>
          <a:bodyPr wrap="square">
            <a:spAutoFit/>
          </a:bodyPr>
          <a:lstStyle/>
          <a:p>
            <a:pPr>
              <a:lnSpc>
                <a:spcPct val="150000"/>
              </a:lnSpc>
            </a:pPr>
            <a:r>
              <a:rPr lang="en-US" sz="2000" b="1"/>
              <a:t>Huấn Cao có tài bẻ khoá vượt ngục:</a:t>
            </a:r>
            <a:endParaRPr lang="en-US" sz="2000"/>
          </a:p>
          <a:p>
            <a:pPr>
              <a:lnSpc>
                <a:spcPct val="150000"/>
              </a:lnSpc>
            </a:pPr>
            <a:r>
              <a:rPr lang="en-US" sz="2000"/>
              <a:t>-NT sử dụng lối miêu tả gián tiếp “</a:t>
            </a:r>
            <a:r>
              <a:rPr lang="en-US" sz="2000" b="1" i="1"/>
              <a:t>HC ngoài cái tài viết chữ tốt lại có tài bẻ khoá vượt ngục nữa”</a:t>
            </a:r>
            <a:endParaRPr lang="en-US" sz="2000"/>
          </a:p>
          <a:p>
            <a:pPr>
              <a:lnSpc>
                <a:spcPct val="150000"/>
              </a:lnSpc>
            </a:pPr>
            <a:r>
              <a:rPr lang="en-US" sz="2000"/>
              <a:t>-&gt;HC là người có khát vọng tự do, phá vỡ xiềng xích, luật lệ, đấu tranh cho quyền lợi nhân dân</a:t>
            </a:r>
          </a:p>
          <a:p>
            <a:pPr>
              <a:lnSpc>
                <a:spcPct val="150000"/>
              </a:lnSpc>
            </a:pPr>
            <a:r>
              <a:rPr lang="en-US" sz="2000"/>
              <a:t> =&gt; NT xây dựng nhân vật này nhằm bày tò thái độ của mình đối với xh mà ông khinh ghét : môi trường xã hội xấu xa không có chỗ đứng cho người tài và cái đẹp</a:t>
            </a:r>
          </a:p>
        </p:txBody>
      </p:sp>
      <p:pic>
        <p:nvPicPr>
          <p:cNvPr id="10" name="Picture 2" descr="Câu đối Huấn Cao viết trên tấm lụa là gì? | TTVH Online">
            <a:extLst>
              <a:ext uri="{FF2B5EF4-FFF2-40B4-BE49-F238E27FC236}">
                <a16:creationId xmlns:a16="http://schemas.microsoft.com/office/drawing/2014/main" id="{9DFE0A15-C758-B964-08EE-230E1BB2473E}"/>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843131" y="2533594"/>
            <a:ext cx="3777218" cy="36328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3428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randombar(horizontal)">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A0F48355-D3E2-D11A-A1DA-B46E9A9DE338}"/>
              </a:ext>
            </a:extLst>
          </p:cNvPr>
          <p:cNvSpPr txBox="1"/>
          <p:nvPr/>
        </p:nvSpPr>
        <p:spPr>
          <a:xfrm>
            <a:off x="241991" y="271457"/>
            <a:ext cx="2985113" cy="707886"/>
          </a:xfrm>
          <a:prstGeom prst="rect">
            <a:avLst/>
          </a:prstGeom>
          <a:noFill/>
        </p:spPr>
        <p:txBody>
          <a:bodyPr wrap="none" rtlCol="0">
            <a:spAutoFit/>
          </a:bodyPr>
          <a:lstStyle/>
          <a:p>
            <a:pPr algn="r"/>
            <a:r>
              <a:rPr lang="vi-VN" sz="4000" b="1">
                <a:latin typeface="+mj-lt"/>
              </a:rPr>
              <a:t>I</a:t>
            </a:r>
            <a:r>
              <a:rPr lang="en-US" sz="4000" b="1">
                <a:latin typeface="+mj-lt"/>
              </a:rPr>
              <a:t>I</a:t>
            </a:r>
            <a:r>
              <a:rPr lang="vi-VN" sz="4000" b="1">
                <a:latin typeface="+mj-lt"/>
              </a:rPr>
              <a:t>. </a:t>
            </a:r>
            <a:r>
              <a:rPr lang="en-US" sz="4000" b="1">
                <a:latin typeface="+mj-lt"/>
              </a:rPr>
              <a:t>Đọc hiểu</a:t>
            </a:r>
            <a:endParaRPr lang="vi-VN" sz="4000" b="1">
              <a:latin typeface="+mj-lt"/>
            </a:endParaRPr>
          </a:p>
        </p:txBody>
      </p:sp>
      <p:sp>
        <p:nvSpPr>
          <p:cNvPr id="6" name="Hộp Văn bản 5">
            <a:extLst>
              <a:ext uri="{FF2B5EF4-FFF2-40B4-BE49-F238E27FC236}">
                <a16:creationId xmlns:a16="http://schemas.microsoft.com/office/drawing/2014/main" id="{7F0F5C1D-FCE5-BFEC-E6E7-85A6EC0C5BF6}"/>
              </a:ext>
            </a:extLst>
          </p:cNvPr>
          <p:cNvSpPr txBox="1"/>
          <p:nvPr/>
        </p:nvSpPr>
        <p:spPr>
          <a:xfrm>
            <a:off x="417550" y="1101736"/>
            <a:ext cx="6819496" cy="646331"/>
          </a:xfrm>
          <a:prstGeom prst="rect">
            <a:avLst/>
          </a:prstGeom>
          <a:noFill/>
        </p:spPr>
        <p:txBody>
          <a:bodyPr wrap="none" rtlCol="0">
            <a:spAutoFit/>
          </a:bodyPr>
          <a:lstStyle/>
          <a:p>
            <a:r>
              <a:rPr lang="en-US" sz="3600" b="1">
                <a:effectLst/>
                <a:latin typeface="#9Slide03 Montserrat Light" panose="00000400000000000000" pitchFamily="2" charset="0"/>
                <a:ea typeface="Calibri" panose="020F0502020204030204" pitchFamily="34" charset="0"/>
                <a:cs typeface="Times New Roman" panose="02020603050405020304" pitchFamily="18" charset="0"/>
              </a:rPr>
              <a:t>2. </a:t>
            </a:r>
            <a:r>
              <a:rPr lang="en-US" sz="3600" b="1">
                <a:latin typeface="#9Slide03 Montserrat Light" panose="00000400000000000000" pitchFamily="2" charset="0"/>
                <a:cs typeface="Times New Roman" panose="02020603050405020304" pitchFamily="18" charset="0"/>
              </a:rPr>
              <a:t>Vẻ đẹp nhân vật Huấn Cao:</a:t>
            </a:r>
            <a:endParaRPr lang="vi-VN" sz="3400" b="1">
              <a:latin typeface="+mj-lt"/>
            </a:endParaRPr>
          </a:p>
        </p:txBody>
      </p:sp>
      <p:pic>
        <p:nvPicPr>
          <p:cNvPr id="9" name="Picture 8">
            <a:extLst>
              <a:ext uri="{FF2B5EF4-FFF2-40B4-BE49-F238E27FC236}">
                <a16:creationId xmlns:a16="http://schemas.microsoft.com/office/drawing/2014/main" id="{3AB0C7D0-3C23-7F90-7CA9-4B5C9F425B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57548" y="894736"/>
            <a:ext cx="3495436" cy="5855110"/>
          </a:xfrm>
          <a:prstGeom prst="rect">
            <a:avLst/>
          </a:prstGeom>
        </p:spPr>
      </p:pic>
      <p:pic>
        <p:nvPicPr>
          <p:cNvPr id="11" name="Picture 10" descr="A picture containing wave, night sky&#10;&#10;Description automatically generated">
            <a:extLst>
              <a:ext uri="{FF2B5EF4-FFF2-40B4-BE49-F238E27FC236}">
                <a16:creationId xmlns:a16="http://schemas.microsoft.com/office/drawing/2014/main" id="{CC100F1F-3673-A228-5B1B-17F9D127411E}"/>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2278335" y="625400"/>
            <a:ext cx="9144000" cy="7306488"/>
          </a:xfrm>
          <a:prstGeom prst="rect">
            <a:avLst/>
          </a:prstGeom>
        </p:spPr>
      </p:pic>
      <p:sp>
        <p:nvSpPr>
          <p:cNvPr id="15" name="TextBox 14">
            <a:extLst>
              <a:ext uri="{FF2B5EF4-FFF2-40B4-BE49-F238E27FC236}">
                <a16:creationId xmlns:a16="http://schemas.microsoft.com/office/drawing/2014/main" id="{602F954E-EB02-88E8-5B53-A95645A898B0}"/>
              </a:ext>
            </a:extLst>
          </p:cNvPr>
          <p:cNvSpPr txBox="1"/>
          <p:nvPr/>
        </p:nvSpPr>
        <p:spPr>
          <a:xfrm>
            <a:off x="13409045" y="3612325"/>
            <a:ext cx="6882580" cy="1475404"/>
          </a:xfrm>
          <a:prstGeom prst="rect">
            <a:avLst/>
          </a:prstGeom>
          <a:noFill/>
        </p:spPr>
        <p:txBody>
          <a:bodyPr wrap="square">
            <a:spAutoFit/>
          </a:bodyPr>
          <a:lstStyle/>
          <a:p>
            <a:pPr marL="228600" marR="0">
              <a:lnSpc>
                <a:spcPct val="107000"/>
              </a:lnSpc>
              <a:spcBef>
                <a:spcPts val="0"/>
              </a:spcBef>
              <a:spcAft>
                <a:spcPts val="800"/>
              </a:spcAft>
            </a:pPr>
            <a:r>
              <a:rPr lang="en-US" sz="2800" b="1">
                <a:solidFill>
                  <a:schemeClr val="bg1"/>
                </a:solidFill>
                <a:latin typeface="#9Slide03 Montserrat Light" panose="00000400000000000000" pitchFamily="2" charset="0"/>
                <a:cs typeface="Times New Roman" panose="02020603050405020304" pitchFamily="18" charset="0"/>
              </a:rPr>
              <a:t>Vẻ đẹp tài hoa và phong cách nghệ sĩ của Huấn Cao được vẽ tô qua bộ môn nghệ thuật nào?</a:t>
            </a:r>
          </a:p>
        </p:txBody>
      </p:sp>
      <p:pic>
        <p:nvPicPr>
          <p:cNvPr id="16" name="Picture 15" descr="A picture containing night sky&#10;&#10;Description automatically generated">
            <a:extLst>
              <a:ext uri="{FF2B5EF4-FFF2-40B4-BE49-F238E27FC236}">
                <a16:creationId xmlns:a16="http://schemas.microsoft.com/office/drawing/2014/main" id="{B6351EA1-E7A7-8F88-A506-62627A67E1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036344" y="4278644"/>
            <a:ext cx="2692232" cy="2692232"/>
          </a:xfrm>
          <a:prstGeom prst="rect">
            <a:avLst/>
          </a:prstGeom>
        </p:spPr>
      </p:pic>
      <p:sp>
        <p:nvSpPr>
          <p:cNvPr id="3" name="TextBox 2">
            <a:extLst>
              <a:ext uri="{FF2B5EF4-FFF2-40B4-BE49-F238E27FC236}">
                <a16:creationId xmlns:a16="http://schemas.microsoft.com/office/drawing/2014/main" id="{7B06755B-5DAB-88D9-2AFA-89B9AF6614B3}"/>
              </a:ext>
            </a:extLst>
          </p:cNvPr>
          <p:cNvSpPr txBox="1"/>
          <p:nvPr/>
        </p:nvSpPr>
        <p:spPr>
          <a:xfrm>
            <a:off x="870634" y="1667260"/>
            <a:ext cx="9380806" cy="553357"/>
          </a:xfrm>
          <a:prstGeom prst="rect">
            <a:avLst/>
          </a:prstGeom>
          <a:noFill/>
        </p:spPr>
        <p:txBody>
          <a:bodyPr wrap="square">
            <a:spAutoFit/>
          </a:bodyPr>
          <a:lstStyle/>
          <a:p>
            <a:pPr marL="342900" marR="0" lvl="0" indent="-342900">
              <a:lnSpc>
                <a:spcPct val="107000"/>
              </a:lnSpc>
              <a:spcBef>
                <a:spcPts val="0"/>
              </a:spcBef>
              <a:spcAft>
                <a:spcPts val="0"/>
              </a:spcAft>
              <a:buFont typeface="+mj-lt"/>
              <a:buAutoNum type="alphaLcPeriod"/>
            </a:pPr>
            <a:r>
              <a:rPr lang="en-US" sz="2800" b="1">
                <a:effectLst/>
                <a:latin typeface="#9Slide03 Montserrat Light" panose="00000400000000000000" pitchFamily="2" charset="0"/>
                <a:ea typeface="Calibri" panose="020F0502020204030204" pitchFamily="34" charset="0"/>
                <a:cs typeface="Times New Roman" panose="02020603050405020304" pitchFamily="18" charset="0"/>
              </a:rPr>
              <a:t>Huấn Cao- vẻ đẹp của một nho sĩ tài hoa</a:t>
            </a:r>
            <a:r>
              <a:rPr lang="en-US" sz="2800" b="1" i="1">
                <a:effectLst/>
                <a:latin typeface="#9Slide03 Montserrat Light" panose="00000400000000000000" pitchFamily="2" charset="0"/>
                <a:ea typeface="Calibri" panose="020F0502020204030204" pitchFamily="34" charset="0"/>
                <a:cs typeface="Times New Roman" panose="02020603050405020304" pitchFamily="18" charset="0"/>
              </a:rPr>
              <a:t> </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BEE41DAD-DB6B-6C10-B1F1-783C191573DC}"/>
              </a:ext>
            </a:extLst>
          </p:cNvPr>
          <p:cNvSpPr txBox="1"/>
          <p:nvPr/>
        </p:nvSpPr>
        <p:spPr>
          <a:xfrm>
            <a:off x="615168" y="2258745"/>
            <a:ext cx="7682535" cy="3747180"/>
          </a:xfrm>
          <a:prstGeom prst="rect">
            <a:avLst/>
          </a:prstGeom>
          <a:noFill/>
        </p:spPr>
        <p:txBody>
          <a:bodyPr wrap="square">
            <a:spAutoFit/>
          </a:bodyPr>
          <a:lstStyle/>
          <a:p>
            <a:pPr>
              <a:lnSpc>
                <a:spcPct val="150000"/>
              </a:lnSpc>
            </a:pPr>
            <a:r>
              <a:rPr lang="en-US" sz="2000" b="1"/>
              <a:t>Huấn Cao có tài bẻ khoá vượt ngục:</a:t>
            </a:r>
            <a:endParaRPr lang="en-US" sz="2000"/>
          </a:p>
          <a:p>
            <a:pPr>
              <a:lnSpc>
                <a:spcPct val="150000"/>
              </a:lnSpc>
            </a:pPr>
            <a:r>
              <a:rPr lang="en-US" sz="2000"/>
              <a:t>-NT sử dụng lối miêu tả gián tiếp “</a:t>
            </a:r>
            <a:r>
              <a:rPr lang="en-US" sz="2000" b="1" i="1"/>
              <a:t>HC ngoài cái tài viết chữ tốt lại có tài bẻ khoá vượt ngục nữa”</a:t>
            </a:r>
            <a:endParaRPr lang="en-US" sz="2000"/>
          </a:p>
          <a:p>
            <a:pPr>
              <a:lnSpc>
                <a:spcPct val="150000"/>
              </a:lnSpc>
            </a:pPr>
            <a:r>
              <a:rPr lang="en-US" sz="2000"/>
              <a:t>-&gt;HC là người có khát vọng tự do, phá vỡ xiềng xích, luật lệ, đấu tranh cho quyền lợi nhân dân</a:t>
            </a:r>
          </a:p>
          <a:p>
            <a:pPr>
              <a:lnSpc>
                <a:spcPct val="150000"/>
              </a:lnSpc>
            </a:pPr>
            <a:r>
              <a:rPr lang="en-US" sz="2000"/>
              <a:t> =&gt; NT xây dựng nhân vật này nhằm bày tò thái độ của mình đối với xh mà ông khinh ghét : môi trường xã hội xấu xa không có chỗ đứng cho người tài và cái đẹp</a:t>
            </a:r>
          </a:p>
        </p:txBody>
      </p:sp>
      <p:pic>
        <p:nvPicPr>
          <p:cNvPr id="10" name="Picture 2" descr="Câu đối Huấn Cao viết trên tấm lụa là gì? | TTVH Online">
            <a:extLst>
              <a:ext uri="{FF2B5EF4-FFF2-40B4-BE49-F238E27FC236}">
                <a16:creationId xmlns:a16="http://schemas.microsoft.com/office/drawing/2014/main" id="{9DFE0A15-C758-B964-08EE-230E1BB2473E}"/>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843131" y="2533594"/>
            <a:ext cx="3777218" cy="36328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9765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left)">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A0F48355-D3E2-D11A-A1DA-B46E9A9DE338}"/>
              </a:ext>
            </a:extLst>
          </p:cNvPr>
          <p:cNvSpPr txBox="1"/>
          <p:nvPr/>
        </p:nvSpPr>
        <p:spPr>
          <a:xfrm>
            <a:off x="241991" y="271457"/>
            <a:ext cx="2985113" cy="707886"/>
          </a:xfrm>
          <a:prstGeom prst="rect">
            <a:avLst/>
          </a:prstGeom>
          <a:noFill/>
        </p:spPr>
        <p:txBody>
          <a:bodyPr wrap="none" rtlCol="0">
            <a:spAutoFit/>
          </a:bodyPr>
          <a:lstStyle/>
          <a:p>
            <a:pPr algn="r"/>
            <a:r>
              <a:rPr lang="vi-VN" sz="4000" b="1">
                <a:latin typeface="+mj-lt"/>
              </a:rPr>
              <a:t>I</a:t>
            </a:r>
            <a:r>
              <a:rPr lang="en-US" sz="4000" b="1">
                <a:latin typeface="+mj-lt"/>
              </a:rPr>
              <a:t>I</a:t>
            </a:r>
            <a:r>
              <a:rPr lang="vi-VN" sz="4000" b="1">
                <a:latin typeface="+mj-lt"/>
              </a:rPr>
              <a:t>. </a:t>
            </a:r>
            <a:r>
              <a:rPr lang="en-US" sz="4000" b="1">
                <a:latin typeface="+mj-lt"/>
              </a:rPr>
              <a:t>Đọc hiểu</a:t>
            </a:r>
            <a:endParaRPr lang="vi-VN" sz="4000" b="1">
              <a:latin typeface="+mj-lt"/>
            </a:endParaRPr>
          </a:p>
        </p:txBody>
      </p:sp>
      <p:sp>
        <p:nvSpPr>
          <p:cNvPr id="6" name="Hộp Văn bản 5">
            <a:extLst>
              <a:ext uri="{FF2B5EF4-FFF2-40B4-BE49-F238E27FC236}">
                <a16:creationId xmlns:a16="http://schemas.microsoft.com/office/drawing/2014/main" id="{7F0F5C1D-FCE5-BFEC-E6E7-85A6EC0C5BF6}"/>
              </a:ext>
            </a:extLst>
          </p:cNvPr>
          <p:cNvSpPr txBox="1"/>
          <p:nvPr/>
        </p:nvSpPr>
        <p:spPr>
          <a:xfrm>
            <a:off x="417550" y="1101736"/>
            <a:ext cx="6819496" cy="646331"/>
          </a:xfrm>
          <a:prstGeom prst="rect">
            <a:avLst/>
          </a:prstGeom>
          <a:noFill/>
        </p:spPr>
        <p:txBody>
          <a:bodyPr wrap="none" rtlCol="0">
            <a:spAutoFit/>
          </a:bodyPr>
          <a:lstStyle/>
          <a:p>
            <a:r>
              <a:rPr lang="en-US" sz="3600" b="1">
                <a:effectLst/>
                <a:latin typeface="#9Slide03 Montserrat Light" panose="00000400000000000000" pitchFamily="2" charset="0"/>
                <a:ea typeface="Calibri" panose="020F0502020204030204" pitchFamily="34" charset="0"/>
                <a:cs typeface="Times New Roman" panose="02020603050405020304" pitchFamily="18" charset="0"/>
              </a:rPr>
              <a:t>2. </a:t>
            </a:r>
            <a:r>
              <a:rPr lang="en-US" sz="3600" b="1">
                <a:latin typeface="#9Slide03 Montserrat Light" panose="00000400000000000000" pitchFamily="2" charset="0"/>
                <a:cs typeface="Times New Roman" panose="02020603050405020304" pitchFamily="18" charset="0"/>
              </a:rPr>
              <a:t>Vẻ đẹp nhân vật Huấn Cao:</a:t>
            </a:r>
            <a:endParaRPr lang="vi-VN" sz="3400" b="1">
              <a:latin typeface="+mj-lt"/>
            </a:endParaRPr>
          </a:p>
        </p:txBody>
      </p:sp>
      <p:pic>
        <p:nvPicPr>
          <p:cNvPr id="9" name="Picture 8">
            <a:extLst>
              <a:ext uri="{FF2B5EF4-FFF2-40B4-BE49-F238E27FC236}">
                <a16:creationId xmlns:a16="http://schemas.microsoft.com/office/drawing/2014/main" id="{3AB0C7D0-3C23-7F90-7CA9-4B5C9F425B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57548" y="894736"/>
            <a:ext cx="3495436" cy="5855110"/>
          </a:xfrm>
          <a:prstGeom prst="rect">
            <a:avLst/>
          </a:prstGeom>
        </p:spPr>
      </p:pic>
      <p:pic>
        <p:nvPicPr>
          <p:cNvPr id="11" name="Picture 10" descr="A picture containing wave, night sky&#10;&#10;Description automatically generated">
            <a:extLst>
              <a:ext uri="{FF2B5EF4-FFF2-40B4-BE49-F238E27FC236}">
                <a16:creationId xmlns:a16="http://schemas.microsoft.com/office/drawing/2014/main" id="{CC100F1F-3673-A228-5B1B-17F9D127411E}"/>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2278335" y="625400"/>
            <a:ext cx="9144000" cy="7306488"/>
          </a:xfrm>
          <a:prstGeom prst="rect">
            <a:avLst/>
          </a:prstGeom>
        </p:spPr>
      </p:pic>
      <p:sp>
        <p:nvSpPr>
          <p:cNvPr id="15" name="TextBox 14">
            <a:extLst>
              <a:ext uri="{FF2B5EF4-FFF2-40B4-BE49-F238E27FC236}">
                <a16:creationId xmlns:a16="http://schemas.microsoft.com/office/drawing/2014/main" id="{602F954E-EB02-88E8-5B53-A95645A898B0}"/>
              </a:ext>
            </a:extLst>
          </p:cNvPr>
          <p:cNvSpPr txBox="1"/>
          <p:nvPr/>
        </p:nvSpPr>
        <p:spPr>
          <a:xfrm>
            <a:off x="13409045" y="3612325"/>
            <a:ext cx="6882580" cy="1475404"/>
          </a:xfrm>
          <a:prstGeom prst="rect">
            <a:avLst/>
          </a:prstGeom>
          <a:noFill/>
        </p:spPr>
        <p:txBody>
          <a:bodyPr wrap="square">
            <a:spAutoFit/>
          </a:bodyPr>
          <a:lstStyle/>
          <a:p>
            <a:pPr marL="228600" marR="0">
              <a:lnSpc>
                <a:spcPct val="107000"/>
              </a:lnSpc>
              <a:spcBef>
                <a:spcPts val="0"/>
              </a:spcBef>
              <a:spcAft>
                <a:spcPts val="800"/>
              </a:spcAft>
            </a:pPr>
            <a:r>
              <a:rPr lang="en-US" sz="2800" b="1">
                <a:solidFill>
                  <a:schemeClr val="bg1"/>
                </a:solidFill>
                <a:latin typeface="#9Slide03 Montserrat Light" panose="00000400000000000000" pitchFamily="2" charset="0"/>
                <a:cs typeface="Times New Roman" panose="02020603050405020304" pitchFamily="18" charset="0"/>
              </a:rPr>
              <a:t>Vẻ đẹp tài hoa và phong cách nghệ sĩ của Huấn Cao được vẽ tô qua bộ môn nghệ thuật nào?</a:t>
            </a:r>
          </a:p>
        </p:txBody>
      </p:sp>
      <p:pic>
        <p:nvPicPr>
          <p:cNvPr id="16" name="Picture 15" descr="A picture containing night sky&#10;&#10;Description automatically generated">
            <a:extLst>
              <a:ext uri="{FF2B5EF4-FFF2-40B4-BE49-F238E27FC236}">
                <a16:creationId xmlns:a16="http://schemas.microsoft.com/office/drawing/2014/main" id="{B6351EA1-E7A7-8F88-A506-62627A67E1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036344" y="4278644"/>
            <a:ext cx="2692232" cy="2692232"/>
          </a:xfrm>
          <a:prstGeom prst="rect">
            <a:avLst/>
          </a:prstGeom>
        </p:spPr>
      </p:pic>
      <p:sp>
        <p:nvSpPr>
          <p:cNvPr id="3" name="TextBox 2">
            <a:extLst>
              <a:ext uri="{FF2B5EF4-FFF2-40B4-BE49-F238E27FC236}">
                <a16:creationId xmlns:a16="http://schemas.microsoft.com/office/drawing/2014/main" id="{7B06755B-5DAB-88D9-2AFA-89B9AF6614B3}"/>
              </a:ext>
            </a:extLst>
          </p:cNvPr>
          <p:cNvSpPr txBox="1"/>
          <p:nvPr/>
        </p:nvSpPr>
        <p:spPr>
          <a:xfrm>
            <a:off x="870634" y="1667260"/>
            <a:ext cx="9380806" cy="553357"/>
          </a:xfrm>
          <a:prstGeom prst="rect">
            <a:avLst/>
          </a:prstGeom>
          <a:noFill/>
        </p:spPr>
        <p:txBody>
          <a:bodyPr wrap="square">
            <a:spAutoFit/>
          </a:bodyPr>
          <a:lstStyle/>
          <a:p>
            <a:pPr marR="0" lvl="0">
              <a:lnSpc>
                <a:spcPct val="107000"/>
              </a:lnSpc>
              <a:spcBef>
                <a:spcPts val="0"/>
              </a:spcBef>
              <a:spcAft>
                <a:spcPts val="800"/>
              </a:spcAft>
            </a:pPr>
            <a:r>
              <a:rPr lang="en-US" sz="2800" b="1">
                <a:effectLst/>
                <a:latin typeface="#9Slide03 Montserrat Light" panose="00000400000000000000" pitchFamily="2" charset="0"/>
                <a:ea typeface="Calibri" panose="020F0502020204030204" pitchFamily="34" charset="0"/>
                <a:cs typeface="Times New Roman" panose="02020603050405020304" pitchFamily="18" charset="0"/>
              </a:rPr>
              <a:t>b. </a:t>
            </a:r>
            <a:r>
              <a:rPr lang="en-US" sz="2800" b="1"/>
              <a:t>Huấn Cao </a:t>
            </a:r>
            <a:r>
              <a:rPr lang="en-US" sz="2800" b="1">
                <a:effectLst/>
                <a:latin typeface="#9Slide03 Montserrat Light" panose="00000400000000000000" pitchFamily="2" charset="0"/>
                <a:ea typeface="Calibri" panose="020F0502020204030204" pitchFamily="34" charset="0"/>
                <a:cs typeface="Times New Roman" panose="02020603050405020304" pitchFamily="18" charset="0"/>
              </a:rPr>
              <a:t>- vẻ đẹp của một anh hùng khí phách</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BEE41DAD-DB6B-6C10-B1F1-783C191573DC}"/>
              </a:ext>
            </a:extLst>
          </p:cNvPr>
          <p:cNvSpPr txBox="1"/>
          <p:nvPr/>
        </p:nvSpPr>
        <p:spPr>
          <a:xfrm>
            <a:off x="527245" y="2577772"/>
            <a:ext cx="5033792" cy="3046988"/>
          </a:xfrm>
          <a:prstGeom prst="rect">
            <a:avLst/>
          </a:prstGeom>
          <a:noFill/>
        </p:spPr>
        <p:txBody>
          <a:bodyPr wrap="square">
            <a:spAutoFit/>
          </a:bodyPr>
          <a:lstStyle/>
          <a:p>
            <a:r>
              <a:rPr lang="en-US" sz="2400" b="1"/>
              <a:t>Tác giả miêu tả trực tiếp:</a:t>
            </a:r>
          </a:p>
          <a:p>
            <a:r>
              <a:rPr lang="en-US" sz="2400" b="1"/>
              <a:t>+Hành động: khi bị giải đến trại giam “</a:t>
            </a:r>
            <a:r>
              <a:rPr lang="en-US" sz="2400" b="1" i="1"/>
              <a:t>Huấn Cao lạnh lùng chúc mũi gông nặng khom mình thúc mạnh đầu thang gông xuống thềm đá tản đánh thuỳnh một cái” -&gt; </a:t>
            </a:r>
            <a:r>
              <a:rPr lang="en-US" sz="2400" b="1"/>
              <a:t>ngạo nghễ, ngang tàn</a:t>
            </a:r>
          </a:p>
        </p:txBody>
      </p:sp>
      <p:pic>
        <p:nvPicPr>
          <p:cNvPr id="10" name="Picture 2">
            <a:extLst>
              <a:ext uri="{FF2B5EF4-FFF2-40B4-BE49-F238E27FC236}">
                <a16:creationId xmlns:a16="http://schemas.microsoft.com/office/drawing/2014/main" id="{9DFE0A15-C758-B964-08EE-230E1BB247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5361180" y="2313590"/>
            <a:ext cx="6565658" cy="44362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28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heckerboard(across)">
                                      <p:cBhvr>
                                        <p:cTn id="7" dur="500"/>
                                        <p:tgtEl>
                                          <p:spTgt spid="8">
                                            <p:txEl>
                                              <p:pRg st="0" end="0"/>
                                            </p:txEl>
                                          </p:spTgt>
                                        </p:tgtEl>
                                      </p:cBhvr>
                                    </p:animEffect>
                                  </p:childTnLst>
                                </p:cTn>
                              </p:par>
                              <p:par>
                                <p:cTn id="8" presetID="16" presetClass="entr" presetSubtype="37"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outVertical)">
                                      <p:cBhvr>
                                        <p:cTn id="10" dur="500"/>
                                        <p:tgtEl>
                                          <p:spTgt spid="10"/>
                                        </p:tgtEl>
                                      </p:cBhvr>
                                    </p:animEffect>
                                  </p:childTnLst>
                                </p:cTn>
                              </p:par>
                            </p:childTnLst>
                          </p:cTn>
                        </p:par>
                        <p:par>
                          <p:cTn id="11" fill="hold">
                            <p:stCondLst>
                              <p:cond delay="500"/>
                            </p:stCondLst>
                            <p:childTnLst>
                              <p:par>
                                <p:cTn id="12" presetID="5" presetClass="entr" presetSubtype="10" fill="hold" grpId="1" nodeType="after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checkerboard(across)">
                                      <p:cBhvr>
                                        <p:cTn id="14"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A0F48355-D3E2-D11A-A1DA-B46E9A9DE338}"/>
              </a:ext>
            </a:extLst>
          </p:cNvPr>
          <p:cNvSpPr txBox="1"/>
          <p:nvPr/>
        </p:nvSpPr>
        <p:spPr>
          <a:xfrm>
            <a:off x="241991" y="271457"/>
            <a:ext cx="2985113" cy="707886"/>
          </a:xfrm>
          <a:prstGeom prst="rect">
            <a:avLst/>
          </a:prstGeom>
          <a:noFill/>
        </p:spPr>
        <p:txBody>
          <a:bodyPr wrap="none" rtlCol="0">
            <a:spAutoFit/>
          </a:bodyPr>
          <a:lstStyle/>
          <a:p>
            <a:pPr algn="r"/>
            <a:r>
              <a:rPr lang="vi-VN" sz="4000" b="1">
                <a:latin typeface="+mj-lt"/>
              </a:rPr>
              <a:t>I</a:t>
            </a:r>
            <a:r>
              <a:rPr lang="en-US" sz="4000" b="1">
                <a:latin typeface="+mj-lt"/>
              </a:rPr>
              <a:t>I</a:t>
            </a:r>
            <a:r>
              <a:rPr lang="vi-VN" sz="4000" b="1">
                <a:latin typeface="+mj-lt"/>
              </a:rPr>
              <a:t>. </a:t>
            </a:r>
            <a:r>
              <a:rPr lang="en-US" sz="4000" b="1">
                <a:latin typeface="+mj-lt"/>
              </a:rPr>
              <a:t>Đọc hiểu</a:t>
            </a:r>
            <a:endParaRPr lang="vi-VN" sz="4000" b="1">
              <a:latin typeface="+mj-lt"/>
            </a:endParaRPr>
          </a:p>
        </p:txBody>
      </p:sp>
      <p:sp>
        <p:nvSpPr>
          <p:cNvPr id="6" name="Hộp Văn bản 5">
            <a:extLst>
              <a:ext uri="{FF2B5EF4-FFF2-40B4-BE49-F238E27FC236}">
                <a16:creationId xmlns:a16="http://schemas.microsoft.com/office/drawing/2014/main" id="{7F0F5C1D-FCE5-BFEC-E6E7-85A6EC0C5BF6}"/>
              </a:ext>
            </a:extLst>
          </p:cNvPr>
          <p:cNvSpPr txBox="1"/>
          <p:nvPr/>
        </p:nvSpPr>
        <p:spPr>
          <a:xfrm>
            <a:off x="417550" y="1101736"/>
            <a:ext cx="6819496" cy="646331"/>
          </a:xfrm>
          <a:prstGeom prst="rect">
            <a:avLst/>
          </a:prstGeom>
          <a:noFill/>
        </p:spPr>
        <p:txBody>
          <a:bodyPr wrap="none" rtlCol="0">
            <a:spAutoFit/>
          </a:bodyPr>
          <a:lstStyle/>
          <a:p>
            <a:r>
              <a:rPr lang="en-US" sz="3600" b="1">
                <a:effectLst/>
                <a:latin typeface="#9Slide03 Montserrat Light" panose="00000400000000000000" pitchFamily="2" charset="0"/>
                <a:ea typeface="Calibri" panose="020F0502020204030204" pitchFamily="34" charset="0"/>
                <a:cs typeface="Times New Roman" panose="02020603050405020304" pitchFamily="18" charset="0"/>
              </a:rPr>
              <a:t>2. </a:t>
            </a:r>
            <a:r>
              <a:rPr lang="en-US" sz="3600" b="1">
                <a:latin typeface="#9Slide03 Montserrat Light" panose="00000400000000000000" pitchFamily="2" charset="0"/>
                <a:cs typeface="Times New Roman" panose="02020603050405020304" pitchFamily="18" charset="0"/>
              </a:rPr>
              <a:t>Vẻ đẹp nhân vật Huấn Cao:</a:t>
            </a:r>
            <a:endParaRPr lang="vi-VN" sz="3400" b="1">
              <a:latin typeface="+mj-lt"/>
            </a:endParaRPr>
          </a:p>
        </p:txBody>
      </p:sp>
      <p:pic>
        <p:nvPicPr>
          <p:cNvPr id="9" name="Picture 8">
            <a:extLst>
              <a:ext uri="{FF2B5EF4-FFF2-40B4-BE49-F238E27FC236}">
                <a16:creationId xmlns:a16="http://schemas.microsoft.com/office/drawing/2014/main" id="{3AB0C7D0-3C23-7F90-7CA9-4B5C9F425B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57548" y="894736"/>
            <a:ext cx="3495436" cy="5855110"/>
          </a:xfrm>
          <a:prstGeom prst="rect">
            <a:avLst/>
          </a:prstGeom>
        </p:spPr>
      </p:pic>
      <p:pic>
        <p:nvPicPr>
          <p:cNvPr id="11" name="Picture 10" descr="A picture containing wave, night sky&#10;&#10;Description automatically generated">
            <a:extLst>
              <a:ext uri="{FF2B5EF4-FFF2-40B4-BE49-F238E27FC236}">
                <a16:creationId xmlns:a16="http://schemas.microsoft.com/office/drawing/2014/main" id="{CC100F1F-3673-A228-5B1B-17F9D127411E}"/>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2278335" y="625400"/>
            <a:ext cx="9144000" cy="7306488"/>
          </a:xfrm>
          <a:prstGeom prst="rect">
            <a:avLst/>
          </a:prstGeom>
        </p:spPr>
      </p:pic>
      <p:sp>
        <p:nvSpPr>
          <p:cNvPr id="15" name="TextBox 14">
            <a:extLst>
              <a:ext uri="{FF2B5EF4-FFF2-40B4-BE49-F238E27FC236}">
                <a16:creationId xmlns:a16="http://schemas.microsoft.com/office/drawing/2014/main" id="{602F954E-EB02-88E8-5B53-A95645A898B0}"/>
              </a:ext>
            </a:extLst>
          </p:cNvPr>
          <p:cNvSpPr txBox="1"/>
          <p:nvPr/>
        </p:nvSpPr>
        <p:spPr>
          <a:xfrm>
            <a:off x="13409045" y="3612325"/>
            <a:ext cx="6882580" cy="1475404"/>
          </a:xfrm>
          <a:prstGeom prst="rect">
            <a:avLst/>
          </a:prstGeom>
          <a:noFill/>
        </p:spPr>
        <p:txBody>
          <a:bodyPr wrap="square">
            <a:spAutoFit/>
          </a:bodyPr>
          <a:lstStyle/>
          <a:p>
            <a:pPr marL="228600" marR="0">
              <a:lnSpc>
                <a:spcPct val="107000"/>
              </a:lnSpc>
              <a:spcBef>
                <a:spcPts val="0"/>
              </a:spcBef>
              <a:spcAft>
                <a:spcPts val="800"/>
              </a:spcAft>
            </a:pPr>
            <a:r>
              <a:rPr lang="en-US" sz="2800" b="1">
                <a:solidFill>
                  <a:schemeClr val="bg1"/>
                </a:solidFill>
                <a:latin typeface="#9Slide03 Montserrat Light" panose="00000400000000000000" pitchFamily="2" charset="0"/>
                <a:cs typeface="Times New Roman" panose="02020603050405020304" pitchFamily="18" charset="0"/>
              </a:rPr>
              <a:t>Vẻ đẹp tài hoa và phong cách nghệ sĩ của Huấn Cao được vẽ tô qua bộ môn nghệ thuật nào?</a:t>
            </a:r>
          </a:p>
        </p:txBody>
      </p:sp>
      <p:pic>
        <p:nvPicPr>
          <p:cNvPr id="16" name="Picture 15" descr="A picture containing night sky&#10;&#10;Description automatically generated">
            <a:extLst>
              <a:ext uri="{FF2B5EF4-FFF2-40B4-BE49-F238E27FC236}">
                <a16:creationId xmlns:a16="http://schemas.microsoft.com/office/drawing/2014/main" id="{B6351EA1-E7A7-8F88-A506-62627A67E1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036344" y="4278644"/>
            <a:ext cx="2692232" cy="2692232"/>
          </a:xfrm>
          <a:prstGeom prst="rect">
            <a:avLst/>
          </a:prstGeom>
        </p:spPr>
      </p:pic>
      <p:sp>
        <p:nvSpPr>
          <p:cNvPr id="3" name="TextBox 2">
            <a:extLst>
              <a:ext uri="{FF2B5EF4-FFF2-40B4-BE49-F238E27FC236}">
                <a16:creationId xmlns:a16="http://schemas.microsoft.com/office/drawing/2014/main" id="{7B06755B-5DAB-88D9-2AFA-89B9AF6614B3}"/>
              </a:ext>
            </a:extLst>
          </p:cNvPr>
          <p:cNvSpPr txBox="1"/>
          <p:nvPr/>
        </p:nvSpPr>
        <p:spPr>
          <a:xfrm>
            <a:off x="870634" y="1667260"/>
            <a:ext cx="9380806" cy="553357"/>
          </a:xfrm>
          <a:prstGeom prst="rect">
            <a:avLst/>
          </a:prstGeom>
          <a:noFill/>
        </p:spPr>
        <p:txBody>
          <a:bodyPr wrap="square">
            <a:spAutoFit/>
          </a:bodyPr>
          <a:lstStyle/>
          <a:p>
            <a:pPr marR="0" lvl="0">
              <a:lnSpc>
                <a:spcPct val="107000"/>
              </a:lnSpc>
              <a:spcBef>
                <a:spcPts val="0"/>
              </a:spcBef>
              <a:spcAft>
                <a:spcPts val="800"/>
              </a:spcAft>
            </a:pPr>
            <a:r>
              <a:rPr lang="en-US" sz="2800" b="1">
                <a:effectLst/>
                <a:latin typeface="#9Slide03 Montserrat Light" panose="00000400000000000000" pitchFamily="2" charset="0"/>
                <a:ea typeface="Calibri" panose="020F0502020204030204" pitchFamily="34" charset="0"/>
                <a:cs typeface="Times New Roman" panose="02020603050405020304" pitchFamily="18" charset="0"/>
              </a:rPr>
              <a:t>b. </a:t>
            </a:r>
            <a:r>
              <a:rPr lang="en-US" sz="2800" b="1"/>
              <a:t>Huấn Cao </a:t>
            </a:r>
            <a:r>
              <a:rPr lang="en-US" sz="2800" b="1">
                <a:effectLst/>
                <a:latin typeface="#9Slide03 Montserrat Light" panose="00000400000000000000" pitchFamily="2" charset="0"/>
                <a:ea typeface="Calibri" panose="020F0502020204030204" pitchFamily="34" charset="0"/>
                <a:cs typeface="Times New Roman" panose="02020603050405020304" pitchFamily="18" charset="0"/>
              </a:rPr>
              <a:t>- vẻ đẹp của một anh hùng khí phách</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BEE41DAD-DB6B-6C10-B1F1-783C191573DC}"/>
              </a:ext>
            </a:extLst>
          </p:cNvPr>
          <p:cNvSpPr txBox="1"/>
          <p:nvPr/>
        </p:nvSpPr>
        <p:spPr>
          <a:xfrm>
            <a:off x="571651" y="2410366"/>
            <a:ext cx="5215691" cy="2823850"/>
          </a:xfrm>
          <a:prstGeom prst="rect">
            <a:avLst/>
          </a:prstGeom>
          <a:noFill/>
        </p:spPr>
        <p:txBody>
          <a:bodyPr wrap="square">
            <a:spAutoFit/>
          </a:bodyPr>
          <a:lstStyle/>
          <a:p>
            <a:pPr>
              <a:lnSpc>
                <a:spcPct val="150000"/>
              </a:lnSpc>
            </a:pPr>
            <a:r>
              <a:rPr lang="en-US" sz="2000" b="1"/>
              <a:t>+Xưng hô, lời nói: Khi được Viên Quản Ngục biệt nhỡn liên tài: “</a:t>
            </a:r>
            <a:r>
              <a:rPr lang="en-US" sz="2000" b="1" i="1"/>
              <a:t>Ta chỉ muốn có một điều là nhà ngươi đừng đặt chân đến đây” </a:t>
            </a:r>
          </a:p>
          <a:p>
            <a:pPr>
              <a:lnSpc>
                <a:spcPct val="150000"/>
              </a:lnSpc>
            </a:pPr>
            <a:r>
              <a:rPr lang="en-US" sz="2000" b="1" i="1"/>
              <a:t>-&gt; </a:t>
            </a:r>
            <a:r>
              <a:rPr lang="en-US" sz="2000" b="1"/>
              <a:t>cách xưng hô đảo lộn vị trí, con người bản lĩnh, khí phách coi thường quyền uy</a:t>
            </a:r>
          </a:p>
        </p:txBody>
      </p:sp>
      <p:pic>
        <p:nvPicPr>
          <p:cNvPr id="10" name="Picture 2">
            <a:extLst>
              <a:ext uri="{FF2B5EF4-FFF2-40B4-BE49-F238E27FC236}">
                <a16:creationId xmlns:a16="http://schemas.microsoft.com/office/drawing/2014/main" id="{9DFE0A15-C758-B964-08EE-230E1BB247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5787342" y="2254295"/>
            <a:ext cx="6027852" cy="40728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1421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strVal val="#ppt_h"/>
                                          </p:val>
                                        </p:tav>
                                        <p:tav tm="100000">
                                          <p:val>
                                            <p:strVal val="#ppt_h"/>
                                          </p:val>
                                        </p:tav>
                                      </p:tavLst>
                                    </p:anim>
                                  </p:childTnLst>
                                </p:cTn>
                              </p:par>
                              <p:par>
                                <p:cTn id="9" presetID="2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7" presetClass="entr" presetSubtype="10" fill="hold" grpId="0" nodeType="click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 calcmode="lin" valueType="num">
                                      <p:cBhvr>
                                        <p:cTn id="16"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8">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2">
            <a:extLst>
              <a:ext uri="{FF2B5EF4-FFF2-40B4-BE49-F238E27FC236}">
                <a16:creationId xmlns:a16="http://schemas.microsoft.com/office/drawing/2014/main" id="{F8CB7195-3DD9-CF15-35EA-0DEB9572C1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2">
            <a:extLst>
              <a:ext uri="{FF2B5EF4-FFF2-40B4-BE49-F238E27FC236}">
                <a16:creationId xmlns:a16="http://schemas.microsoft.com/office/drawing/2014/main" id="{C4C18494-98B7-DC34-3816-FC62997AF07C}"/>
              </a:ext>
            </a:extLst>
          </p:cNvPr>
          <p:cNvPicPr>
            <a:picLocks noChangeAspect="1"/>
          </p:cNvPicPr>
          <p:nvPr/>
        </p:nvPicPr>
        <p:blipFill rotWithShape="1">
          <a:blip r:embed="rId3"/>
          <a:srcRect l="838" t="838" r="838" b="838"/>
          <a:stretch/>
        </p:blipFill>
        <p:spPr>
          <a:xfrm>
            <a:off x="0" y="0"/>
            <a:ext cx="12192001" cy="68580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pic>
        <p:nvPicPr>
          <p:cNvPr id="9" name="Picture 8" descr="A picture containing logo&#10;&#10;Description automatically generated">
            <a:extLst>
              <a:ext uri="{FF2B5EF4-FFF2-40B4-BE49-F238E27FC236}">
                <a16:creationId xmlns:a16="http://schemas.microsoft.com/office/drawing/2014/main" id="{9F170AB5-921E-0913-6012-B567D2A7D563}"/>
              </a:ext>
            </a:extLst>
          </p:cNvPr>
          <p:cNvPicPr>
            <a:picLocks noChangeAspect="1"/>
          </p:cNvPicPr>
          <p:nvPr/>
        </p:nvPicPr>
        <p:blipFill rotWithShape="1">
          <a:blip r:embed="rId4">
            <a:lum bright="70000" contrast="-70000"/>
            <a:extLst>
              <a:ext uri="{28A0092B-C50C-407E-A947-70E740481C1C}">
                <a14:useLocalDpi xmlns:a14="http://schemas.microsoft.com/office/drawing/2010/main" val="0"/>
              </a:ext>
            </a:extLst>
          </a:blip>
          <a:srcRect l="39154" t="16897" r="39978"/>
          <a:stretch/>
        </p:blipFill>
        <p:spPr>
          <a:xfrm rot="16200000">
            <a:off x="4396067" y="-3615439"/>
            <a:ext cx="3582744" cy="11094718"/>
          </a:xfrm>
          <a:prstGeom prst="rect">
            <a:avLst/>
          </a:prstGeom>
        </p:spPr>
      </p:pic>
      <p:sp>
        <p:nvSpPr>
          <p:cNvPr id="11" name="TextBox 10">
            <a:extLst>
              <a:ext uri="{FF2B5EF4-FFF2-40B4-BE49-F238E27FC236}">
                <a16:creationId xmlns:a16="http://schemas.microsoft.com/office/drawing/2014/main" id="{FE795B5C-A31A-EF1F-2E8F-5519992895F8}"/>
              </a:ext>
            </a:extLst>
          </p:cNvPr>
          <p:cNvSpPr txBox="1"/>
          <p:nvPr/>
        </p:nvSpPr>
        <p:spPr>
          <a:xfrm>
            <a:off x="3048982" y="1471317"/>
            <a:ext cx="7182137" cy="1077218"/>
          </a:xfrm>
          <a:prstGeom prst="rect">
            <a:avLst/>
          </a:prstGeom>
          <a:noFill/>
        </p:spPr>
        <p:txBody>
          <a:bodyPr wrap="square">
            <a:spAutoFit/>
          </a:bodyPr>
          <a:lstStyle/>
          <a:p>
            <a:r>
              <a:rPr lang="en-US" sz="3200" b="1">
                <a:solidFill>
                  <a:schemeClr val="tx1">
                    <a:lumMod val="95000"/>
                    <a:lumOff val="5000"/>
                  </a:schemeClr>
                </a:solidFill>
                <a:effectLst/>
                <a:latin typeface="+mj-ea"/>
                <a:ea typeface="+mj-ea"/>
                <a:cs typeface="#9Slide03 Arima Madurai Light" panose="00000400000000000000" pitchFamily="2" charset="0"/>
              </a:rPr>
              <a:t>-Đồ bằng gỗ hoặc bằng tre dùng để đeo vào cổ một tội nhân (cũ). </a:t>
            </a:r>
            <a:endParaRPr lang="en-US" sz="3200" b="1">
              <a:solidFill>
                <a:schemeClr val="tx1">
                  <a:lumMod val="95000"/>
                  <a:lumOff val="5000"/>
                </a:schemeClr>
              </a:solidFill>
              <a:latin typeface="+mj-ea"/>
              <a:ea typeface="+mj-ea"/>
              <a:cs typeface="#9Slide03 Arima Madurai Light" panose="00000400000000000000" pitchFamily="2" charset="0"/>
            </a:endParaRPr>
          </a:p>
        </p:txBody>
      </p:sp>
      <p:pic>
        <p:nvPicPr>
          <p:cNvPr id="13" name="Picture 12" descr="A picture containing logo&#10;&#10;Description automatically generated">
            <a:extLst>
              <a:ext uri="{FF2B5EF4-FFF2-40B4-BE49-F238E27FC236}">
                <a16:creationId xmlns:a16="http://schemas.microsoft.com/office/drawing/2014/main" id="{630EA5C5-CE9A-9E1D-BB21-D405EC04ECD2}"/>
              </a:ext>
            </a:extLst>
          </p:cNvPr>
          <p:cNvPicPr>
            <a:picLocks noChangeAspect="1"/>
          </p:cNvPicPr>
          <p:nvPr/>
        </p:nvPicPr>
        <p:blipFill rotWithShape="1">
          <a:blip r:embed="rId4">
            <a:lum bright="70000" contrast="-70000"/>
            <a:extLst>
              <a:ext uri="{28A0092B-C50C-407E-A947-70E740481C1C}">
                <a14:useLocalDpi xmlns:a14="http://schemas.microsoft.com/office/drawing/2010/main" val="0"/>
              </a:ext>
            </a:extLst>
          </a:blip>
          <a:srcRect l="58992" t="11959" r="15898" b="-11959"/>
          <a:stretch/>
        </p:blipFill>
        <p:spPr>
          <a:xfrm rot="16200000">
            <a:off x="5054932" y="3263790"/>
            <a:ext cx="2119686" cy="2983506"/>
          </a:xfrm>
          <a:prstGeom prst="rect">
            <a:avLst/>
          </a:prstGeom>
        </p:spPr>
      </p:pic>
      <p:sp>
        <p:nvSpPr>
          <p:cNvPr id="15" name="TextBox 14">
            <a:extLst>
              <a:ext uri="{FF2B5EF4-FFF2-40B4-BE49-F238E27FC236}">
                <a16:creationId xmlns:a16="http://schemas.microsoft.com/office/drawing/2014/main" id="{18573071-3B6F-1246-47ED-7221F46FE681}"/>
              </a:ext>
            </a:extLst>
          </p:cNvPr>
          <p:cNvSpPr txBox="1"/>
          <p:nvPr/>
        </p:nvSpPr>
        <p:spPr>
          <a:xfrm>
            <a:off x="5455921" y="4528398"/>
            <a:ext cx="6096000" cy="553357"/>
          </a:xfrm>
          <a:prstGeom prst="rect">
            <a:avLst/>
          </a:prstGeom>
          <a:noFill/>
        </p:spPr>
        <p:txBody>
          <a:bodyPr wrap="square">
            <a:spAutoFit/>
          </a:bodyPr>
          <a:lstStyle/>
          <a:p>
            <a:pPr marL="0" marR="0">
              <a:lnSpc>
                <a:spcPct val="107000"/>
              </a:lnSpc>
              <a:spcBef>
                <a:spcPts val="0"/>
              </a:spcBef>
              <a:spcAft>
                <a:spcPts val="800"/>
              </a:spcAft>
            </a:pPr>
            <a:r>
              <a:rPr lang="en-US" sz="2800" b="1">
                <a:solidFill>
                  <a:schemeClr val="tx1">
                    <a:lumMod val="95000"/>
                    <a:lumOff val="5000"/>
                  </a:schemeClr>
                </a:solidFill>
                <a:latin typeface="+mj-ea"/>
                <a:ea typeface="+mj-ea"/>
                <a:cs typeface="#9Slide03 Arima Madurai Light" panose="00000400000000000000" pitchFamily="2" charset="0"/>
              </a:rPr>
              <a:t>Gông</a:t>
            </a:r>
          </a:p>
        </p:txBody>
      </p:sp>
      <p:pic>
        <p:nvPicPr>
          <p:cNvPr id="17" name="Graphic 16" descr="Back with solid fill">
            <a:hlinkClick r:id="rId5" action="ppaction://hlinksldjump"/>
            <a:extLst>
              <a:ext uri="{FF2B5EF4-FFF2-40B4-BE49-F238E27FC236}">
                <a16:creationId xmlns:a16="http://schemas.microsoft.com/office/drawing/2014/main" id="{39A3BAFF-A255-9DD4-727E-329C2D8F851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294870" y="6108800"/>
            <a:ext cx="914400" cy="914400"/>
          </a:xfrm>
          <a:prstGeom prst="rect">
            <a:avLst/>
          </a:prstGeom>
        </p:spPr>
      </p:pic>
    </p:spTree>
    <p:extLst>
      <p:ext uri="{BB962C8B-B14F-4D97-AF65-F5344CB8AC3E}">
        <p14:creationId xmlns:p14="http://schemas.microsoft.com/office/powerpoint/2010/main" val="38023618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A0F48355-D3E2-D11A-A1DA-B46E9A9DE338}"/>
              </a:ext>
            </a:extLst>
          </p:cNvPr>
          <p:cNvSpPr txBox="1"/>
          <p:nvPr/>
        </p:nvSpPr>
        <p:spPr>
          <a:xfrm>
            <a:off x="241991" y="271457"/>
            <a:ext cx="2985113" cy="707886"/>
          </a:xfrm>
          <a:prstGeom prst="rect">
            <a:avLst/>
          </a:prstGeom>
          <a:noFill/>
        </p:spPr>
        <p:txBody>
          <a:bodyPr wrap="none" rtlCol="0">
            <a:spAutoFit/>
          </a:bodyPr>
          <a:lstStyle/>
          <a:p>
            <a:pPr algn="r"/>
            <a:r>
              <a:rPr lang="vi-VN" sz="4000" b="1">
                <a:latin typeface="+mj-lt"/>
              </a:rPr>
              <a:t>I</a:t>
            </a:r>
            <a:r>
              <a:rPr lang="en-US" sz="4000" b="1">
                <a:latin typeface="+mj-lt"/>
              </a:rPr>
              <a:t>I</a:t>
            </a:r>
            <a:r>
              <a:rPr lang="vi-VN" sz="4000" b="1">
                <a:latin typeface="+mj-lt"/>
              </a:rPr>
              <a:t>. </a:t>
            </a:r>
            <a:r>
              <a:rPr lang="en-US" sz="4000" b="1">
                <a:latin typeface="+mj-lt"/>
              </a:rPr>
              <a:t>Đọc hiểu</a:t>
            </a:r>
            <a:endParaRPr lang="vi-VN" sz="4000" b="1">
              <a:latin typeface="+mj-lt"/>
            </a:endParaRPr>
          </a:p>
        </p:txBody>
      </p:sp>
      <p:sp>
        <p:nvSpPr>
          <p:cNvPr id="6" name="Hộp Văn bản 5">
            <a:extLst>
              <a:ext uri="{FF2B5EF4-FFF2-40B4-BE49-F238E27FC236}">
                <a16:creationId xmlns:a16="http://schemas.microsoft.com/office/drawing/2014/main" id="{7F0F5C1D-FCE5-BFEC-E6E7-85A6EC0C5BF6}"/>
              </a:ext>
            </a:extLst>
          </p:cNvPr>
          <p:cNvSpPr txBox="1"/>
          <p:nvPr/>
        </p:nvSpPr>
        <p:spPr>
          <a:xfrm>
            <a:off x="417550" y="1101736"/>
            <a:ext cx="6819496" cy="646331"/>
          </a:xfrm>
          <a:prstGeom prst="rect">
            <a:avLst/>
          </a:prstGeom>
          <a:noFill/>
        </p:spPr>
        <p:txBody>
          <a:bodyPr wrap="none" rtlCol="0">
            <a:spAutoFit/>
          </a:bodyPr>
          <a:lstStyle/>
          <a:p>
            <a:r>
              <a:rPr lang="en-US" sz="3600" b="1">
                <a:effectLst/>
                <a:latin typeface="#9Slide03 Montserrat Light" panose="00000400000000000000" pitchFamily="2" charset="0"/>
                <a:ea typeface="Calibri" panose="020F0502020204030204" pitchFamily="34" charset="0"/>
                <a:cs typeface="Times New Roman" panose="02020603050405020304" pitchFamily="18" charset="0"/>
              </a:rPr>
              <a:t>2. </a:t>
            </a:r>
            <a:r>
              <a:rPr lang="en-US" sz="3600" b="1">
                <a:latin typeface="#9Slide03 Montserrat Light" panose="00000400000000000000" pitchFamily="2" charset="0"/>
                <a:cs typeface="Times New Roman" panose="02020603050405020304" pitchFamily="18" charset="0"/>
              </a:rPr>
              <a:t>Vẻ đẹp nhân vật Huấn Cao:</a:t>
            </a:r>
            <a:endParaRPr lang="vi-VN" sz="3400" b="1">
              <a:latin typeface="+mj-lt"/>
            </a:endParaRPr>
          </a:p>
        </p:txBody>
      </p:sp>
      <p:sp>
        <p:nvSpPr>
          <p:cNvPr id="3" name="TextBox 2">
            <a:extLst>
              <a:ext uri="{FF2B5EF4-FFF2-40B4-BE49-F238E27FC236}">
                <a16:creationId xmlns:a16="http://schemas.microsoft.com/office/drawing/2014/main" id="{7B06755B-5DAB-88D9-2AFA-89B9AF6614B3}"/>
              </a:ext>
            </a:extLst>
          </p:cNvPr>
          <p:cNvSpPr txBox="1"/>
          <p:nvPr/>
        </p:nvSpPr>
        <p:spPr>
          <a:xfrm>
            <a:off x="870634" y="1667260"/>
            <a:ext cx="9380806" cy="553357"/>
          </a:xfrm>
          <a:prstGeom prst="rect">
            <a:avLst/>
          </a:prstGeom>
          <a:noFill/>
        </p:spPr>
        <p:txBody>
          <a:bodyPr wrap="square">
            <a:spAutoFit/>
          </a:bodyPr>
          <a:lstStyle/>
          <a:p>
            <a:pPr marR="0" lvl="0">
              <a:lnSpc>
                <a:spcPct val="107000"/>
              </a:lnSpc>
              <a:spcBef>
                <a:spcPts val="0"/>
              </a:spcBef>
              <a:spcAft>
                <a:spcPts val="800"/>
              </a:spcAft>
            </a:pPr>
            <a:r>
              <a:rPr lang="en-US" sz="2800" b="1">
                <a:effectLst/>
                <a:latin typeface="#9Slide03 Montserrat Light" panose="00000400000000000000" pitchFamily="2" charset="0"/>
                <a:ea typeface="Calibri" panose="020F0502020204030204" pitchFamily="34" charset="0"/>
                <a:cs typeface="Times New Roman" panose="02020603050405020304" pitchFamily="18" charset="0"/>
              </a:rPr>
              <a:t>b. </a:t>
            </a:r>
            <a:r>
              <a:rPr lang="en-US" sz="2800" b="1"/>
              <a:t>Huấn Cao </a:t>
            </a:r>
            <a:r>
              <a:rPr lang="en-US" sz="2800" b="1">
                <a:effectLst/>
                <a:latin typeface="#9Slide03 Montserrat Light" panose="00000400000000000000" pitchFamily="2" charset="0"/>
                <a:ea typeface="Calibri" panose="020F0502020204030204" pitchFamily="34" charset="0"/>
                <a:cs typeface="Times New Roman" panose="02020603050405020304" pitchFamily="18" charset="0"/>
              </a:rPr>
              <a:t>- vẻ đẹp của một anh hùng khí phách</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BEE41DAD-DB6B-6C10-B1F1-783C191573DC}"/>
              </a:ext>
            </a:extLst>
          </p:cNvPr>
          <p:cNvSpPr txBox="1"/>
          <p:nvPr/>
        </p:nvSpPr>
        <p:spPr>
          <a:xfrm>
            <a:off x="417550" y="2697706"/>
            <a:ext cx="5463961" cy="2823850"/>
          </a:xfrm>
          <a:prstGeom prst="rect">
            <a:avLst/>
          </a:prstGeom>
          <a:noFill/>
        </p:spPr>
        <p:txBody>
          <a:bodyPr wrap="square">
            <a:spAutoFit/>
          </a:bodyPr>
          <a:lstStyle/>
          <a:p>
            <a:pPr>
              <a:lnSpc>
                <a:spcPct val="150000"/>
              </a:lnSpc>
            </a:pPr>
            <a:r>
              <a:rPr lang="en-US" sz="2000" b="1"/>
              <a:t>+Thái độ: </a:t>
            </a:r>
            <a:r>
              <a:rPr lang="en-US" sz="2000" b="1" i="1"/>
              <a:t>“thản nhiên nhận rượu thịt”</a:t>
            </a:r>
            <a:r>
              <a:rPr lang="en-US" sz="2000" b="1"/>
              <a:t> -&gt; ung dung tự tại , bình thản trước mọi hoàn cảnh</a:t>
            </a:r>
          </a:p>
          <a:p>
            <a:pPr>
              <a:lnSpc>
                <a:spcPct val="150000"/>
              </a:lnSpc>
            </a:pPr>
            <a:r>
              <a:rPr lang="en-US" sz="2000" b="1"/>
              <a:t>=&gt; Một kẻ tử tù không hề lo lắng, mà lại ung ung, đường bệ, ngang tàn, ngạo nghễ giữa chốn quyền uy</a:t>
            </a:r>
          </a:p>
        </p:txBody>
      </p:sp>
      <p:pic>
        <p:nvPicPr>
          <p:cNvPr id="2" name="Picture 5" descr="05">
            <a:extLst>
              <a:ext uri="{FF2B5EF4-FFF2-40B4-BE49-F238E27FC236}">
                <a16:creationId xmlns:a16="http://schemas.microsoft.com/office/drawing/2014/main" id="{F6F54996-E978-2EBD-FC24-D39E7A7A2F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865901" y="2424707"/>
            <a:ext cx="2742290" cy="3850640"/>
          </a:xfrm>
          <a:prstGeom prst="rect">
            <a:avLst/>
          </a:prstGeom>
          <a:noFill/>
        </p:spPr>
      </p:pic>
      <p:pic>
        <p:nvPicPr>
          <p:cNvPr id="4" name="Picture 5" descr="06">
            <a:extLst>
              <a:ext uri="{FF2B5EF4-FFF2-40B4-BE49-F238E27FC236}">
                <a16:creationId xmlns:a16="http://schemas.microsoft.com/office/drawing/2014/main" id="{214FE5B7-FBB9-31EE-8C05-DA29713494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8626485" y="2438827"/>
            <a:ext cx="3249910" cy="3850640"/>
          </a:xfrm>
          <a:prstGeom prst="rect">
            <a:avLst/>
          </a:prstGeom>
          <a:noFill/>
        </p:spPr>
      </p:pic>
      <p:pic>
        <p:nvPicPr>
          <p:cNvPr id="7" name="Picture 2" descr="D:\ISS\mon hoc\Văn\Lop 12\V_12_VHVN_09_CoLan_ChuNguoiTuTu_Phan 1.pptx\links\Untitled-1.png">
            <a:extLst>
              <a:ext uri="{FF2B5EF4-FFF2-40B4-BE49-F238E27FC236}">
                <a16:creationId xmlns:a16="http://schemas.microsoft.com/office/drawing/2014/main" id="{4998E7BC-E51F-6B19-4214-10608C32E5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184" t="9597" r="-2709" b="1206"/>
          <a:stretch/>
        </p:blipFill>
        <p:spPr bwMode="auto">
          <a:xfrm>
            <a:off x="12283904" y="0"/>
            <a:ext cx="802986" cy="680669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thieu chut nua">
            <a:extLst>
              <a:ext uri="{FF2B5EF4-FFF2-40B4-BE49-F238E27FC236}">
                <a16:creationId xmlns:a16="http://schemas.microsoft.com/office/drawing/2014/main" id="{88C10070-D692-B96F-8CEF-0722645553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23201372" y="2285990"/>
            <a:ext cx="187294" cy="4520704"/>
          </a:xfrm>
          <a:prstGeom prst="rect">
            <a:avLst/>
          </a:prstGeom>
          <a:ln>
            <a:noFill/>
          </a:ln>
          <a:effectLst>
            <a:softEdge rad="112500"/>
          </a:effectLst>
        </p:spPr>
      </p:pic>
    </p:spTree>
    <p:extLst>
      <p:ext uri="{BB962C8B-B14F-4D97-AF65-F5344CB8AC3E}">
        <p14:creationId xmlns:p14="http://schemas.microsoft.com/office/powerpoint/2010/main" val="2289010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strVal val="#ppt_h"/>
                                          </p:val>
                                        </p:tav>
                                        <p:tav tm="100000">
                                          <p:val>
                                            <p:strVal val="#ppt_h"/>
                                          </p:val>
                                        </p:tav>
                                      </p:tavLst>
                                    </p:anim>
                                  </p:childTnLst>
                                </p:cTn>
                              </p:par>
                              <p:par>
                                <p:cTn id="9" presetID="16" presetClass="entr" presetSubtype="21"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par>
                                <p:cTn id="12" presetID="16" presetClass="entr" presetSubtype="21"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 calcmode="lin" valueType="num">
                                      <p:cBhvr>
                                        <p:cTn id="19"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8">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D:\ISS\mon hoc\Văn\Lop 12\V_12_VHVN_09_CoLan_ChuNguoiTuTu_Phan 1.pptx\links\Untitled-1.png">
            <a:extLst>
              <a:ext uri="{FF2B5EF4-FFF2-40B4-BE49-F238E27FC236}">
                <a16:creationId xmlns:a16="http://schemas.microsoft.com/office/drawing/2014/main" id="{898E5096-D3DC-4872-6AA4-FB27033457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184" t="9597" r="-2709" b="1206"/>
          <a:stretch/>
        </p:blipFill>
        <p:spPr bwMode="auto">
          <a:xfrm>
            <a:off x="5012053" y="0"/>
            <a:ext cx="7464380" cy="6806694"/>
          </a:xfrm>
          <a:prstGeom prst="rect">
            <a:avLst/>
          </a:prstGeom>
          <a:noFill/>
          <a:extLst>
            <a:ext uri="{909E8E84-426E-40DD-AFC4-6F175D3DCCD1}">
              <a14:hiddenFill xmlns:a14="http://schemas.microsoft.com/office/drawing/2010/main">
                <a:solidFill>
                  <a:srgbClr val="FFFFFF"/>
                </a:solidFill>
              </a14:hiddenFill>
            </a:ext>
          </a:extLst>
        </p:spPr>
      </p:pic>
      <p:sp>
        <p:nvSpPr>
          <p:cNvPr id="5" name="Hộp Văn bản 4">
            <a:extLst>
              <a:ext uri="{FF2B5EF4-FFF2-40B4-BE49-F238E27FC236}">
                <a16:creationId xmlns:a16="http://schemas.microsoft.com/office/drawing/2014/main" id="{A0F48355-D3E2-D11A-A1DA-B46E9A9DE338}"/>
              </a:ext>
            </a:extLst>
          </p:cNvPr>
          <p:cNvSpPr txBox="1"/>
          <p:nvPr/>
        </p:nvSpPr>
        <p:spPr>
          <a:xfrm>
            <a:off x="241991" y="271457"/>
            <a:ext cx="2985113" cy="707886"/>
          </a:xfrm>
          <a:prstGeom prst="rect">
            <a:avLst/>
          </a:prstGeom>
          <a:noFill/>
        </p:spPr>
        <p:txBody>
          <a:bodyPr wrap="none" rtlCol="0">
            <a:spAutoFit/>
          </a:bodyPr>
          <a:lstStyle/>
          <a:p>
            <a:pPr algn="r"/>
            <a:r>
              <a:rPr lang="vi-VN" sz="4000" b="1">
                <a:latin typeface="+mj-lt"/>
              </a:rPr>
              <a:t>I</a:t>
            </a:r>
            <a:r>
              <a:rPr lang="en-US" sz="4000" b="1">
                <a:latin typeface="+mj-lt"/>
              </a:rPr>
              <a:t>I</a:t>
            </a:r>
            <a:r>
              <a:rPr lang="vi-VN" sz="4000" b="1">
                <a:latin typeface="+mj-lt"/>
              </a:rPr>
              <a:t>. </a:t>
            </a:r>
            <a:r>
              <a:rPr lang="en-US" sz="4000" b="1">
                <a:latin typeface="+mj-lt"/>
              </a:rPr>
              <a:t>Đọc hiểu</a:t>
            </a:r>
            <a:endParaRPr lang="vi-VN" sz="4000" b="1">
              <a:latin typeface="+mj-lt"/>
            </a:endParaRPr>
          </a:p>
        </p:txBody>
      </p:sp>
      <p:sp>
        <p:nvSpPr>
          <p:cNvPr id="6" name="Hộp Văn bản 5">
            <a:extLst>
              <a:ext uri="{FF2B5EF4-FFF2-40B4-BE49-F238E27FC236}">
                <a16:creationId xmlns:a16="http://schemas.microsoft.com/office/drawing/2014/main" id="{7F0F5C1D-FCE5-BFEC-E6E7-85A6EC0C5BF6}"/>
              </a:ext>
            </a:extLst>
          </p:cNvPr>
          <p:cNvSpPr txBox="1"/>
          <p:nvPr/>
        </p:nvSpPr>
        <p:spPr>
          <a:xfrm>
            <a:off x="417550" y="1101736"/>
            <a:ext cx="6819496" cy="646331"/>
          </a:xfrm>
          <a:prstGeom prst="rect">
            <a:avLst/>
          </a:prstGeom>
          <a:noFill/>
        </p:spPr>
        <p:txBody>
          <a:bodyPr wrap="none" rtlCol="0">
            <a:spAutoFit/>
          </a:bodyPr>
          <a:lstStyle/>
          <a:p>
            <a:r>
              <a:rPr lang="en-US" sz="3600" b="1">
                <a:effectLst/>
                <a:latin typeface="#9Slide03 Montserrat Light" panose="00000400000000000000" pitchFamily="2" charset="0"/>
                <a:ea typeface="Calibri" panose="020F0502020204030204" pitchFamily="34" charset="0"/>
                <a:cs typeface="Times New Roman" panose="02020603050405020304" pitchFamily="18" charset="0"/>
              </a:rPr>
              <a:t>2. </a:t>
            </a:r>
            <a:r>
              <a:rPr lang="en-US" sz="3600" b="1">
                <a:latin typeface="#9Slide03 Montserrat Light" panose="00000400000000000000" pitchFamily="2" charset="0"/>
                <a:cs typeface="Times New Roman" panose="02020603050405020304" pitchFamily="18" charset="0"/>
              </a:rPr>
              <a:t>Vẻ đẹp nhân vật Huấn Cao:</a:t>
            </a:r>
            <a:endParaRPr lang="vi-VN" sz="3400" b="1">
              <a:latin typeface="+mj-lt"/>
            </a:endParaRPr>
          </a:p>
        </p:txBody>
      </p:sp>
      <p:sp>
        <p:nvSpPr>
          <p:cNvPr id="3" name="TextBox 2">
            <a:extLst>
              <a:ext uri="{FF2B5EF4-FFF2-40B4-BE49-F238E27FC236}">
                <a16:creationId xmlns:a16="http://schemas.microsoft.com/office/drawing/2014/main" id="{7B06755B-5DAB-88D9-2AFA-89B9AF6614B3}"/>
              </a:ext>
            </a:extLst>
          </p:cNvPr>
          <p:cNvSpPr txBox="1"/>
          <p:nvPr/>
        </p:nvSpPr>
        <p:spPr>
          <a:xfrm>
            <a:off x="870634" y="1667260"/>
            <a:ext cx="9380806" cy="1085875"/>
          </a:xfrm>
          <a:prstGeom prst="rect">
            <a:avLst/>
          </a:prstGeom>
          <a:noFill/>
        </p:spPr>
        <p:txBody>
          <a:bodyPr wrap="square">
            <a:spAutoFit/>
          </a:bodyPr>
          <a:lstStyle/>
          <a:p>
            <a:pPr>
              <a:lnSpc>
                <a:spcPct val="107000"/>
              </a:lnSpc>
              <a:spcAft>
                <a:spcPts val="800"/>
              </a:spcAft>
            </a:pPr>
            <a:r>
              <a:rPr lang="en-US" sz="2800" b="1">
                <a:effectLst/>
                <a:latin typeface="#9Slide03 Montserrat Light" panose="00000400000000000000" pitchFamily="2" charset="0"/>
                <a:ea typeface="Calibri" panose="020F0502020204030204" pitchFamily="34" charset="0"/>
                <a:cs typeface="Times New Roman" panose="02020603050405020304" pitchFamily="18" charset="0"/>
              </a:rPr>
              <a:t>c. </a:t>
            </a:r>
            <a:r>
              <a:rPr lang="en-US" sz="2800" b="1"/>
              <a:t>Huấn Cao </a:t>
            </a:r>
            <a:r>
              <a:rPr lang="en-US" sz="2800" b="1">
                <a:effectLst/>
                <a:latin typeface="#9Slide03 Montserrat Light" panose="00000400000000000000" pitchFamily="2" charset="0"/>
                <a:ea typeface="Calibri" panose="020F0502020204030204" pitchFamily="34" charset="0"/>
                <a:cs typeface="Times New Roman" panose="02020603050405020304" pitchFamily="18" charset="0"/>
              </a:rPr>
              <a:t>- </a:t>
            </a:r>
            <a:r>
              <a:rPr lang="en-US" sz="2800" b="1"/>
              <a:t>một con người thiên lương trong sáng</a:t>
            </a:r>
            <a:endParaRPr lang="en-US" sz="2800"/>
          </a:p>
          <a:p>
            <a:pPr marR="0" lvl="0">
              <a:lnSpc>
                <a:spcPct val="107000"/>
              </a:lnSpc>
              <a:spcBef>
                <a:spcPts val="0"/>
              </a:spcBef>
              <a:spcAft>
                <a:spcPts val="800"/>
              </a:spcAft>
            </a:pP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BEE41DAD-DB6B-6C10-B1F1-783C191573DC}"/>
              </a:ext>
            </a:extLst>
          </p:cNvPr>
          <p:cNvSpPr txBox="1"/>
          <p:nvPr/>
        </p:nvSpPr>
        <p:spPr>
          <a:xfrm>
            <a:off x="1057928" y="2231276"/>
            <a:ext cx="5938471" cy="3747180"/>
          </a:xfrm>
          <a:prstGeom prst="rect">
            <a:avLst/>
          </a:prstGeom>
          <a:noFill/>
        </p:spPr>
        <p:txBody>
          <a:bodyPr wrap="square">
            <a:spAutoFit/>
          </a:bodyPr>
          <a:lstStyle/>
          <a:p>
            <a:pPr>
              <a:lnSpc>
                <a:spcPct val="150000"/>
              </a:lnSpc>
            </a:pPr>
            <a:r>
              <a:rPr lang="en-US" sz="2000" b="1"/>
              <a:t>-Lối miêu tả vừa gián tiếp vừa trực tiếp</a:t>
            </a:r>
          </a:p>
          <a:p>
            <a:pPr>
              <a:lnSpc>
                <a:spcPct val="150000"/>
              </a:lnSpc>
            </a:pPr>
            <a:r>
              <a:rPr lang="en-US" sz="2000" b="1"/>
              <a:t>+Con người biết sáng tạo cái đẹp và trân trọng cái đẹp “</a:t>
            </a:r>
            <a:r>
              <a:rPr lang="en-US" sz="2000" b="1" i="1"/>
              <a:t>trừ chỗ tri kỉ ông ít chịu cho chữ” -&gt; </a:t>
            </a:r>
            <a:r>
              <a:rPr lang="en-US" sz="2000" b="1"/>
              <a:t>sáng tạo và biết đặt cái đẹp đúng chỗ</a:t>
            </a:r>
          </a:p>
          <a:p>
            <a:pPr>
              <a:lnSpc>
                <a:spcPct val="150000"/>
              </a:lnSpc>
            </a:pPr>
            <a:r>
              <a:rPr lang="en-US" sz="2000" b="1"/>
              <a:t>“</a:t>
            </a:r>
            <a:r>
              <a:rPr lang="en-US" sz="2000" b="1" i="1"/>
              <a:t>ta nhất sinh không vì vàng ngọc mà ép mình viết câu đối bao giờ” </a:t>
            </a:r>
          </a:p>
          <a:p>
            <a:pPr>
              <a:lnSpc>
                <a:spcPct val="150000"/>
              </a:lnSpc>
            </a:pPr>
            <a:r>
              <a:rPr lang="en-US" sz="2000" b="1" i="1"/>
              <a:t>-&gt; </a:t>
            </a:r>
            <a:r>
              <a:rPr lang="en-US" sz="2000" b="1"/>
              <a:t>không dễ bị mua chuột, vẻ đẹp của tâm hồn thiên lương trong sáng</a:t>
            </a:r>
          </a:p>
        </p:txBody>
      </p:sp>
      <p:pic>
        <p:nvPicPr>
          <p:cNvPr id="2" name="Picture 5" descr="thieu chut nua">
            <a:extLst>
              <a:ext uri="{FF2B5EF4-FFF2-40B4-BE49-F238E27FC236}">
                <a16:creationId xmlns:a16="http://schemas.microsoft.com/office/drawing/2014/main" id="{F5442B0F-7AB3-B359-91DD-7616F0AC86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2289139" y="2285990"/>
            <a:ext cx="187294" cy="4520704"/>
          </a:xfrm>
          <a:prstGeom prst="rect">
            <a:avLst/>
          </a:prstGeom>
          <a:ln>
            <a:noFill/>
          </a:ln>
          <a:effectLst>
            <a:softEdge rad="112500"/>
          </a:effectLst>
        </p:spPr>
      </p:pic>
    </p:spTree>
    <p:extLst>
      <p:ext uri="{BB962C8B-B14F-4D97-AF65-F5344CB8AC3E}">
        <p14:creationId xmlns:p14="http://schemas.microsoft.com/office/powerpoint/2010/main" val="723666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out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out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outVertic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barn(outVertical)">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thieu chut nua">
            <a:extLst>
              <a:ext uri="{FF2B5EF4-FFF2-40B4-BE49-F238E27FC236}">
                <a16:creationId xmlns:a16="http://schemas.microsoft.com/office/drawing/2014/main" id="{A23F399F-326D-5297-47DF-706CAD6EA0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446376" y="2210197"/>
            <a:ext cx="3898000" cy="4520704"/>
          </a:xfrm>
          <a:prstGeom prst="rect">
            <a:avLst/>
          </a:prstGeom>
          <a:ln>
            <a:noFill/>
          </a:ln>
          <a:effectLst>
            <a:softEdge rad="112500"/>
          </a:effectLst>
        </p:spPr>
      </p:pic>
      <p:sp>
        <p:nvSpPr>
          <p:cNvPr id="5" name="Hộp Văn bản 4">
            <a:extLst>
              <a:ext uri="{FF2B5EF4-FFF2-40B4-BE49-F238E27FC236}">
                <a16:creationId xmlns:a16="http://schemas.microsoft.com/office/drawing/2014/main" id="{A0F48355-D3E2-D11A-A1DA-B46E9A9DE338}"/>
              </a:ext>
            </a:extLst>
          </p:cNvPr>
          <p:cNvSpPr txBox="1"/>
          <p:nvPr/>
        </p:nvSpPr>
        <p:spPr>
          <a:xfrm>
            <a:off x="241991" y="271457"/>
            <a:ext cx="2985113" cy="707886"/>
          </a:xfrm>
          <a:prstGeom prst="rect">
            <a:avLst/>
          </a:prstGeom>
          <a:noFill/>
        </p:spPr>
        <p:txBody>
          <a:bodyPr wrap="none" rtlCol="0">
            <a:spAutoFit/>
          </a:bodyPr>
          <a:lstStyle/>
          <a:p>
            <a:pPr algn="r"/>
            <a:r>
              <a:rPr lang="vi-VN" sz="4000" b="1">
                <a:latin typeface="+mj-lt"/>
              </a:rPr>
              <a:t>I</a:t>
            </a:r>
            <a:r>
              <a:rPr lang="en-US" sz="4000" b="1">
                <a:latin typeface="+mj-lt"/>
              </a:rPr>
              <a:t>I</a:t>
            </a:r>
            <a:r>
              <a:rPr lang="vi-VN" sz="4000" b="1">
                <a:latin typeface="+mj-lt"/>
              </a:rPr>
              <a:t>. </a:t>
            </a:r>
            <a:r>
              <a:rPr lang="en-US" sz="4000" b="1">
                <a:latin typeface="+mj-lt"/>
              </a:rPr>
              <a:t>Đọc hiểu</a:t>
            </a:r>
            <a:endParaRPr lang="vi-VN" sz="4000" b="1">
              <a:latin typeface="+mj-lt"/>
            </a:endParaRPr>
          </a:p>
        </p:txBody>
      </p:sp>
      <p:sp>
        <p:nvSpPr>
          <p:cNvPr id="6" name="Hộp Văn bản 5">
            <a:extLst>
              <a:ext uri="{FF2B5EF4-FFF2-40B4-BE49-F238E27FC236}">
                <a16:creationId xmlns:a16="http://schemas.microsoft.com/office/drawing/2014/main" id="{7F0F5C1D-FCE5-BFEC-E6E7-85A6EC0C5BF6}"/>
              </a:ext>
            </a:extLst>
          </p:cNvPr>
          <p:cNvSpPr txBox="1"/>
          <p:nvPr/>
        </p:nvSpPr>
        <p:spPr>
          <a:xfrm>
            <a:off x="417550" y="1101736"/>
            <a:ext cx="6819496" cy="646331"/>
          </a:xfrm>
          <a:prstGeom prst="rect">
            <a:avLst/>
          </a:prstGeom>
          <a:noFill/>
        </p:spPr>
        <p:txBody>
          <a:bodyPr wrap="none" rtlCol="0">
            <a:spAutoFit/>
          </a:bodyPr>
          <a:lstStyle/>
          <a:p>
            <a:r>
              <a:rPr lang="en-US" sz="3600" b="1">
                <a:effectLst/>
                <a:latin typeface="#9Slide03 Montserrat Light" panose="00000400000000000000" pitchFamily="2" charset="0"/>
                <a:ea typeface="Calibri" panose="020F0502020204030204" pitchFamily="34" charset="0"/>
                <a:cs typeface="Times New Roman" panose="02020603050405020304" pitchFamily="18" charset="0"/>
              </a:rPr>
              <a:t>2. </a:t>
            </a:r>
            <a:r>
              <a:rPr lang="en-US" sz="3600" b="1">
                <a:latin typeface="#9Slide03 Montserrat Light" panose="00000400000000000000" pitchFamily="2" charset="0"/>
                <a:cs typeface="Times New Roman" panose="02020603050405020304" pitchFamily="18" charset="0"/>
              </a:rPr>
              <a:t>Vẻ đẹp nhân vật Huấn Cao:</a:t>
            </a:r>
            <a:endParaRPr lang="vi-VN" sz="3400" b="1">
              <a:latin typeface="+mj-lt"/>
            </a:endParaRPr>
          </a:p>
        </p:txBody>
      </p:sp>
      <p:pic>
        <p:nvPicPr>
          <p:cNvPr id="16" name="Picture 15" descr="A picture containing night sky&#10;&#10;Description automatically generated">
            <a:extLst>
              <a:ext uri="{FF2B5EF4-FFF2-40B4-BE49-F238E27FC236}">
                <a16:creationId xmlns:a16="http://schemas.microsoft.com/office/drawing/2014/main" id="{B6351EA1-E7A7-8F88-A506-62627A67E1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036344" y="4278644"/>
            <a:ext cx="2692232" cy="2692232"/>
          </a:xfrm>
          <a:prstGeom prst="rect">
            <a:avLst/>
          </a:prstGeom>
        </p:spPr>
      </p:pic>
      <p:sp>
        <p:nvSpPr>
          <p:cNvPr id="3" name="TextBox 2">
            <a:extLst>
              <a:ext uri="{FF2B5EF4-FFF2-40B4-BE49-F238E27FC236}">
                <a16:creationId xmlns:a16="http://schemas.microsoft.com/office/drawing/2014/main" id="{7B06755B-5DAB-88D9-2AFA-89B9AF6614B3}"/>
              </a:ext>
            </a:extLst>
          </p:cNvPr>
          <p:cNvSpPr txBox="1"/>
          <p:nvPr/>
        </p:nvSpPr>
        <p:spPr>
          <a:xfrm>
            <a:off x="870634" y="1667260"/>
            <a:ext cx="9380806" cy="1085875"/>
          </a:xfrm>
          <a:prstGeom prst="rect">
            <a:avLst/>
          </a:prstGeom>
          <a:noFill/>
        </p:spPr>
        <p:txBody>
          <a:bodyPr wrap="square">
            <a:spAutoFit/>
          </a:bodyPr>
          <a:lstStyle/>
          <a:p>
            <a:pPr>
              <a:lnSpc>
                <a:spcPct val="107000"/>
              </a:lnSpc>
              <a:spcAft>
                <a:spcPts val="800"/>
              </a:spcAft>
            </a:pPr>
            <a:r>
              <a:rPr lang="en-US" sz="2800" b="1">
                <a:effectLst/>
                <a:latin typeface="#9Slide03 Montserrat Light" panose="00000400000000000000" pitchFamily="2" charset="0"/>
                <a:ea typeface="Calibri" panose="020F0502020204030204" pitchFamily="34" charset="0"/>
                <a:cs typeface="Times New Roman" panose="02020603050405020304" pitchFamily="18" charset="0"/>
              </a:rPr>
              <a:t>c. </a:t>
            </a:r>
            <a:r>
              <a:rPr lang="en-US" sz="2800" b="1"/>
              <a:t>Huấn Cao </a:t>
            </a:r>
            <a:r>
              <a:rPr lang="en-US" sz="2800" b="1">
                <a:effectLst/>
                <a:latin typeface="#9Slide03 Montserrat Light" panose="00000400000000000000" pitchFamily="2" charset="0"/>
                <a:ea typeface="Calibri" panose="020F0502020204030204" pitchFamily="34" charset="0"/>
                <a:cs typeface="Times New Roman" panose="02020603050405020304" pitchFamily="18" charset="0"/>
              </a:rPr>
              <a:t>- </a:t>
            </a:r>
            <a:r>
              <a:rPr lang="en-US" sz="2800" b="1"/>
              <a:t>một con người thiên lương trong sáng</a:t>
            </a:r>
            <a:endParaRPr lang="en-US" sz="2800"/>
          </a:p>
          <a:p>
            <a:pPr marR="0" lvl="0">
              <a:lnSpc>
                <a:spcPct val="107000"/>
              </a:lnSpc>
              <a:spcBef>
                <a:spcPts val="0"/>
              </a:spcBef>
              <a:spcAft>
                <a:spcPts val="800"/>
              </a:spcAft>
            </a:pP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BEE41DAD-DB6B-6C10-B1F1-783C191573DC}"/>
              </a:ext>
            </a:extLst>
          </p:cNvPr>
          <p:cNvSpPr txBox="1"/>
          <p:nvPr/>
        </p:nvSpPr>
        <p:spPr>
          <a:xfrm>
            <a:off x="1057928" y="2231276"/>
            <a:ext cx="5938471" cy="4208844"/>
          </a:xfrm>
          <a:prstGeom prst="rect">
            <a:avLst/>
          </a:prstGeom>
          <a:noFill/>
        </p:spPr>
        <p:txBody>
          <a:bodyPr wrap="square">
            <a:spAutoFit/>
          </a:bodyPr>
          <a:lstStyle/>
          <a:p>
            <a:pPr>
              <a:lnSpc>
                <a:spcPct val="150000"/>
              </a:lnSpc>
            </a:pPr>
            <a:r>
              <a:rPr lang="en-US" sz="2000"/>
              <a:t>+Con người biết quý trọng người tài, yêu cái đẹp: HC nhận ra tấm lòng VQN và quyết định cho chữ “</a:t>
            </a:r>
            <a:r>
              <a:rPr lang="en-US" sz="2000" i="1"/>
              <a:t>ta cảm tấm lòng biệt nhỡn liên tài của các ngươi, thiếu chút nữa ta đã phụ mất một tấm lòng trong thiên hạ”</a:t>
            </a:r>
            <a:endParaRPr lang="en-US" sz="2000"/>
          </a:p>
          <a:p>
            <a:pPr>
              <a:lnSpc>
                <a:spcPct val="150000"/>
              </a:lnSpc>
            </a:pPr>
            <a:r>
              <a:rPr lang="en-US" sz="2000" i="1"/>
              <a:t>-&gt; </a:t>
            </a:r>
            <a:r>
              <a:rPr lang="en-US" sz="2000"/>
              <a:t>Quyết định cho chữ bởi sức mạnh cảm hoá cái đẹp, dùng cái đẹp để thức tỉnh thiên lương, cứu vớt một tâm hồn đẹp mà lầm đường lạc lối</a:t>
            </a:r>
            <a:endParaRPr lang="en-US" sz="2400"/>
          </a:p>
        </p:txBody>
      </p:sp>
      <p:sp>
        <p:nvSpPr>
          <p:cNvPr id="2" name="Hình chữ nhật: Góc Tròn 28">
            <a:extLst>
              <a:ext uri="{FF2B5EF4-FFF2-40B4-BE49-F238E27FC236}">
                <a16:creationId xmlns:a16="http://schemas.microsoft.com/office/drawing/2014/main" id="{22363135-809C-332C-48B7-6D3E4782B9E2}"/>
              </a:ext>
            </a:extLst>
          </p:cNvPr>
          <p:cNvSpPr/>
          <p:nvPr/>
        </p:nvSpPr>
        <p:spPr>
          <a:xfrm>
            <a:off x="12556085" y="1167537"/>
            <a:ext cx="1195325" cy="4358003"/>
          </a:xfrm>
          <a:prstGeom prst="roundRect">
            <a:avLst/>
          </a:pr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511175"/>
            <a:r>
              <a:rPr lang="vi-VN" sz="2400">
                <a:solidFill>
                  <a:schemeClr val="accent1">
                    <a:lumMod val="50000"/>
                  </a:schemeClr>
                </a:solidFill>
                <a:cs typeface="+mn-ea"/>
              </a:rPr>
              <a:t>Bằng bút pháp lãng mạn, Nguyễn Tuân đã xây dựng thành công hình tượng nhân vật Huấn Cao: một người vừa có Tài, vừa có Tâm. Hiên ngang, bất khuất trước cái xấu, cái </a:t>
            </a:r>
            <a:r>
              <a:rPr lang="en-US" sz="2400">
                <a:solidFill>
                  <a:schemeClr val="accent1">
                    <a:lumMod val="50000"/>
                  </a:schemeClr>
                </a:solidFill>
                <a:cs typeface="+mn-ea"/>
              </a:rPr>
              <a:t>á</a:t>
            </a:r>
            <a:r>
              <a:rPr lang="vi-VN" sz="2400">
                <a:solidFill>
                  <a:schemeClr val="accent1">
                    <a:lumMod val="50000"/>
                  </a:schemeClr>
                </a:solidFill>
                <a:cs typeface="+mn-ea"/>
              </a:rPr>
              <a:t>c; mềm lòng trước cái Đẹp, cái Thiện</a:t>
            </a:r>
          </a:p>
        </p:txBody>
      </p:sp>
      <p:sp>
        <p:nvSpPr>
          <p:cNvPr id="13" name="Freeform: Shape 12">
            <a:extLst>
              <a:ext uri="{FF2B5EF4-FFF2-40B4-BE49-F238E27FC236}">
                <a16:creationId xmlns:a16="http://schemas.microsoft.com/office/drawing/2014/main" id="{3450481E-9FA1-BDB8-59CC-C15C00A1A00A}"/>
              </a:ext>
            </a:extLst>
          </p:cNvPr>
          <p:cNvSpPr/>
          <p:nvPr/>
        </p:nvSpPr>
        <p:spPr>
          <a:xfrm rot="11107656">
            <a:off x="-5677077" y="-228805"/>
            <a:ext cx="5889892" cy="9503158"/>
          </a:xfrm>
          <a:custGeom>
            <a:avLst/>
            <a:gdLst>
              <a:gd name="connsiteX0" fmla="*/ 2506911 w 2871432"/>
              <a:gd name="connsiteY0" fmla="*/ 3539910 h 4632966"/>
              <a:gd name="connsiteX1" fmla="*/ 1345317 w 2871432"/>
              <a:gd name="connsiteY1" fmla="*/ 4623655 h 4632966"/>
              <a:gd name="connsiteX2" fmla="*/ 1323605 w 2871432"/>
              <a:gd name="connsiteY2" fmla="*/ 4632966 h 4632966"/>
              <a:gd name="connsiteX3" fmla="*/ 1323605 w 2871432"/>
              <a:gd name="connsiteY3" fmla="*/ 2211142 h 4632966"/>
              <a:gd name="connsiteX4" fmla="*/ 1322601 w 2871432"/>
              <a:gd name="connsiteY4" fmla="*/ 2211142 h 4632966"/>
              <a:gd name="connsiteX5" fmla="*/ 1320115 w 2871432"/>
              <a:gd name="connsiteY5" fmla="*/ 2099811 h 4632966"/>
              <a:gd name="connsiteX6" fmla="*/ 738184 w 2871432"/>
              <a:gd name="connsiteY6" fmla="*/ 1168550 h 4632966"/>
              <a:gd name="connsiteX7" fmla="*/ 72161 w 2871432"/>
              <a:gd name="connsiteY7" fmla="*/ 1014611 h 4632966"/>
              <a:gd name="connsiteX8" fmla="*/ 0 w 2871432"/>
              <a:gd name="connsiteY8" fmla="*/ 1023201 h 4632966"/>
              <a:gd name="connsiteX9" fmla="*/ 1772238 w 2871432"/>
              <a:gd name="connsiteY9" fmla="*/ 0 h 4632966"/>
              <a:gd name="connsiteX10" fmla="*/ 1958940 w 2871432"/>
              <a:gd name="connsiteY10" fmla="*/ 149456 h 4632966"/>
              <a:gd name="connsiteX11" fmla="*/ 2506911 w 2871432"/>
              <a:gd name="connsiteY11" fmla="*/ 3539910 h 463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71432" h="4632966">
                <a:moveTo>
                  <a:pt x="2506911" y="3539910"/>
                </a:moveTo>
                <a:cubicBezTo>
                  <a:pt x="2225510" y="4027310"/>
                  <a:pt x="1815922" y="4394558"/>
                  <a:pt x="1345317" y="4623655"/>
                </a:cubicBezTo>
                <a:lnTo>
                  <a:pt x="1323605" y="4632966"/>
                </a:lnTo>
                <a:lnTo>
                  <a:pt x="1323605" y="2211142"/>
                </a:lnTo>
                <a:lnTo>
                  <a:pt x="1322601" y="2211142"/>
                </a:lnTo>
                <a:lnTo>
                  <a:pt x="1320115" y="2099811"/>
                </a:lnTo>
                <a:cubicBezTo>
                  <a:pt x="1293653" y="1725382"/>
                  <a:pt x="1087725" y="1370357"/>
                  <a:pt x="738184" y="1168550"/>
                </a:cubicBezTo>
                <a:cubicBezTo>
                  <a:pt x="528460" y="1047466"/>
                  <a:pt x="296818" y="998734"/>
                  <a:pt x="72161" y="1014611"/>
                </a:cubicBezTo>
                <a:lnTo>
                  <a:pt x="0" y="1023201"/>
                </a:lnTo>
                <a:lnTo>
                  <a:pt x="1772238" y="0"/>
                </a:lnTo>
                <a:lnTo>
                  <a:pt x="1958940" y="149456"/>
                </a:lnTo>
                <a:cubicBezTo>
                  <a:pt x="2904637" y="988046"/>
                  <a:pt x="3163512" y="2402644"/>
                  <a:pt x="2506911" y="3539910"/>
                </a:cubicBezTo>
                <a:close/>
              </a:path>
            </a:pathLst>
          </a:cu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Tw Cen MT" panose="020B0602020104020603" pitchFamily="34" charset="0"/>
            </a:endParaRPr>
          </a:p>
        </p:txBody>
      </p:sp>
      <p:sp>
        <p:nvSpPr>
          <p:cNvPr id="14" name="Freeform: Shape 13">
            <a:extLst>
              <a:ext uri="{FF2B5EF4-FFF2-40B4-BE49-F238E27FC236}">
                <a16:creationId xmlns:a16="http://schemas.microsoft.com/office/drawing/2014/main" id="{346FB9B9-B5EC-5BBC-7DD9-B1C14331BF98}"/>
              </a:ext>
            </a:extLst>
          </p:cNvPr>
          <p:cNvSpPr/>
          <p:nvPr/>
        </p:nvSpPr>
        <p:spPr>
          <a:xfrm rot="11107656">
            <a:off x="3101355" y="-6810679"/>
            <a:ext cx="7790086" cy="6001580"/>
          </a:xfrm>
          <a:custGeom>
            <a:avLst/>
            <a:gdLst>
              <a:gd name="connsiteX0" fmla="*/ 3797813 w 3797813"/>
              <a:gd name="connsiteY0" fmla="*/ 2698423 h 2925881"/>
              <a:gd name="connsiteX1" fmla="*/ 3669601 w 3797813"/>
              <a:gd name="connsiteY1" fmla="*/ 2753405 h 2925881"/>
              <a:gd name="connsiteX2" fmla="*/ 1359175 w 3797813"/>
              <a:gd name="connsiteY2" fmla="*/ 2561359 h 2925881"/>
              <a:gd name="connsiteX3" fmla="*/ 914 w 3797813"/>
              <a:gd name="connsiteY3" fmla="*/ 135012 h 2925881"/>
              <a:gd name="connsiteX4" fmla="*/ 11015 w 3797813"/>
              <a:gd name="connsiteY4" fmla="*/ 0 h 2925881"/>
              <a:gd name="connsiteX5" fmla="*/ 2131021 w 3797813"/>
              <a:gd name="connsiteY5" fmla="*/ 1223986 h 2925881"/>
              <a:gd name="connsiteX6" fmla="*/ 2133041 w 3797813"/>
              <a:gd name="connsiteY6" fmla="*/ 1220487 h 2925881"/>
              <a:gd name="connsiteX7" fmla="*/ 2133250 w 3797813"/>
              <a:gd name="connsiteY7" fmla="*/ 1220622 h 2925881"/>
              <a:gd name="connsiteX8" fmla="*/ 3730536 w 3797813"/>
              <a:gd name="connsiteY8" fmla="*/ 792631 h 2925881"/>
              <a:gd name="connsiteX9" fmla="*/ 3785084 w 3797813"/>
              <a:gd name="connsiteY9" fmla="*/ 686077 h 2925881"/>
              <a:gd name="connsiteX10" fmla="*/ 3797813 w 3797813"/>
              <a:gd name="connsiteY10" fmla="*/ 653467 h 2925881"/>
              <a:gd name="connsiteX11" fmla="*/ 3797813 w 3797813"/>
              <a:gd name="connsiteY11" fmla="*/ 2698423 h 292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97813" h="2925881">
                <a:moveTo>
                  <a:pt x="3797813" y="2698423"/>
                </a:moveTo>
                <a:lnTo>
                  <a:pt x="3669601" y="2753405"/>
                </a:lnTo>
                <a:cubicBezTo>
                  <a:pt x="2935986" y="3027226"/>
                  <a:pt x="2090274" y="2983460"/>
                  <a:pt x="1359175" y="2561359"/>
                </a:cubicBezTo>
                <a:cubicBezTo>
                  <a:pt x="465608" y="2045458"/>
                  <a:pt x="-24115" y="1098702"/>
                  <a:pt x="914" y="135012"/>
                </a:cubicBezTo>
                <a:lnTo>
                  <a:pt x="11015" y="0"/>
                </a:lnTo>
                <a:lnTo>
                  <a:pt x="2131021" y="1223986"/>
                </a:lnTo>
                <a:lnTo>
                  <a:pt x="2133041" y="1220487"/>
                </a:lnTo>
                <a:lnTo>
                  <a:pt x="2133250" y="1220622"/>
                </a:lnTo>
                <a:cubicBezTo>
                  <a:pt x="2692515" y="1543514"/>
                  <a:pt x="3407644" y="1351896"/>
                  <a:pt x="3730536" y="792631"/>
                </a:cubicBezTo>
                <a:cubicBezTo>
                  <a:pt x="3750716" y="757677"/>
                  <a:pt x="3768887" y="722114"/>
                  <a:pt x="3785084" y="686077"/>
                </a:cubicBezTo>
                <a:lnTo>
                  <a:pt x="3797813" y="653467"/>
                </a:lnTo>
                <a:lnTo>
                  <a:pt x="3797813" y="2698423"/>
                </a:lnTo>
                <a:close/>
              </a:path>
            </a:pathLst>
          </a:cu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Tw Cen MT" panose="020B0602020104020603" pitchFamily="34" charset="0"/>
            </a:endParaRPr>
          </a:p>
        </p:txBody>
      </p:sp>
      <p:sp>
        <p:nvSpPr>
          <p:cNvPr id="17" name="Freeform: Shape 16">
            <a:extLst>
              <a:ext uri="{FF2B5EF4-FFF2-40B4-BE49-F238E27FC236}">
                <a16:creationId xmlns:a16="http://schemas.microsoft.com/office/drawing/2014/main" id="{297289E9-CB1D-4B45-EE7B-349D6452625F}"/>
              </a:ext>
            </a:extLst>
          </p:cNvPr>
          <p:cNvSpPr/>
          <p:nvPr/>
        </p:nvSpPr>
        <p:spPr>
          <a:xfrm rot="11107656">
            <a:off x="2582087" y="6960756"/>
            <a:ext cx="8689690" cy="7048456"/>
          </a:xfrm>
          <a:custGeom>
            <a:avLst/>
            <a:gdLst>
              <a:gd name="connsiteX0" fmla="*/ 4236386 w 4236386"/>
              <a:gd name="connsiteY0" fmla="*/ 479796 h 3436253"/>
              <a:gd name="connsiteX1" fmla="*/ 2123352 w 4236386"/>
              <a:gd name="connsiteY1" fmla="*/ 1699756 h 3436253"/>
              <a:gd name="connsiteX2" fmla="*/ 2124153 w 4236386"/>
              <a:gd name="connsiteY2" fmla="*/ 1701142 h 3436253"/>
              <a:gd name="connsiteX3" fmla="*/ 2087676 w 4236386"/>
              <a:gd name="connsiteY3" fmla="*/ 1721130 h 3436253"/>
              <a:gd name="connsiteX4" fmla="*/ 1686778 w 4236386"/>
              <a:gd name="connsiteY4" fmla="*/ 2133249 h 3436253"/>
              <a:gd name="connsiteX5" fmla="*/ 1766549 w 4236386"/>
              <a:gd name="connsiteY5" fmla="*/ 3423385 h 3436253"/>
              <a:gd name="connsiteX6" fmla="*/ 1777308 w 4236386"/>
              <a:gd name="connsiteY6" fmla="*/ 3436253 h 3436253"/>
              <a:gd name="connsiteX7" fmla="*/ 0 w 4236386"/>
              <a:gd name="connsiteY7" fmla="*/ 2410124 h 3436253"/>
              <a:gd name="connsiteX8" fmla="*/ 2105 w 4236386"/>
              <a:gd name="connsiteY8" fmla="*/ 2381989 h 3436253"/>
              <a:gd name="connsiteX9" fmla="*/ 346040 w 4236386"/>
              <a:gd name="connsiteY9" fmla="*/ 1359175 h 3436253"/>
              <a:gd name="connsiteX10" fmla="*/ 4058137 w 4236386"/>
              <a:gd name="connsiteY10" fmla="*/ 364522 h 3436253"/>
              <a:gd name="connsiteX11" fmla="*/ 4236386 w 4236386"/>
              <a:gd name="connsiteY11" fmla="*/ 479796 h 3436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36386" h="3436253">
                <a:moveTo>
                  <a:pt x="4236386" y="479796"/>
                </a:moveTo>
                <a:lnTo>
                  <a:pt x="2123352" y="1699756"/>
                </a:lnTo>
                <a:lnTo>
                  <a:pt x="2124153" y="1701142"/>
                </a:lnTo>
                <a:lnTo>
                  <a:pt x="2087676" y="1721130"/>
                </a:lnTo>
                <a:cubicBezTo>
                  <a:pt x="1926890" y="1819611"/>
                  <a:pt x="1787682" y="1958479"/>
                  <a:pt x="1686778" y="2133249"/>
                </a:cubicBezTo>
                <a:cubicBezTo>
                  <a:pt x="1444610" y="2552697"/>
                  <a:pt x="1491853" y="3059820"/>
                  <a:pt x="1766549" y="3423385"/>
                </a:cubicBezTo>
                <a:lnTo>
                  <a:pt x="1777308" y="3436253"/>
                </a:lnTo>
                <a:lnTo>
                  <a:pt x="0" y="2410124"/>
                </a:lnTo>
                <a:lnTo>
                  <a:pt x="2105" y="2381989"/>
                </a:lnTo>
                <a:cubicBezTo>
                  <a:pt x="45572" y="2031681"/>
                  <a:pt x="158440" y="1684108"/>
                  <a:pt x="346040" y="1359175"/>
                </a:cubicBezTo>
                <a:cubicBezTo>
                  <a:pt x="1096441" y="59442"/>
                  <a:pt x="2758404" y="-385879"/>
                  <a:pt x="4058137" y="364522"/>
                </a:cubicBezTo>
                <a:lnTo>
                  <a:pt x="4236386" y="479796"/>
                </a:lnTo>
                <a:close/>
              </a:path>
            </a:pathLst>
          </a:cu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Tw Cen MT" panose="020B0602020104020603" pitchFamily="34" charset="0"/>
            </a:endParaRPr>
          </a:p>
        </p:txBody>
      </p:sp>
    </p:spTree>
    <p:extLst>
      <p:ext uri="{BB962C8B-B14F-4D97-AF65-F5344CB8AC3E}">
        <p14:creationId xmlns:p14="http://schemas.microsoft.com/office/powerpoint/2010/main" val="2809809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p:cTn id="13"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8">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Đường kết nối Mũi tên Thẳng 20">
            <a:extLst>
              <a:ext uri="{FF2B5EF4-FFF2-40B4-BE49-F238E27FC236}">
                <a16:creationId xmlns:a16="http://schemas.microsoft.com/office/drawing/2014/main" id="{20BEC8B9-5920-6F17-9320-8EF83534FECE}"/>
              </a:ext>
            </a:extLst>
          </p:cNvPr>
          <p:cNvCxnSpPr>
            <a:cxnSpLocks/>
          </p:cNvCxnSpPr>
          <p:nvPr/>
        </p:nvCxnSpPr>
        <p:spPr>
          <a:xfrm>
            <a:off x="2748872" y="771896"/>
            <a:ext cx="0" cy="8858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Hình chữ nhật: Góc Tròn 28">
            <a:extLst>
              <a:ext uri="{FF2B5EF4-FFF2-40B4-BE49-F238E27FC236}">
                <a16:creationId xmlns:a16="http://schemas.microsoft.com/office/drawing/2014/main" id="{753ED881-CC66-3896-F909-F6042B380543}"/>
              </a:ext>
            </a:extLst>
          </p:cNvPr>
          <p:cNvSpPr/>
          <p:nvPr/>
        </p:nvSpPr>
        <p:spPr>
          <a:xfrm>
            <a:off x="6314536" y="1167537"/>
            <a:ext cx="4581242" cy="4358003"/>
          </a:xfrm>
          <a:prstGeom prst="roundRect">
            <a:avLst/>
          </a:pr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511175"/>
            <a:r>
              <a:rPr lang="vi-VN" sz="2400">
                <a:solidFill>
                  <a:schemeClr val="accent1">
                    <a:lumMod val="50000"/>
                  </a:schemeClr>
                </a:solidFill>
                <a:cs typeface="+mn-ea"/>
              </a:rPr>
              <a:t>Bằng bút pháp lãng mạn, Nguyễn Tuân đã xây dựng thành công hình tượng nhân vật Huấn Cao: một người vừa có Tài, vừa có Tâm. Hiên ngang, bất khuất trước cái xấu, cái </a:t>
            </a:r>
            <a:r>
              <a:rPr lang="en-US" sz="2400">
                <a:solidFill>
                  <a:schemeClr val="accent1">
                    <a:lumMod val="50000"/>
                  </a:schemeClr>
                </a:solidFill>
                <a:cs typeface="+mn-ea"/>
              </a:rPr>
              <a:t>á</a:t>
            </a:r>
            <a:r>
              <a:rPr lang="vi-VN" sz="2400">
                <a:solidFill>
                  <a:schemeClr val="accent1">
                    <a:lumMod val="50000"/>
                  </a:schemeClr>
                </a:solidFill>
                <a:cs typeface="+mn-ea"/>
              </a:rPr>
              <a:t>c; mềm lòng trước cái Đẹp, cái Thiện</a:t>
            </a:r>
          </a:p>
        </p:txBody>
      </p:sp>
      <p:grpSp>
        <p:nvGrpSpPr>
          <p:cNvPr id="4" name="Group 3">
            <a:extLst>
              <a:ext uri="{FF2B5EF4-FFF2-40B4-BE49-F238E27FC236}">
                <a16:creationId xmlns:a16="http://schemas.microsoft.com/office/drawing/2014/main" id="{09744B0C-17BF-F19C-EB18-EB825E288094}"/>
              </a:ext>
            </a:extLst>
          </p:cNvPr>
          <p:cNvGrpSpPr/>
          <p:nvPr/>
        </p:nvGrpSpPr>
        <p:grpSpPr>
          <a:xfrm>
            <a:off x="2304956" y="2494987"/>
            <a:ext cx="1800000" cy="1800000"/>
            <a:chOff x="43586" y="-30564"/>
            <a:chExt cx="1440000" cy="1440000"/>
          </a:xfrm>
        </p:grpSpPr>
        <p:sp>
          <p:nvSpPr>
            <p:cNvPr id="9" name="Oval 8">
              <a:extLst>
                <a:ext uri="{FF2B5EF4-FFF2-40B4-BE49-F238E27FC236}">
                  <a16:creationId xmlns:a16="http://schemas.microsoft.com/office/drawing/2014/main" id="{CED68B14-94D0-2ABA-06DE-E59DC42F5CC0}"/>
                </a:ext>
              </a:extLst>
            </p:cNvPr>
            <p:cNvSpPr/>
            <p:nvPr/>
          </p:nvSpPr>
          <p:spPr>
            <a:xfrm>
              <a:off x="43586" y="-30564"/>
              <a:ext cx="1440000" cy="1440000"/>
            </a:xfrm>
            <a:prstGeom prst="ellipse">
              <a:avLst/>
            </a:prstGeom>
            <a:gradFill>
              <a:gsLst>
                <a:gs pos="59000">
                  <a:schemeClr val="bg1">
                    <a:lumMod val="85000"/>
                  </a:schemeClr>
                </a:gs>
                <a:gs pos="0">
                  <a:schemeClr val="bg1"/>
                </a:gs>
                <a:gs pos="100000">
                  <a:schemeClr val="tx1">
                    <a:lumMod val="95000"/>
                    <a:lumOff val="5000"/>
                  </a:schemeClr>
                </a:gs>
              </a:gsLst>
              <a:path path="circle">
                <a:fillToRect l="50000" t="50000" r="50000" b="50000"/>
              </a:path>
            </a:gradFill>
            <a:ln>
              <a:noFill/>
            </a:ln>
            <a:effectLst>
              <a:outerShdw blurRad="165100" sx="102000" sy="102000" algn="ctr" rotWithShape="0">
                <a:prstClr val="black">
                  <a:alpha val="8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IN" sz="1400" b="1" dirty="0">
                <a:solidFill>
                  <a:schemeClr val="tx1"/>
                </a:solidFill>
                <a:latin typeface="Tw Cen MT" panose="020B0602020104020603" pitchFamily="34" charset="0"/>
              </a:endParaRPr>
            </a:p>
          </p:txBody>
        </p:sp>
        <p:sp>
          <p:nvSpPr>
            <p:cNvPr id="11" name="Rectangle 10">
              <a:extLst>
                <a:ext uri="{FF2B5EF4-FFF2-40B4-BE49-F238E27FC236}">
                  <a16:creationId xmlns:a16="http://schemas.microsoft.com/office/drawing/2014/main" id="{D35FA437-31EE-68B9-3497-071ED35643AD}"/>
                </a:ext>
              </a:extLst>
            </p:cNvPr>
            <p:cNvSpPr/>
            <p:nvPr/>
          </p:nvSpPr>
          <p:spPr>
            <a:xfrm>
              <a:off x="276232" y="325578"/>
              <a:ext cx="978970" cy="664797"/>
            </a:xfrm>
            <a:prstGeom prst="rect">
              <a:avLst/>
            </a:prstGeom>
          </p:spPr>
          <p:txBody>
            <a:bodyPr wrap="square">
              <a:spAutoFit/>
            </a:bodyPr>
            <a:lstStyle/>
            <a:p>
              <a:pPr algn="ctr"/>
              <a:r>
                <a:rPr lang="vi-VN" sz="2400" b="1" i="1">
                  <a:solidFill>
                    <a:srgbClr val="FF0000"/>
                  </a:solidFill>
                  <a:latin typeface="+mj-lt"/>
                </a:rPr>
                <a:t>Huấn Cao</a:t>
              </a:r>
              <a:endParaRPr lang="en-IN" sz="2400" b="1" dirty="0">
                <a:latin typeface="Agency FB" panose="020B0503020202020204" pitchFamily="34" charset="0"/>
              </a:endParaRPr>
            </a:p>
          </p:txBody>
        </p:sp>
      </p:grpSp>
      <p:sp>
        <p:nvSpPr>
          <p:cNvPr id="6" name="Freeform: Shape 5">
            <a:extLst>
              <a:ext uri="{FF2B5EF4-FFF2-40B4-BE49-F238E27FC236}">
                <a16:creationId xmlns:a16="http://schemas.microsoft.com/office/drawing/2014/main" id="{0BD9A3C8-7FD9-0C39-10F8-1C16CC20ED8B}"/>
              </a:ext>
            </a:extLst>
          </p:cNvPr>
          <p:cNvSpPr/>
          <p:nvPr/>
        </p:nvSpPr>
        <p:spPr>
          <a:xfrm rot="11107656">
            <a:off x="470383" y="872416"/>
            <a:ext cx="2871432" cy="4632966"/>
          </a:xfrm>
          <a:custGeom>
            <a:avLst/>
            <a:gdLst>
              <a:gd name="connsiteX0" fmla="*/ 2506911 w 2871432"/>
              <a:gd name="connsiteY0" fmla="*/ 3539910 h 4632966"/>
              <a:gd name="connsiteX1" fmla="*/ 1345317 w 2871432"/>
              <a:gd name="connsiteY1" fmla="*/ 4623655 h 4632966"/>
              <a:gd name="connsiteX2" fmla="*/ 1323605 w 2871432"/>
              <a:gd name="connsiteY2" fmla="*/ 4632966 h 4632966"/>
              <a:gd name="connsiteX3" fmla="*/ 1323605 w 2871432"/>
              <a:gd name="connsiteY3" fmla="*/ 2211142 h 4632966"/>
              <a:gd name="connsiteX4" fmla="*/ 1322601 w 2871432"/>
              <a:gd name="connsiteY4" fmla="*/ 2211142 h 4632966"/>
              <a:gd name="connsiteX5" fmla="*/ 1320115 w 2871432"/>
              <a:gd name="connsiteY5" fmla="*/ 2099811 h 4632966"/>
              <a:gd name="connsiteX6" fmla="*/ 738184 w 2871432"/>
              <a:gd name="connsiteY6" fmla="*/ 1168550 h 4632966"/>
              <a:gd name="connsiteX7" fmla="*/ 72161 w 2871432"/>
              <a:gd name="connsiteY7" fmla="*/ 1014611 h 4632966"/>
              <a:gd name="connsiteX8" fmla="*/ 0 w 2871432"/>
              <a:gd name="connsiteY8" fmla="*/ 1023201 h 4632966"/>
              <a:gd name="connsiteX9" fmla="*/ 1772238 w 2871432"/>
              <a:gd name="connsiteY9" fmla="*/ 0 h 4632966"/>
              <a:gd name="connsiteX10" fmla="*/ 1958940 w 2871432"/>
              <a:gd name="connsiteY10" fmla="*/ 149456 h 4632966"/>
              <a:gd name="connsiteX11" fmla="*/ 2506911 w 2871432"/>
              <a:gd name="connsiteY11" fmla="*/ 3539910 h 463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71432" h="4632966">
                <a:moveTo>
                  <a:pt x="2506911" y="3539910"/>
                </a:moveTo>
                <a:cubicBezTo>
                  <a:pt x="2225510" y="4027310"/>
                  <a:pt x="1815922" y="4394558"/>
                  <a:pt x="1345317" y="4623655"/>
                </a:cubicBezTo>
                <a:lnTo>
                  <a:pt x="1323605" y="4632966"/>
                </a:lnTo>
                <a:lnTo>
                  <a:pt x="1323605" y="2211142"/>
                </a:lnTo>
                <a:lnTo>
                  <a:pt x="1322601" y="2211142"/>
                </a:lnTo>
                <a:lnTo>
                  <a:pt x="1320115" y="2099811"/>
                </a:lnTo>
                <a:cubicBezTo>
                  <a:pt x="1293653" y="1725382"/>
                  <a:pt x="1087725" y="1370357"/>
                  <a:pt x="738184" y="1168550"/>
                </a:cubicBezTo>
                <a:cubicBezTo>
                  <a:pt x="528460" y="1047466"/>
                  <a:pt x="296818" y="998734"/>
                  <a:pt x="72161" y="1014611"/>
                </a:cubicBezTo>
                <a:lnTo>
                  <a:pt x="0" y="1023201"/>
                </a:lnTo>
                <a:lnTo>
                  <a:pt x="1772238" y="0"/>
                </a:lnTo>
                <a:lnTo>
                  <a:pt x="1958940" y="149456"/>
                </a:lnTo>
                <a:cubicBezTo>
                  <a:pt x="2904637" y="988046"/>
                  <a:pt x="3163512" y="2402644"/>
                  <a:pt x="2506911" y="3539910"/>
                </a:cubicBezTo>
                <a:close/>
              </a:path>
            </a:pathLst>
          </a:cu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Tw Cen MT" panose="020B0602020104020603" pitchFamily="34" charset="0"/>
            </a:endParaRPr>
          </a:p>
        </p:txBody>
      </p:sp>
      <p:sp>
        <p:nvSpPr>
          <p:cNvPr id="7" name="Freeform: Shape 6">
            <a:extLst>
              <a:ext uri="{FF2B5EF4-FFF2-40B4-BE49-F238E27FC236}">
                <a16:creationId xmlns:a16="http://schemas.microsoft.com/office/drawing/2014/main" id="{2D4F36F4-B538-CC49-3554-4D70E4DA03CF}"/>
              </a:ext>
            </a:extLst>
          </p:cNvPr>
          <p:cNvSpPr/>
          <p:nvPr/>
        </p:nvSpPr>
        <p:spPr>
          <a:xfrm rot="11107656">
            <a:off x="2200023" y="798567"/>
            <a:ext cx="3797813" cy="2925881"/>
          </a:xfrm>
          <a:custGeom>
            <a:avLst/>
            <a:gdLst>
              <a:gd name="connsiteX0" fmla="*/ 3797813 w 3797813"/>
              <a:gd name="connsiteY0" fmla="*/ 2698423 h 2925881"/>
              <a:gd name="connsiteX1" fmla="*/ 3669601 w 3797813"/>
              <a:gd name="connsiteY1" fmla="*/ 2753405 h 2925881"/>
              <a:gd name="connsiteX2" fmla="*/ 1359175 w 3797813"/>
              <a:gd name="connsiteY2" fmla="*/ 2561359 h 2925881"/>
              <a:gd name="connsiteX3" fmla="*/ 914 w 3797813"/>
              <a:gd name="connsiteY3" fmla="*/ 135012 h 2925881"/>
              <a:gd name="connsiteX4" fmla="*/ 11015 w 3797813"/>
              <a:gd name="connsiteY4" fmla="*/ 0 h 2925881"/>
              <a:gd name="connsiteX5" fmla="*/ 2131021 w 3797813"/>
              <a:gd name="connsiteY5" fmla="*/ 1223986 h 2925881"/>
              <a:gd name="connsiteX6" fmla="*/ 2133041 w 3797813"/>
              <a:gd name="connsiteY6" fmla="*/ 1220487 h 2925881"/>
              <a:gd name="connsiteX7" fmla="*/ 2133250 w 3797813"/>
              <a:gd name="connsiteY7" fmla="*/ 1220622 h 2925881"/>
              <a:gd name="connsiteX8" fmla="*/ 3730536 w 3797813"/>
              <a:gd name="connsiteY8" fmla="*/ 792631 h 2925881"/>
              <a:gd name="connsiteX9" fmla="*/ 3785084 w 3797813"/>
              <a:gd name="connsiteY9" fmla="*/ 686077 h 2925881"/>
              <a:gd name="connsiteX10" fmla="*/ 3797813 w 3797813"/>
              <a:gd name="connsiteY10" fmla="*/ 653467 h 2925881"/>
              <a:gd name="connsiteX11" fmla="*/ 3797813 w 3797813"/>
              <a:gd name="connsiteY11" fmla="*/ 2698423 h 292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97813" h="2925881">
                <a:moveTo>
                  <a:pt x="3797813" y="2698423"/>
                </a:moveTo>
                <a:lnTo>
                  <a:pt x="3669601" y="2753405"/>
                </a:lnTo>
                <a:cubicBezTo>
                  <a:pt x="2935986" y="3027226"/>
                  <a:pt x="2090274" y="2983460"/>
                  <a:pt x="1359175" y="2561359"/>
                </a:cubicBezTo>
                <a:cubicBezTo>
                  <a:pt x="465608" y="2045458"/>
                  <a:pt x="-24115" y="1098702"/>
                  <a:pt x="914" y="135012"/>
                </a:cubicBezTo>
                <a:lnTo>
                  <a:pt x="11015" y="0"/>
                </a:lnTo>
                <a:lnTo>
                  <a:pt x="2131021" y="1223986"/>
                </a:lnTo>
                <a:lnTo>
                  <a:pt x="2133041" y="1220487"/>
                </a:lnTo>
                <a:lnTo>
                  <a:pt x="2133250" y="1220622"/>
                </a:lnTo>
                <a:cubicBezTo>
                  <a:pt x="2692515" y="1543514"/>
                  <a:pt x="3407644" y="1351896"/>
                  <a:pt x="3730536" y="792631"/>
                </a:cubicBezTo>
                <a:cubicBezTo>
                  <a:pt x="3750716" y="757677"/>
                  <a:pt x="3768887" y="722114"/>
                  <a:pt x="3785084" y="686077"/>
                </a:cubicBezTo>
                <a:lnTo>
                  <a:pt x="3797813" y="653467"/>
                </a:lnTo>
                <a:lnTo>
                  <a:pt x="3797813" y="2698423"/>
                </a:lnTo>
                <a:close/>
              </a:path>
            </a:pathLst>
          </a:cu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Tw Cen MT" panose="020B0602020104020603" pitchFamily="34" charset="0"/>
            </a:endParaRPr>
          </a:p>
        </p:txBody>
      </p:sp>
      <p:sp>
        <p:nvSpPr>
          <p:cNvPr id="8" name="Freeform: Shape 7">
            <a:extLst>
              <a:ext uri="{FF2B5EF4-FFF2-40B4-BE49-F238E27FC236}">
                <a16:creationId xmlns:a16="http://schemas.microsoft.com/office/drawing/2014/main" id="{7FE71946-BF27-4029-0F99-022D09A041F5}"/>
              </a:ext>
            </a:extLst>
          </p:cNvPr>
          <p:cNvSpPr/>
          <p:nvPr/>
        </p:nvSpPr>
        <p:spPr>
          <a:xfrm rot="11107656">
            <a:off x="1542406" y="2767834"/>
            <a:ext cx="4236386" cy="3436253"/>
          </a:xfrm>
          <a:custGeom>
            <a:avLst/>
            <a:gdLst>
              <a:gd name="connsiteX0" fmla="*/ 4236386 w 4236386"/>
              <a:gd name="connsiteY0" fmla="*/ 479796 h 3436253"/>
              <a:gd name="connsiteX1" fmla="*/ 2123352 w 4236386"/>
              <a:gd name="connsiteY1" fmla="*/ 1699756 h 3436253"/>
              <a:gd name="connsiteX2" fmla="*/ 2124153 w 4236386"/>
              <a:gd name="connsiteY2" fmla="*/ 1701142 h 3436253"/>
              <a:gd name="connsiteX3" fmla="*/ 2087676 w 4236386"/>
              <a:gd name="connsiteY3" fmla="*/ 1721130 h 3436253"/>
              <a:gd name="connsiteX4" fmla="*/ 1686778 w 4236386"/>
              <a:gd name="connsiteY4" fmla="*/ 2133249 h 3436253"/>
              <a:gd name="connsiteX5" fmla="*/ 1766549 w 4236386"/>
              <a:gd name="connsiteY5" fmla="*/ 3423385 h 3436253"/>
              <a:gd name="connsiteX6" fmla="*/ 1777308 w 4236386"/>
              <a:gd name="connsiteY6" fmla="*/ 3436253 h 3436253"/>
              <a:gd name="connsiteX7" fmla="*/ 0 w 4236386"/>
              <a:gd name="connsiteY7" fmla="*/ 2410124 h 3436253"/>
              <a:gd name="connsiteX8" fmla="*/ 2105 w 4236386"/>
              <a:gd name="connsiteY8" fmla="*/ 2381989 h 3436253"/>
              <a:gd name="connsiteX9" fmla="*/ 346040 w 4236386"/>
              <a:gd name="connsiteY9" fmla="*/ 1359175 h 3436253"/>
              <a:gd name="connsiteX10" fmla="*/ 4058137 w 4236386"/>
              <a:gd name="connsiteY10" fmla="*/ 364522 h 3436253"/>
              <a:gd name="connsiteX11" fmla="*/ 4236386 w 4236386"/>
              <a:gd name="connsiteY11" fmla="*/ 479796 h 3436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36386" h="3436253">
                <a:moveTo>
                  <a:pt x="4236386" y="479796"/>
                </a:moveTo>
                <a:lnTo>
                  <a:pt x="2123352" y="1699756"/>
                </a:lnTo>
                <a:lnTo>
                  <a:pt x="2124153" y="1701142"/>
                </a:lnTo>
                <a:lnTo>
                  <a:pt x="2087676" y="1721130"/>
                </a:lnTo>
                <a:cubicBezTo>
                  <a:pt x="1926890" y="1819611"/>
                  <a:pt x="1787682" y="1958479"/>
                  <a:pt x="1686778" y="2133249"/>
                </a:cubicBezTo>
                <a:cubicBezTo>
                  <a:pt x="1444610" y="2552697"/>
                  <a:pt x="1491853" y="3059820"/>
                  <a:pt x="1766549" y="3423385"/>
                </a:cubicBezTo>
                <a:lnTo>
                  <a:pt x="1777308" y="3436253"/>
                </a:lnTo>
                <a:lnTo>
                  <a:pt x="0" y="2410124"/>
                </a:lnTo>
                <a:lnTo>
                  <a:pt x="2105" y="2381989"/>
                </a:lnTo>
                <a:cubicBezTo>
                  <a:pt x="45572" y="2031681"/>
                  <a:pt x="158440" y="1684108"/>
                  <a:pt x="346040" y="1359175"/>
                </a:cubicBezTo>
                <a:cubicBezTo>
                  <a:pt x="1096441" y="59442"/>
                  <a:pt x="2758404" y="-385879"/>
                  <a:pt x="4058137" y="364522"/>
                </a:cubicBezTo>
                <a:lnTo>
                  <a:pt x="4236386" y="479796"/>
                </a:lnTo>
                <a:close/>
              </a:path>
            </a:pathLst>
          </a:cu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Tw Cen MT" panose="020B0602020104020603" pitchFamily="34" charset="0"/>
            </a:endParaRPr>
          </a:p>
        </p:txBody>
      </p:sp>
      <p:sp>
        <p:nvSpPr>
          <p:cNvPr id="12" name="Hình chữ nhật 11">
            <a:extLst>
              <a:ext uri="{FF2B5EF4-FFF2-40B4-BE49-F238E27FC236}">
                <a16:creationId xmlns:a16="http://schemas.microsoft.com/office/drawing/2014/main" id="{AE172552-4937-B1B4-8217-2CD7740BBE8B}"/>
              </a:ext>
            </a:extLst>
          </p:cNvPr>
          <p:cNvSpPr/>
          <p:nvPr/>
        </p:nvSpPr>
        <p:spPr>
          <a:xfrm>
            <a:off x="444264" y="2933158"/>
            <a:ext cx="1800000" cy="1158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500" b="1" i="1">
                <a:solidFill>
                  <a:schemeClr val="tx1"/>
                </a:solidFill>
                <a:latin typeface="+mj-lt"/>
              </a:rPr>
              <a:t>Tâm hồn</a:t>
            </a:r>
          </a:p>
        </p:txBody>
      </p:sp>
      <p:sp>
        <p:nvSpPr>
          <p:cNvPr id="16" name="Hình chữ nhật 15">
            <a:extLst>
              <a:ext uri="{FF2B5EF4-FFF2-40B4-BE49-F238E27FC236}">
                <a16:creationId xmlns:a16="http://schemas.microsoft.com/office/drawing/2014/main" id="{269B47BE-5ACB-F435-7117-5F8A9DF10A64}"/>
              </a:ext>
            </a:extLst>
          </p:cNvPr>
          <p:cNvSpPr/>
          <p:nvPr/>
        </p:nvSpPr>
        <p:spPr>
          <a:xfrm>
            <a:off x="3217128" y="4412839"/>
            <a:ext cx="1763602" cy="1158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500" b="1" i="1">
                <a:solidFill>
                  <a:schemeClr val="tx1"/>
                </a:solidFill>
                <a:latin typeface="+mj-lt"/>
              </a:rPr>
              <a:t>Khí phách </a:t>
            </a:r>
          </a:p>
        </p:txBody>
      </p:sp>
      <p:sp>
        <p:nvSpPr>
          <p:cNvPr id="18" name="Hình chữ nhật 17">
            <a:extLst>
              <a:ext uri="{FF2B5EF4-FFF2-40B4-BE49-F238E27FC236}">
                <a16:creationId xmlns:a16="http://schemas.microsoft.com/office/drawing/2014/main" id="{3125D064-0696-1110-4F00-69856DB42E2F}"/>
              </a:ext>
            </a:extLst>
          </p:cNvPr>
          <p:cNvSpPr/>
          <p:nvPr/>
        </p:nvSpPr>
        <p:spPr>
          <a:xfrm>
            <a:off x="2959375" y="1164643"/>
            <a:ext cx="1720204" cy="1158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500" b="1" i="1">
                <a:solidFill>
                  <a:schemeClr val="tx1"/>
                </a:solidFill>
                <a:latin typeface="+mj-lt"/>
              </a:rPr>
              <a:t>Tài năng</a:t>
            </a:r>
          </a:p>
        </p:txBody>
      </p:sp>
      <p:sp>
        <p:nvSpPr>
          <p:cNvPr id="3" name="Hộp Văn bản 4">
            <a:extLst>
              <a:ext uri="{FF2B5EF4-FFF2-40B4-BE49-F238E27FC236}">
                <a16:creationId xmlns:a16="http://schemas.microsoft.com/office/drawing/2014/main" id="{B4438EBD-6FFF-55C6-3FFA-B115E5CA548E}"/>
              </a:ext>
            </a:extLst>
          </p:cNvPr>
          <p:cNvSpPr txBox="1"/>
          <p:nvPr/>
        </p:nvSpPr>
        <p:spPr>
          <a:xfrm>
            <a:off x="-11371436" y="271457"/>
            <a:ext cx="2985113" cy="707886"/>
          </a:xfrm>
          <a:prstGeom prst="rect">
            <a:avLst/>
          </a:prstGeom>
          <a:noFill/>
        </p:spPr>
        <p:txBody>
          <a:bodyPr wrap="none" rtlCol="0">
            <a:spAutoFit/>
          </a:bodyPr>
          <a:lstStyle/>
          <a:p>
            <a:pPr algn="r"/>
            <a:r>
              <a:rPr lang="vi-VN" sz="4000" b="1">
                <a:latin typeface="+mj-lt"/>
              </a:rPr>
              <a:t>I</a:t>
            </a:r>
            <a:r>
              <a:rPr lang="en-US" sz="4000" b="1">
                <a:latin typeface="+mj-lt"/>
              </a:rPr>
              <a:t>I</a:t>
            </a:r>
            <a:r>
              <a:rPr lang="vi-VN" sz="4000" b="1">
                <a:latin typeface="+mj-lt"/>
              </a:rPr>
              <a:t>. </a:t>
            </a:r>
            <a:r>
              <a:rPr lang="en-US" sz="4000" b="1">
                <a:latin typeface="+mj-lt"/>
              </a:rPr>
              <a:t>Đọc hiểu</a:t>
            </a:r>
            <a:endParaRPr lang="vi-VN" sz="4000" b="1">
              <a:latin typeface="+mj-lt"/>
            </a:endParaRPr>
          </a:p>
        </p:txBody>
      </p:sp>
      <p:sp>
        <p:nvSpPr>
          <p:cNvPr id="5" name="Hộp Văn bản 5">
            <a:extLst>
              <a:ext uri="{FF2B5EF4-FFF2-40B4-BE49-F238E27FC236}">
                <a16:creationId xmlns:a16="http://schemas.microsoft.com/office/drawing/2014/main" id="{24B08C9F-074B-FB64-CC9F-35CFD823E702}"/>
              </a:ext>
            </a:extLst>
          </p:cNvPr>
          <p:cNvSpPr txBox="1"/>
          <p:nvPr/>
        </p:nvSpPr>
        <p:spPr>
          <a:xfrm>
            <a:off x="-11195877" y="1101736"/>
            <a:ext cx="5521063" cy="1169551"/>
          </a:xfrm>
          <a:prstGeom prst="rect">
            <a:avLst/>
          </a:prstGeom>
          <a:noFill/>
        </p:spPr>
        <p:txBody>
          <a:bodyPr wrap="none" rtlCol="0">
            <a:spAutoFit/>
          </a:bodyPr>
          <a:lstStyle/>
          <a:p>
            <a:r>
              <a:rPr lang="en-US" sz="3600" b="1">
                <a:effectLst/>
                <a:latin typeface="#9Slide03 Montserrat Light" panose="00000400000000000000" pitchFamily="2" charset="0"/>
                <a:ea typeface="Calibri" panose="020F0502020204030204" pitchFamily="34" charset="0"/>
                <a:cs typeface="Times New Roman" panose="02020603050405020304" pitchFamily="18" charset="0"/>
              </a:rPr>
              <a:t>3. </a:t>
            </a:r>
            <a:r>
              <a:rPr lang="en-US" sz="3600" b="1">
                <a:latin typeface="#9Slide03 Montserrat Light" panose="00000400000000000000" pitchFamily="2" charset="0"/>
                <a:cs typeface="Times New Roman" panose="02020603050405020304" pitchFamily="18" charset="0"/>
              </a:rPr>
              <a:t>Nhân vật </a:t>
            </a:r>
            <a:r>
              <a:rPr lang="en-US" sz="3600" b="1">
                <a:effectLst/>
                <a:latin typeface="#9Slide03 Montserrat Light" panose="00000400000000000000" pitchFamily="2" charset="0"/>
                <a:ea typeface="Calibri" panose="020F0502020204030204" pitchFamily="34" charset="0"/>
                <a:cs typeface="Times New Roman" panose="02020603050405020304" pitchFamily="18" charset="0"/>
              </a:rPr>
              <a:t>Quản Ngục:</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endParaRPr lang="vi-VN" sz="3400" b="1">
              <a:latin typeface="+mj-lt"/>
            </a:endParaRPr>
          </a:p>
        </p:txBody>
      </p:sp>
    </p:spTree>
    <p:extLst>
      <p:ext uri="{BB962C8B-B14F-4D97-AF65-F5344CB8AC3E}">
        <p14:creationId xmlns:p14="http://schemas.microsoft.com/office/powerpoint/2010/main" val="17078190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arn(inVertical)">
                                      <p:cBhvr>
                                        <p:cTn id="2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2" grpId="0"/>
      <p:bldP spid="16" grpId="0"/>
      <p:bldP spid="1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A0F48355-D3E2-D11A-A1DA-B46E9A9DE338}"/>
              </a:ext>
            </a:extLst>
          </p:cNvPr>
          <p:cNvSpPr txBox="1"/>
          <p:nvPr/>
        </p:nvSpPr>
        <p:spPr>
          <a:xfrm>
            <a:off x="241991" y="271457"/>
            <a:ext cx="2985113" cy="707886"/>
          </a:xfrm>
          <a:prstGeom prst="rect">
            <a:avLst/>
          </a:prstGeom>
          <a:noFill/>
        </p:spPr>
        <p:txBody>
          <a:bodyPr wrap="none" rtlCol="0">
            <a:spAutoFit/>
          </a:bodyPr>
          <a:lstStyle/>
          <a:p>
            <a:pPr algn="r"/>
            <a:r>
              <a:rPr lang="vi-VN" sz="4000" b="1">
                <a:latin typeface="+mj-lt"/>
              </a:rPr>
              <a:t>I</a:t>
            </a:r>
            <a:r>
              <a:rPr lang="en-US" sz="4000" b="1">
                <a:latin typeface="+mj-lt"/>
              </a:rPr>
              <a:t>I</a:t>
            </a:r>
            <a:r>
              <a:rPr lang="vi-VN" sz="4000" b="1">
                <a:latin typeface="+mj-lt"/>
              </a:rPr>
              <a:t>. </a:t>
            </a:r>
            <a:r>
              <a:rPr lang="en-US" sz="4000" b="1">
                <a:latin typeface="+mj-lt"/>
              </a:rPr>
              <a:t>Đọc hiểu</a:t>
            </a:r>
            <a:endParaRPr lang="vi-VN" sz="4000" b="1">
              <a:latin typeface="+mj-lt"/>
            </a:endParaRPr>
          </a:p>
        </p:txBody>
      </p:sp>
      <p:sp>
        <p:nvSpPr>
          <p:cNvPr id="6" name="Hộp Văn bản 5">
            <a:extLst>
              <a:ext uri="{FF2B5EF4-FFF2-40B4-BE49-F238E27FC236}">
                <a16:creationId xmlns:a16="http://schemas.microsoft.com/office/drawing/2014/main" id="{7F0F5C1D-FCE5-BFEC-E6E7-85A6EC0C5BF6}"/>
              </a:ext>
            </a:extLst>
          </p:cNvPr>
          <p:cNvSpPr txBox="1"/>
          <p:nvPr/>
        </p:nvSpPr>
        <p:spPr>
          <a:xfrm>
            <a:off x="417550" y="1101736"/>
            <a:ext cx="5521063" cy="1169551"/>
          </a:xfrm>
          <a:prstGeom prst="rect">
            <a:avLst/>
          </a:prstGeom>
          <a:noFill/>
        </p:spPr>
        <p:txBody>
          <a:bodyPr wrap="none" rtlCol="0">
            <a:spAutoFit/>
          </a:bodyPr>
          <a:lstStyle/>
          <a:p>
            <a:r>
              <a:rPr lang="en-US" sz="3600" b="1">
                <a:effectLst/>
                <a:latin typeface="#9Slide03 Montserrat Light" panose="00000400000000000000" pitchFamily="2" charset="0"/>
                <a:ea typeface="Calibri" panose="020F0502020204030204" pitchFamily="34" charset="0"/>
                <a:cs typeface="Times New Roman" panose="02020603050405020304" pitchFamily="18" charset="0"/>
              </a:rPr>
              <a:t>3. </a:t>
            </a:r>
            <a:r>
              <a:rPr lang="en-US" sz="3600" b="1">
                <a:latin typeface="#9Slide03 Montserrat Light" panose="00000400000000000000" pitchFamily="2" charset="0"/>
                <a:cs typeface="Times New Roman" panose="02020603050405020304" pitchFamily="18" charset="0"/>
              </a:rPr>
              <a:t>Nhân vật </a:t>
            </a:r>
            <a:r>
              <a:rPr lang="en-US" sz="3600" b="1">
                <a:effectLst/>
                <a:latin typeface="#9Slide03 Montserrat Light" panose="00000400000000000000" pitchFamily="2" charset="0"/>
                <a:ea typeface="Calibri" panose="020F0502020204030204" pitchFamily="34" charset="0"/>
                <a:cs typeface="Times New Roman" panose="02020603050405020304" pitchFamily="18" charset="0"/>
              </a:rPr>
              <a:t>Quản Ngục:</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endParaRPr lang="vi-VN" sz="3400" b="1">
              <a:latin typeface="+mj-lt"/>
            </a:endParaRPr>
          </a:p>
        </p:txBody>
      </p:sp>
      <p:sp>
        <p:nvSpPr>
          <p:cNvPr id="8" name="TextBox 7">
            <a:extLst>
              <a:ext uri="{FF2B5EF4-FFF2-40B4-BE49-F238E27FC236}">
                <a16:creationId xmlns:a16="http://schemas.microsoft.com/office/drawing/2014/main" id="{BEE41DAD-DB6B-6C10-B1F1-783C191573DC}"/>
              </a:ext>
            </a:extLst>
          </p:cNvPr>
          <p:cNvSpPr txBox="1"/>
          <p:nvPr/>
        </p:nvSpPr>
        <p:spPr>
          <a:xfrm>
            <a:off x="726304" y="1324904"/>
            <a:ext cx="10179330" cy="4574842"/>
          </a:xfrm>
          <a:prstGeom prst="rect">
            <a:avLst/>
          </a:prstGeom>
          <a:noFill/>
        </p:spPr>
        <p:txBody>
          <a:bodyPr wrap="square">
            <a:spAutoFit/>
          </a:bodyPr>
          <a:lstStyle/>
          <a:p>
            <a:pPr>
              <a:lnSpc>
                <a:spcPct val="107000"/>
              </a:lnSpc>
              <a:spcAft>
                <a:spcPts val="800"/>
              </a:spcAft>
            </a:pPr>
            <a:r>
              <a:rPr lang="en-US" b="1">
                <a:latin typeface="#9Slide03 Montserrat Light" panose="00000400000000000000" pitchFamily="2" charset="0"/>
                <a:ea typeface="Calibri" panose="020F0502020204030204" pitchFamily="34" charset="0"/>
                <a:cs typeface="Times New Roman" panose="02020603050405020304" pitchFamily="18" charset="0"/>
              </a:rPr>
              <a:t> </a:t>
            </a:r>
            <a:endParaRPr lang="en-US" b="1">
              <a:latin typeface="Times New Roman" panose="02020603050405020304" pitchFamily="18"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2000" b="1">
                <a:latin typeface="#9Slide03 Montserrat Light" panose="00000400000000000000" pitchFamily="2" charset="0"/>
                <a:ea typeface="Calibri" panose="020F0502020204030204" pitchFamily="34" charset="0"/>
                <a:cs typeface="Times New Roman" panose="02020603050405020304" pitchFamily="18" charset="0"/>
              </a:rPr>
              <a:t>-Nhân vật phụ, có số mệnh nghệ thuật không nhỏ-&gt; khắc đậm chủ đề tác phẩm</a:t>
            </a:r>
            <a:endParaRPr lang="en-US" b="1">
              <a:latin typeface="Times New Roman" panose="02020603050405020304" pitchFamily="18"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2800" b="1">
                <a:latin typeface="#9Slide03 Montserrat Light" panose="00000400000000000000" pitchFamily="2" charset="0"/>
                <a:ea typeface="Calibri" panose="020F0502020204030204" pitchFamily="34" charset="0"/>
                <a:cs typeface="Times New Roman" panose="02020603050405020304" pitchFamily="18" charset="0"/>
              </a:rPr>
              <a:t>a.  </a:t>
            </a:r>
            <a:r>
              <a:rPr lang="es-UY" sz="2800" b="1">
                <a:latin typeface="#9Slide03 Montserrat Light" panose="00000400000000000000" pitchFamily="2" charset="0"/>
                <a:ea typeface="Calibri" panose="020F0502020204030204" pitchFamily="34" charset="0"/>
                <a:cs typeface="Times New Roman" panose="02020603050405020304" pitchFamily="18" charset="0"/>
              </a:rPr>
              <a:t>Cảnh ngộ và con người:</a:t>
            </a:r>
            <a:endParaRPr lang="en-US" sz="2400" b="1">
              <a:latin typeface="Times New Roman" panose="02020603050405020304" pitchFamily="18" charset="0"/>
              <a:ea typeface="Calibri" panose="020F0502020204030204" pitchFamily="34" charset="0"/>
              <a:cs typeface="Times New Roman" panose="02020603050405020304" pitchFamily="18" charset="0"/>
            </a:endParaRPr>
          </a:p>
          <a:p>
            <a:pPr marL="685800" marR="0">
              <a:lnSpc>
                <a:spcPct val="107000"/>
              </a:lnSpc>
              <a:spcBef>
                <a:spcPts val="0"/>
              </a:spcBef>
              <a:spcAft>
                <a:spcPts val="0"/>
              </a:spcAft>
            </a:pPr>
            <a:r>
              <a:rPr lang="es-UY" sz="2000" b="1">
                <a:latin typeface="#9Slide03 Montserrat Light" panose="00000400000000000000" pitchFamily="2" charset="0"/>
                <a:ea typeface="Calibri" panose="020F0502020204030204" pitchFamily="34" charset="0"/>
                <a:cs typeface="Times New Roman" panose="02020603050405020304" pitchFamily="18" charset="0"/>
              </a:rPr>
              <a:t>+Môi trường sống: nhà tù, nơi cái ác thống trị</a:t>
            </a:r>
            <a:endParaRPr lang="en-US" b="1">
              <a:latin typeface="Times New Roman" panose="02020603050405020304" pitchFamily="18" charset="0"/>
              <a:ea typeface="Calibri" panose="020F0502020204030204" pitchFamily="34" charset="0"/>
              <a:cs typeface="Times New Roman" panose="02020603050405020304" pitchFamily="18" charset="0"/>
            </a:endParaRPr>
          </a:p>
          <a:p>
            <a:pPr marL="685800" marR="0">
              <a:lnSpc>
                <a:spcPct val="107000"/>
              </a:lnSpc>
              <a:spcBef>
                <a:spcPts val="0"/>
              </a:spcBef>
              <a:spcAft>
                <a:spcPts val="0"/>
              </a:spcAft>
            </a:pPr>
            <a:r>
              <a:rPr lang="es-UY" sz="2000" b="1">
                <a:latin typeface="#9Slide03 Montserrat Light" panose="00000400000000000000" pitchFamily="2" charset="0"/>
                <a:ea typeface="Calibri" panose="020F0502020204030204" pitchFamily="34" charset="0"/>
                <a:cs typeface="Times New Roman" panose="02020603050405020304" pitchFamily="18" charset="0"/>
              </a:rPr>
              <a:t>+Dung mạo:</a:t>
            </a:r>
            <a:endParaRPr lang="en-US" b="1">
              <a:latin typeface="Times New Roman" panose="02020603050405020304" pitchFamily="18" charset="0"/>
              <a:ea typeface="Calibri" panose="020F0502020204030204" pitchFamily="34" charset="0"/>
              <a:cs typeface="Times New Roman" panose="02020603050405020304" pitchFamily="18" charset="0"/>
            </a:endParaRPr>
          </a:p>
          <a:p>
            <a:pPr marL="685800" marR="0">
              <a:lnSpc>
                <a:spcPct val="107000"/>
              </a:lnSpc>
              <a:spcBef>
                <a:spcPts val="0"/>
              </a:spcBef>
              <a:spcAft>
                <a:spcPts val="0"/>
              </a:spcAft>
            </a:pPr>
            <a:r>
              <a:rPr lang="es-UY" sz="2000" b="1">
                <a:latin typeface="#9Slide03 Montserrat Light" panose="00000400000000000000" pitchFamily="2" charset="0"/>
                <a:ea typeface="Calibri" panose="020F0502020204030204" pitchFamily="34" charset="0"/>
                <a:cs typeface="Times New Roman" panose="02020603050405020304" pitchFamily="18" charset="0"/>
              </a:rPr>
              <a:t>“</a:t>
            </a:r>
            <a:r>
              <a:rPr lang="es-UY" sz="2000" b="1" i="1">
                <a:latin typeface="#9Slide03 Montserrat Light" panose="00000400000000000000" pitchFamily="2" charset="0"/>
                <a:ea typeface="Calibri" panose="020F0502020204030204" pitchFamily="34" charset="0"/>
                <a:cs typeface="Times New Roman" panose="02020603050405020304" pitchFamily="18" charset="0"/>
              </a:rPr>
              <a:t>đầu đã điểm hoa râm”  “những đường nhăn nheo của một bộ mặt tư lự”</a:t>
            </a:r>
            <a:endParaRPr lang="en-US" b="1">
              <a:latin typeface="Times New Roman" panose="02020603050405020304" pitchFamily="18" charset="0"/>
              <a:ea typeface="Calibri" panose="020F0502020204030204" pitchFamily="34" charset="0"/>
              <a:cs typeface="Times New Roman" panose="02020603050405020304" pitchFamily="18" charset="0"/>
            </a:endParaRPr>
          </a:p>
          <a:p>
            <a:pPr marL="685800" marR="0">
              <a:lnSpc>
                <a:spcPct val="107000"/>
              </a:lnSpc>
              <a:spcBef>
                <a:spcPts val="0"/>
              </a:spcBef>
              <a:spcAft>
                <a:spcPts val="0"/>
              </a:spcAft>
            </a:pPr>
            <a:r>
              <a:rPr lang="es-UY" sz="2000" b="1">
                <a:latin typeface="#9Slide03 Montserrat Light" panose="00000400000000000000" pitchFamily="2" charset="0"/>
                <a:ea typeface="Calibri" panose="020F0502020204030204" pitchFamily="34" charset="0"/>
                <a:cs typeface="Times New Roman" panose="02020603050405020304" pitchFamily="18" charset="0"/>
              </a:rPr>
              <a:t>-&gt;nội tâm sâu sắc nhiều lo nghĩ</a:t>
            </a:r>
            <a:endParaRPr lang="en-US" b="1">
              <a:latin typeface="Times New Roman" panose="02020603050405020304" pitchFamily="18" charset="0"/>
              <a:ea typeface="Calibri" panose="020F0502020204030204" pitchFamily="34" charset="0"/>
              <a:cs typeface="Times New Roman" panose="02020603050405020304" pitchFamily="18" charset="0"/>
            </a:endParaRPr>
          </a:p>
          <a:p>
            <a:pPr marL="685800" marR="0">
              <a:lnSpc>
                <a:spcPct val="107000"/>
              </a:lnSpc>
              <a:spcBef>
                <a:spcPts val="0"/>
              </a:spcBef>
              <a:spcAft>
                <a:spcPts val="0"/>
              </a:spcAft>
            </a:pPr>
            <a:r>
              <a:rPr lang="es-UY" sz="2000" b="1">
                <a:latin typeface="#9Slide03 Montserrat Light" panose="00000400000000000000" pitchFamily="2" charset="0"/>
                <a:ea typeface="Calibri" panose="020F0502020204030204" pitchFamily="34" charset="0"/>
                <a:cs typeface="Times New Roman" panose="02020603050405020304" pitchFamily="18" charset="0"/>
              </a:rPr>
              <a:t>+Tính cách:</a:t>
            </a:r>
            <a:endParaRPr lang="en-US" b="1">
              <a:latin typeface="Times New Roman" panose="02020603050405020304" pitchFamily="18" charset="0"/>
              <a:ea typeface="Calibri" panose="020F0502020204030204" pitchFamily="34" charset="0"/>
              <a:cs typeface="Times New Roman" panose="02020603050405020304" pitchFamily="18" charset="0"/>
            </a:endParaRPr>
          </a:p>
          <a:p>
            <a:pPr marL="685800" marR="0">
              <a:lnSpc>
                <a:spcPct val="107000"/>
              </a:lnSpc>
              <a:spcBef>
                <a:spcPts val="0"/>
              </a:spcBef>
              <a:spcAft>
                <a:spcPts val="0"/>
              </a:spcAft>
            </a:pPr>
            <a:r>
              <a:rPr lang="es-UY" sz="2000" b="1">
                <a:latin typeface="#9Slide03 Montserrat Light" panose="00000400000000000000" pitchFamily="2" charset="0"/>
                <a:ea typeface="Calibri" panose="020F0502020204030204" pitchFamily="34" charset="0"/>
                <a:cs typeface="Times New Roman" panose="02020603050405020304" pitchFamily="18" charset="0"/>
              </a:rPr>
              <a:t>“</a:t>
            </a:r>
            <a:r>
              <a:rPr lang="es-UY" sz="2000" b="1" i="1">
                <a:latin typeface="#9Slide03 Montserrat Light" panose="00000400000000000000" pitchFamily="2" charset="0"/>
                <a:ea typeface="Calibri" panose="020F0502020204030204" pitchFamily="34" charset="0"/>
                <a:cs typeface="Times New Roman" panose="02020603050405020304" pitchFamily="18" charset="0"/>
              </a:rPr>
              <a:t>dịu dàng và lòng biết giá người, biết trọng người ngay”</a:t>
            </a:r>
            <a:endParaRPr lang="en-US" b="1">
              <a:latin typeface="Times New Roman" panose="02020603050405020304" pitchFamily="18" charset="0"/>
              <a:ea typeface="Calibri" panose="020F0502020204030204" pitchFamily="34" charset="0"/>
              <a:cs typeface="Times New Roman" panose="02020603050405020304" pitchFamily="18" charset="0"/>
            </a:endParaRPr>
          </a:p>
          <a:p>
            <a:pPr marL="685800" marR="0">
              <a:lnSpc>
                <a:spcPct val="107000"/>
              </a:lnSpc>
              <a:spcBef>
                <a:spcPts val="0"/>
              </a:spcBef>
              <a:spcAft>
                <a:spcPts val="0"/>
              </a:spcAft>
            </a:pPr>
            <a:r>
              <a:rPr lang="es-UY" sz="2000" b="1" i="1">
                <a:latin typeface="#9Slide03 Montserrat Light" panose="00000400000000000000" pitchFamily="2" charset="0"/>
                <a:ea typeface="Calibri" panose="020F0502020204030204" pitchFamily="34" charset="0"/>
                <a:cs typeface="Times New Roman" panose="02020603050405020304" pitchFamily="18" charset="0"/>
              </a:rPr>
              <a:t>“thanh âm trong trẻo giữa một bản đàn mà nhạc luật đều hỗn loạn xô bồ”</a:t>
            </a:r>
            <a:endParaRPr lang="en-US" b="1">
              <a:latin typeface="Times New Roman" panose="02020603050405020304" pitchFamily="18" charset="0"/>
              <a:ea typeface="Calibri" panose="020F0502020204030204" pitchFamily="34" charset="0"/>
              <a:cs typeface="Times New Roman" panose="02020603050405020304" pitchFamily="18" charset="0"/>
            </a:endParaRPr>
          </a:p>
          <a:p>
            <a:pPr marL="685800" marR="0">
              <a:lnSpc>
                <a:spcPct val="107000"/>
              </a:lnSpc>
              <a:spcBef>
                <a:spcPts val="0"/>
              </a:spcBef>
              <a:spcAft>
                <a:spcPts val="0"/>
              </a:spcAft>
            </a:pPr>
            <a:r>
              <a:rPr lang="es-UY" sz="2000" b="1" i="1">
                <a:latin typeface="#9Slide03 Montserrat Light" panose="00000400000000000000" pitchFamily="2" charset="0"/>
                <a:ea typeface="Calibri" panose="020F0502020204030204" pitchFamily="34" charset="0"/>
                <a:cs typeface="Times New Roman" panose="02020603050405020304" pitchFamily="18" charset="0"/>
              </a:rPr>
              <a:t>-&gt;</a:t>
            </a:r>
            <a:r>
              <a:rPr lang="es-UY" sz="2000" b="1">
                <a:latin typeface="#9Slide03 Montserrat Light" panose="00000400000000000000" pitchFamily="2" charset="0"/>
                <a:ea typeface="Calibri" panose="020F0502020204030204" pitchFamily="34" charset="0"/>
                <a:cs typeface="Times New Roman" panose="02020603050405020304" pitchFamily="18" charset="0"/>
              </a:rPr>
              <a:t>bản tính lương thiện, nhân cách cao đẹp</a:t>
            </a:r>
            <a:endParaRPr lang="en-US" b="1">
              <a:latin typeface="Times New Roman" panose="02020603050405020304" pitchFamily="18" charset="0"/>
              <a:ea typeface="Calibri" panose="020F0502020204030204" pitchFamily="34" charset="0"/>
              <a:cs typeface="Times New Roman" panose="02020603050405020304" pitchFamily="18" charset="0"/>
            </a:endParaRPr>
          </a:p>
          <a:p>
            <a:pPr marL="685800" marR="0">
              <a:lnSpc>
                <a:spcPct val="107000"/>
              </a:lnSpc>
              <a:spcBef>
                <a:spcPts val="0"/>
              </a:spcBef>
              <a:spcAft>
                <a:spcPts val="800"/>
              </a:spcAft>
            </a:pPr>
            <a:r>
              <a:rPr lang="es-UY" sz="2000" b="1" i="1">
                <a:latin typeface="#9Slide03 Montserrat Light" panose="00000400000000000000" pitchFamily="2" charset="0"/>
                <a:ea typeface="Calibri" panose="020F0502020204030204" pitchFamily="34" charset="0"/>
                <a:cs typeface="Times New Roman" panose="02020603050405020304" pitchFamily="18" charset="0"/>
              </a:rPr>
              <a:t>+</a:t>
            </a:r>
            <a:r>
              <a:rPr lang="es-UY" sz="2000" b="1">
                <a:latin typeface="#9Slide03 Montserrat Light" panose="00000400000000000000" pitchFamily="2" charset="0"/>
                <a:ea typeface="Calibri" panose="020F0502020204030204" pitchFamily="34" charset="0"/>
                <a:cs typeface="Times New Roman" panose="02020603050405020304" pitchFamily="18" charset="0"/>
              </a:rPr>
              <a:t>bi kịch: </a:t>
            </a:r>
            <a:r>
              <a:rPr lang="es-UY" sz="2000" b="1" i="1">
                <a:latin typeface="#9Slide03 Montserrat Light" panose="00000400000000000000" pitchFamily="2" charset="0"/>
                <a:ea typeface="Calibri" panose="020F0502020204030204" pitchFamily="34" charset="0"/>
                <a:cs typeface="Times New Roman" panose="02020603050405020304" pitchFamily="18" charset="0"/>
              </a:rPr>
              <a:t>hoàn cảnh đề lao &gt;&lt; tính cách biết giá người</a:t>
            </a:r>
            <a:endParaRPr lang="en-US"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Hình chữ nhật: Góc Tròn 28">
            <a:extLst>
              <a:ext uri="{FF2B5EF4-FFF2-40B4-BE49-F238E27FC236}">
                <a16:creationId xmlns:a16="http://schemas.microsoft.com/office/drawing/2014/main" id="{C4B6DADE-A0A8-EAB4-8B75-B97EB563680E}"/>
              </a:ext>
            </a:extLst>
          </p:cNvPr>
          <p:cNvSpPr/>
          <p:nvPr/>
        </p:nvSpPr>
        <p:spPr>
          <a:xfrm>
            <a:off x="12556085" y="1167537"/>
            <a:ext cx="1195325" cy="4358003"/>
          </a:xfrm>
          <a:prstGeom prst="roundRect">
            <a:avLst/>
          </a:pr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511175"/>
            <a:r>
              <a:rPr lang="vi-VN" sz="2400">
                <a:solidFill>
                  <a:schemeClr val="accent1">
                    <a:lumMod val="50000"/>
                  </a:schemeClr>
                </a:solidFill>
                <a:cs typeface="+mn-ea"/>
              </a:rPr>
              <a:t>Bằng bút pháp lãng mạn, Nguyễn Tuân đã xây dựng thành công hình tượng nhân vật Huấn Cao: một người vừa có Tài, vừa có Tâm. Hiên ngang, bất khuất trước cái xấu, cái </a:t>
            </a:r>
            <a:r>
              <a:rPr lang="en-US" sz="2400">
                <a:solidFill>
                  <a:schemeClr val="accent1">
                    <a:lumMod val="50000"/>
                  </a:schemeClr>
                </a:solidFill>
                <a:cs typeface="+mn-ea"/>
              </a:rPr>
              <a:t>á</a:t>
            </a:r>
            <a:r>
              <a:rPr lang="vi-VN" sz="2400">
                <a:solidFill>
                  <a:schemeClr val="accent1">
                    <a:lumMod val="50000"/>
                  </a:schemeClr>
                </a:solidFill>
                <a:cs typeface="+mn-ea"/>
              </a:rPr>
              <a:t>c; mềm lòng trước cái Đẹp, cái Thiện</a:t>
            </a:r>
          </a:p>
        </p:txBody>
      </p:sp>
      <p:sp>
        <p:nvSpPr>
          <p:cNvPr id="3" name="Freeform: Shape 2">
            <a:extLst>
              <a:ext uri="{FF2B5EF4-FFF2-40B4-BE49-F238E27FC236}">
                <a16:creationId xmlns:a16="http://schemas.microsoft.com/office/drawing/2014/main" id="{BE5F306D-B547-DE70-0976-AF3F995A52FF}"/>
              </a:ext>
            </a:extLst>
          </p:cNvPr>
          <p:cNvSpPr/>
          <p:nvPr/>
        </p:nvSpPr>
        <p:spPr>
          <a:xfrm rot="11107656">
            <a:off x="-5677077" y="-228805"/>
            <a:ext cx="5889892" cy="9503158"/>
          </a:xfrm>
          <a:custGeom>
            <a:avLst/>
            <a:gdLst>
              <a:gd name="connsiteX0" fmla="*/ 2506911 w 2871432"/>
              <a:gd name="connsiteY0" fmla="*/ 3539910 h 4632966"/>
              <a:gd name="connsiteX1" fmla="*/ 1345317 w 2871432"/>
              <a:gd name="connsiteY1" fmla="*/ 4623655 h 4632966"/>
              <a:gd name="connsiteX2" fmla="*/ 1323605 w 2871432"/>
              <a:gd name="connsiteY2" fmla="*/ 4632966 h 4632966"/>
              <a:gd name="connsiteX3" fmla="*/ 1323605 w 2871432"/>
              <a:gd name="connsiteY3" fmla="*/ 2211142 h 4632966"/>
              <a:gd name="connsiteX4" fmla="*/ 1322601 w 2871432"/>
              <a:gd name="connsiteY4" fmla="*/ 2211142 h 4632966"/>
              <a:gd name="connsiteX5" fmla="*/ 1320115 w 2871432"/>
              <a:gd name="connsiteY5" fmla="*/ 2099811 h 4632966"/>
              <a:gd name="connsiteX6" fmla="*/ 738184 w 2871432"/>
              <a:gd name="connsiteY6" fmla="*/ 1168550 h 4632966"/>
              <a:gd name="connsiteX7" fmla="*/ 72161 w 2871432"/>
              <a:gd name="connsiteY7" fmla="*/ 1014611 h 4632966"/>
              <a:gd name="connsiteX8" fmla="*/ 0 w 2871432"/>
              <a:gd name="connsiteY8" fmla="*/ 1023201 h 4632966"/>
              <a:gd name="connsiteX9" fmla="*/ 1772238 w 2871432"/>
              <a:gd name="connsiteY9" fmla="*/ 0 h 4632966"/>
              <a:gd name="connsiteX10" fmla="*/ 1958940 w 2871432"/>
              <a:gd name="connsiteY10" fmla="*/ 149456 h 4632966"/>
              <a:gd name="connsiteX11" fmla="*/ 2506911 w 2871432"/>
              <a:gd name="connsiteY11" fmla="*/ 3539910 h 463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71432" h="4632966">
                <a:moveTo>
                  <a:pt x="2506911" y="3539910"/>
                </a:moveTo>
                <a:cubicBezTo>
                  <a:pt x="2225510" y="4027310"/>
                  <a:pt x="1815922" y="4394558"/>
                  <a:pt x="1345317" y="4623655"/>
                </a:cubicBezTo>
                <a:lnTo>
                  <a:pt x="1323605" y="4632966"/>
                </a:lnTo>
                <a:lnTo>
                  <a:pt x="1323605" y="2211142"/>
                </a:lnTo>
                <a:lnTo>
                  <a:pt x="1322601" y="2211142"/>
                </a:lnTo>
                <a:lnTo>
                  <a:pt x="1320115" y="2099811"/>
                </a:lnTo>
                <a:cubicBezTo>
                  <a:pt x="1293653" y="1725382"/>
                  <a:pt x="1087725" y="1370357"/>
                  <a:pt x="738184" y="1168550"/>
                </a:cubicBezTo>
                <a:cubicBezTo>
                  <a:pt x="528460" y="1047466"/>
                  <a:pt x="296818" y="998734"/>
                  <a:pt x="72161" y="1014611"/>
                </a:cubicBezTo>
                <a:lnTo>
                  <a:pt x="0" y="1023201"/>
                </a:lnTo>
                <a:lnTo>
                  <a:pt x="1772238" y="0"/>
                </a:lnTo>
                <a:lnTo>
                  <a:pt x="1958940" y="149456"/>
                </a:lnTo>
                <a:cubicBezTo>
                  <a:pt x="2904637" y="988046"/>
                  <a:pt x="3163512" y="2402644"/>
                  <a:pt x="2506911" y="3539910"/>
                </a:cubicBezTo>
                <a:close/>
              </a:path>
            </a:pathLst>
          </a:cu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Tw Cen MT" panose="020B0602020104020603" pitchFamily="34" charset="0"/>
            </a:endParaRPr>
          </a:p>
        </p:txBody>
      </p:sp>
      <p:sp>
        <p:nvSpPr>
          <p:cNvPr id="4" name="Freeform: Shape 3">
            <a:extLst>
              <a:ext uri="{FF2B5EF4-FFF2-40B4-BE49-F238E27FC236}">
                <a16:creationId xmlns:a16="http://schemas.microsoft.com/office/drawing/2014/main" id="{3C574F1E-DB4E-DA76-D756-8FF9D784100E}"/>
              </a:ext>
            </a:extLst>
          </p:cNvPr>
          <p:cNvSpPr/>
          <p:nvPr/>
        </p:nvSpPr>
        <p:spPr>
          <a:xfrm rot="11107656">
            <a:off x="3101355" y="-6810679"/>
            <a:ext cx="7790086" cy="6001580"/>
          </a:xfrm>
          <a:custGeom>
            <a:avLst/>
            <a:gdLst>
              <a:gd name="connsiteX0" fmla="*/ 3797813 w 3797813"/>
              <a:gd name="connsiteY0" fmla="*/ 2698423 h 2925881"/>
              <a:gd name="connsiteX1" fmla="*/ 3669601 w 3797813"/>
              <a:gd name="connsiteY1" fmla="*/ 2753405 h 2925881"/>
              <a:gd name="connsiteX2" fmla="*/ 1359175 w 3797813"/>
              <a:gd name="connsiteY2" fmla="*/ 2561359 h 2925881"/>
              <a:gd name="connsiteX3" fmla="*/ 914 w 3797813"/>
              <a:gd name="connsiteY3" fmla="*/ 135012 h 2925881"/>
              <a:gd name="connsiteX4" fmla="*/ 11015 w 3797813"/>
              <a:gd name="connsiteY4" fmla="*/ 0 h 2925881"/>
              <a:gd name="connsiteX5" fmla="*/ 2131021 w 3797813"/>
              <a:gd name="connsiteY5" fmla="*/ 1223986 h 2925881"/>
              <a:gd name="connsiteX6" fmla="*/ 2133041 w 3797813"/>
              <a:gd name="connsiteY6" fmla="*/ 1220487 h 2925881"/>
              <a:gd name="connsiteX7" fmla="*/ 2133250 w 3797813"/>
              <a:gd name="connsiteY7" fmla="*/ 1220622 h 2925881"/>
              <a:gd name="connsiteX8" fmla="*/ 3730536 w 3797813"/>
              <a:gd name="connsiteY8" fmla="*/ 792631 h 2925881"/>
              <a:gd name="connsiteX9" fmla="*/ 3785084 w 3797813"/>
              <a:gd name="connsiteY9" fmla="*/ 686077 h 2925881"/>
              <a:gd name="connsiteX10" fmla="*/ 3797813 w 3797813"/>
              <a:gd name="connsiteY10" fmla="*/ 653467 h 2925881"/>
              <a:gd name="connsiteX11" fmla="*/ 3797813 w 3797813"/>
              <a:gd name="connsiteY11" fmla="*/ 2698423 h 292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97813" h="2925881">
                <a:moveTo>
                  <a:pt x="3797813" y="2698423"/>
                </a:moveTo>
                <a:lnTo>
                  <a:pt x="3669601" y="2753405"/>
                </a:lnTo>
                <a:cubicBezTo>
                  <a:pt x="2935986" y="3027226"/>
                  <a:pt x="2090274" y="2983460"/>
                  <a:pt x="1359175" y="2561359"/>
                </a:cubicBezTo>
                <a:cubicBezTo>
                  <a:pt x="465608" y="2045458"/>
                  <a:pt x="-24115" y="1098702"/>
                  <a:pt x="914" y="135012"/>
                </a:cubicBezTo>
                <a:lnTo>
                  <a:pt x="11015" y="0"/>
                </a:lnTo>
                <a:lnTo>
                  <a:pt x="2131021" y="1223986"/>
                </a:lnTo>
                <a:lnTo>
                  <a:pt x="2133041" y="1220487"/>
                </a:lnTo>
                <a:lnTo>
                  <a:pt x="2133250" y="1220622"/>
                </a:lnTo>
                <a:cubicBezTo>
                  <a:pt x="2692515" y="1543514"/>
                  <a:pt x="3407644" y="1351896"/>
                  <a:pt x="3730536" y="792631"/>
                </a:cubicBezTo>
                <a:cubicBezTo>
                  <a:pt x="3750716" y="757677"/>
                  <a:pt x="3768887" y="722114"/>
                  <a:pt x="3785084" y="686077"/>
                </a:cubicBezTo>
                <a:lnTo>
                  <a:pt x="3797813" y="653467"/>
                </a:lnTo>
                <a:lnTo>
                  <a:pt x="3797813" y="2698423"/>
                </a:lnTo>
                <a:close/>
              </a:path>
            </a:pathLst>
          </a:cu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Tw Cen MT" panose="020B0602020104020603" pitchFamily="34" charset="0"/>
            </a:endParaRPr>
          </a:p>
        </p:txBody>
      </p:sp>
      <p:sp>
        <p:nvSpPr>
          <p:cNvPr id="7" name="Freeform: Shape 6">
            <a:extLst>
              <a:ext uri="{FF2B5EF4-FFF2-40B4-BE49-F238E27FC236}">
                <a16:creationId xmlns:a16="http://schemas.microsoft.com/office/drawing/2014/main" id="{105FA26D-79F0-99FC-F8F1-E35DE0955446}"/>
              </a:ext>
            </a:extLst>
          </p:cNvPr>
          <p:cNvSpPr/>
          <p:nvPr/>
        </p:nvSpPr>
        <p:spPr>
          <a:xfrm rot="11107656">
            <a:off x="2582087" y="6960756"/>
            <a:ext cx="8689690" cy="7048456"/>
          </a:xfrm>
          <a:custGeom>
            <a:avLst/>
            <a:gdLst>
              <a:gd name="connsiteX0" fmla="*/ 4236386 w 4236386"/>
              <a:gd name="connsiteY0" fmla="*/ 479796 h 3436253"/>
              <a:gd name="connsiteX1" fmla="*/ 2123352 w 4236386"/>
              <a:gd name="connsiteY1" fmla="*/ 1699756 h 3436253"/>
              <a:gd name="connsiteX2" fmla="*/ 2124153 w 4236386"/>
              <a:gd name="connsiteY2" fmla="*/ 1701142 h 3436253"/>
              <a:gd name="connsiteX3" fmla="*/ 2087676 w 4236386"/>
              <a:gd name="connsiteY3" fmla="*/ 1721130 h 3436253"/>
              <a:gd name="connsiteX4" fmla="*/ 1686778 w 4236386"/>
              <a:gd name="connsiteY4" fmla="*/ 2133249 h 3436253"/>
              <a:gd name="connsiteX5" fmla="*/ 1766549 w 4236386"/>
              <a:gd name="connsiteY5" fmla="*/ 3423385 h 3436253"/>
              <a:gd name="connsiteX6" fmla="*/ 1777308 w 4236386"/>
              <a:gd name="connsiteY6" fmla="*/ 3436253 h 3436253"/>
              <a:gd name="connsiteX7" fmla="*/ 0 w 4236386"/>
              <a:gd name="connsiteY7" fmla="*/ 2410124 h 3436253"/>
              <a:gd name="connsiteX8" fmla="*/ 2105 w 4236386"/>
              <a:gd name="connsiteY8" fmla="*/ 2381989 h 3436253"/>
              <a:gd name="connsiteX9" fmla="*/ 346040 w 4236386"/>
              <a:gd name="connsiteY9" fmla="*/ 1359175 h 3436253"/>
              <a:gd name="connsiteX10" fmla="*/ 4058137 w 4236386"/>
              <a:gd name="connsiteY10" fmla="*/ 364522 h 3436253"/>
              <a:gd name="connsiteX11" fmla="*/ 4236386 w 4236386"/>
              <a:gd name="connsiteY11" fmla="*/ 479796 h 3436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36386" h="3436253">
                <a:moveTo>
                  <a:pt x="4236386" y="479796"/>
                </a:moveTo>
                <a:lnTo>
                  <a:pt x="2123352" y="1699756"/>
                </a:lnTo>
                <a:lnTo>
                  <a:pt x="2124153" y="1701142"/>
                </a:lnTo>
                <a:lnTo>
                  <a:pt x="2087676" y="1721130"/>
                </a:lnTo>
                <a:cubicBezTo>
                  <a:pt x="1926890" y="1819611"/>
                  <a:pt x="1787682" y="1958479"/>
                  <a:pt x="1686778" y="2133249"/>
                </a:cubicBezTo>
                <a:cubicBezTo>
                  <a:pt x="1444610" y="2552697"/>
                  <a:pt x="1491853" y="3059820"/>
                  <a:pt x="1766549" y="3423385"/>
                </a:cubicBezTo>
                <a:lnTo>
                  <a:pt x="1777308" y="3436253"/>
                </a:lnTo>
                <a:lnTo>
                  <a:pt x="0" y="2410124"/>
                </a:lnTo>
                <a:lnTo>
                  <a:pt x="2105" y="2381989"/>
                </a:lnTo>
                <a:cubicBezTo>
                  <a:pt x="45572" y="2031681"/>
                  <a:pt x="158440" y="1684108"/>
                  <a:pt x="346040" y="1359175"/>
                </a:cubicBezTo>
                <a:cubicBezTo>
                  <a:pt x="1096441" y="59442"/>
                  <a:pt x="2758404" y="-385879"/>
                  <a:pt x="4058137" y="364522"/>
                </a:cubicBezTo>
                <a:lnTo>
                  <a:pt x="4236386" y="479796"/>
                </a:lnTo>
                <a:close/>
              </a:path>
            </a:pathLst>
          </a:cu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Tw Cen MT" panose="020B0602020104020603" pitchFamily="34" charset="0"/>
            </a:endParaRPr>
          </a:p>
        </p:txBody>
      </p:sp>
    </p:spTree>
    <p:extLst>
      <p:ext uri="{BB962C8B-B14F-4D97-AF65-F5344CB8AC3E}">
        <p14:creationId xmlns:p14="http://schemas.microsoft.com/office/powerpoint/2010/main" val="3468735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p:cTn id="14"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 calcmode="lin" valueType="num">
                                      <p:cBhvr>
                                        <p:cTn id="21"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 calcmode="lin" valueType="num">
                                      <p:cBhvr>
                                        <p:cTn id="28"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8">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 calcmode="lin" valueType="num">
                                      <p:cBhvr>
                                        <p:cTn id="35" dur="500" fill="hold"/>
                                        <p:tgtEl>
                                          <p:spTgt spid="8">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8">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8">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8">
                                            <p:txEl>
                                              <p:pRg st="5" end="5"/>
                                            </p:txEl>
                                          </p:spTgt>
                                        </p:tgtEl>
                                        <p:attrNameLst>
                                          <p:attrName>style.visibility</p:attrName>
                                        </p:attrNameLst>
                                      </p:cBhvr>
                                      <p:to>
                                        <p:strVal val="visible"/>
                                      </p:to>
                                    </p:set>
                                    <p:anim calcmode="lin" valueType="num">
                                      <p:cBhvr>
                                        <p:cTn id="42" dur="500" fill="hold"/>
                                        <p:tgtEl>
                                          <p:spTgt spid="8">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8">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8">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8">
                                            <p:txEl>
                                              <p:pRg st="6" end="6"/>
                                            </p:txEl>
                                          </p:spTgt>
                                        </p:tgtEl>
                                        <p:attrNameLst>
                                          <p:attrName>style.visibility</p:attrName>
                                        </p:attrNameLst>
                                      </p:cBhvr>
                                      <p:to>
                                        <p:strVal val="visible"/>
                                      </p:to>
                                    </p:set>
                                    <p:anim calcmode="lin" valueType="num">
                                      <p:cBhvr>
                                        <p:cTn id="49" dur="500" fill="hold"/>
                                        <p:tgtEl>
                                          <p:spTgt spid="8">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8">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8">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8">
                                            <p:txEl>
                                              <p:pRg st="7" end="7"/>
                                            </p:txEl>
                                          </p:spTgt>
                                        </p:tgtEl>
                                        <p:attrNameLst>
                                          <p:attrName>style.visibility</p:attrName>
                                        </p:attrNameLst>
                                      </p:cBhvr>
                                      <p:to>
                                        <p:strVal val="visible"/>
                                      </p:to>
                                    </p:set>
                                    <p:anim calcmode="lin" valueType="num">
                                      <p:cBhvr>
                                        <p:cTn id="56" dur="500" fill="hold"/>
                                        <p:tgtEl>
                                          <p:spTgt spid="8">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8">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8">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8">
                                            <p:txEl>
                                              <p:pRg st="8" end="8"/>
                                            </p:txEl>
                                          </p:spTgt>
                                        </p:tgtEl>
                                        <p:attrNameLst>
                                          <p:attrName>style.visibility</p:attrName>
                                        </p:attrNameLst>
                                      </p:cBhvr>
                                      <p:to>
                                        <p:strVal val="visible"/>
                                      </p:to>
                                    </p:set>
                                    <p:anim calcmode="lin" valueType="num">
                                      <p:cBhvr>
                                        <p:cTn id="63" dur="500" fill="hold"/>
                                        <p:tgtEl>
                                          <p:spTgt spid="8">
                                            <p:txEl>
                                              <p:pRg st="8" end="8"/>
                                            </p:txEl>
                                          </p:spTgt>
                                        </p:tgtEl>
                                        <p:attrNameLst>
                                          <p:attrName>ppt_w</p:attrName>
                                        </p:attrNameLst>
                                      </p:cBhvr>
                                      <p:tavLst>
                                        <p:tav tm="0">
                                          <p:val>
                                            <p:fltVal val="0"/>
                                          </p:val>
                                        </p:tav>
                                        <p:tav tm="100000">
                                          <p:val>
                                            <p:strVal val="#ppt_w"/>
                                          </p:val>
                                        </p:tav>
                                      </p:tavLst>
                                    </p:anim>
                                    <p:anim calcmode="lin" valueType="num">
                                      <p:cBhvr>
                                        <p:cTn id="64" dur="500" fill="hold"/>
                                        <p:tgtEl>
                                          <p:spTgt spid="8">
                                            <p:txEl>
                                              <p:pRg st="8" end="8"/>
                                            </p:txEl>
                                          </p:spTgt>
                                        </p:tgtEl>
                                        <p:attrNameLst>
                                          <p:attrName>ppt_h</p:attrName>
                                        </p:attrNameLst>
                                      </p:cBhvr>
                                      <p:tavLst>
                                        <p:tav tm="0">
                                          <p:val>
                                            <p:fltVal val="0"/>
                                          </p:val>
                                        </p:tav>
                                        <p:tav tm="100000">
                                          <p:val>
                                            <p:strVal val="#ppt_h"/>
                                          </p:val>
                                        </p:tav>
                                      </p:tavLst>
                                    </p:anim>
                                    <p:animEffect transition="in" filter="fade">
                                      <p:cBhvr>
                                        <p:cTn id="65" dur="500"/>
                                        <p:tgtEl>
                                          <p:spTgt spid="8">
                                            <p:txEl>
                                              <p:pRg st="8" end="8"/>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8">
                                            <p:txEl>
                                              <p:pRg st="9" end="9"/>
                                            </p:txEl>
                                          </p:spTgt>
                                        </p:tgtEl>
                                        <p:attrNameLst>
                                          <p:attrName>style.visibility</p:attrName>
                                        </p:attrNameLst>
                                      </p:cBhvr>
                                      <p:to>
                                        <p:strVal val="visible"/>
                                      </p:to>
                                    </p:set>
                                    <p:anim calcmode="lin" valueType="num">
                                      <p:cBhvr>
                                        <p:cTn id="70" dur="500" fill="hold"/>
                                        <p:tgtEl>
                                          <p:spTgt spid="8">
                                            <p:txEl>
                                              <p:pRg st="9" end="9"/>
                                            </p:txEl>
                                          </p:spTgt>
                                        </p:tgtEl>
                                        <p:attrNameLst>
                                          <p:attrName>ppt_w</p:attrName>
                                        </p:attrNameLst>
                                      </p:cBhvr>
                                      <p:tavLst>
                                        <p:tav tm="0">
                                          <p:val>
                                            <p:fltVal val="0"/>
                                          </p:val>
                                        </p:tav>
                                        <p:tav tm="100000">
                                          <p:val>
                                            <p:strVal val="#ppt_w"/>
                                          </p:val>
                                        </p:tav>
                                      </p:tavLst>
                                    </p:anim>
                                    <p:anim calcmode="lin" valueType="num">
                                      <p:cBhvr>
                                        <p:cTn id="71" dur="500" fill="hold"/>
                                        <p:tgtEl>
                                          <p:spTgt spid="8">
                                            <p:txEl>
                                              <p:pRg st="9" end="9"/>
                                            </p:txEl>
                                          </p:spTgt>
                                        </p:tgtEl>
                                        <p:attrNameLst>
                                          <p:attrName>ppt_h</p:attrName>
                                        </p:attrNameLst>
                                      </p:cBhvr>
                                      <p:tavLst>
                                        <p:tav tm="0">
                                          <p:val>
                                            <p:fltVal val="0"/>
                                          </p:val>
                                        </p:tav>
                                        <p:tav tm="100000">
                                          <p:val>
                                            <p:strVal val="#ppt_h"/>
                                          </p:val>
                                        </p:tav>
                                      </p:tavLst>
                                    </p:anim>
                                    <p:animEffect transition="in" filter="fade">
                                      <p:cBhvr>
                                        <p:cTn id="72" dur="500"/>
                                        <p:tgtEl>
                                          <p:spTgt spid="8">
                                            <p:txEl>
                                              <p:pRg st="9" end="9"/>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8">
                                            <p:txEl>
                                              <p:pRg st="10" end="10"/>
                                            </p:txEl>
                                          </p:spTgt>
                                        </p:tgtEl>
                                        <p:attrNameLst>
                                          <p:attrName>style.visibility</p:attrName>
                                        </p:attrNameLst>
                                      </p:cBhvr>
                                      <p:to>
                                        <p:strVal val="visible"/>
                                      </p:to>
                                    </p:set>
                                    <p:anim calcmode="lin" valueType="num">
                                      <p:cBhvr>
                                        <p:cTn id="77" dur="500" fill="hold"/>
                                        <p:tgtEl>
                                          <p:spTgt spid="8">
                                            <p:txEl>
                                              <p:pRg st="10" end="10"/>
                                            </p:txEl>
                                          </p:spTgt>
                                        </p:tgtEl>
                                        <p:attrNameLst>
                                          <p:attrName>ppt_w</p:attrName>
                                        </p:attrNameLst>
                                      </p:cBhvr>
                                      <p:tavLst>
                                        <p:tav tm="0">
                                          <p:val>
                                            <p:fltVal val="0"/>
                                          </p:val>
                                        </p:tav>
                                        <p:tav tm="100000">
                                          <p:val>
                                            <p:strVal val="#ppt_w"/>
                                          </p:val>
                                        </p:tav>
                                      </p:tavLst>
                                    </p:anim>
                                    <p:anim calcmode="lin" valueType="num">
                                      <p:cBhvr>
                                        <p:cTn id="78" dur="500" fill="hold"/>
                                        <p:tgtEl>
                                          <p:spTgt spid="8">
                                            <p:txEl>
                                              <p:pRg st="10" end="10"/>
                                            </p:txEl>
                                          </p:spTgt>
                                        </p:tgtEl>
                                        <p:attrNameLst>
                                          <p:attrName>ppt_h</p:attrName>
                                        </p:attrNameLst>
                                      </p:cBhvr>
                                      <p:tavLst>
                                        <p:tav tm="0">
                                          <p:val>
                                            <p:fltVal val="0"/>
                                          </p:val>
                                        </p:tav>
                                        <p:tav tm="100000">
                                          <p:val>
                                            <p:strVal val="#ppt_h"/>
                                          </p:val>
                                        </p:tav>
                                      </p:tavLst>
                                    </p:anim>
                                    <p:animEffect transition="in" filter="fade">
                                      <p:cBhvr>
                                        <p:cTn id="79" dur="500"/>
                                        <p:tgtEl>
                                          <p:spTgt spid="8">
                                            <p:txEl>
                                              <p:pRg st="10" end="1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8">
                                            <p:txEl>
                                              <p:pRg st="11" end="11"/>
                                            </p:txEl>
                                          </p:spTgt>
                                        </p:tgtEl>
                                        <p:attrNameLst>
                                          <p:attrName>style.visibility</p:attrName>
                                        </p:attrNameLst>
                                      </p:cBhvr>
                                      <p:to>
                                        <p:strVal val="visible"/>
                                      </p:to>
                                    </p:set>
                                    <p:anim calcmode="lin" valueType="num">
                                      <p:cBhvr>
                                        <p:cTn id="84" dur="500" fill="hold"/>
                                        <p:tgtEl>
                                          <p:spTgt spid="8">
                                            <p:txEl>
                                              <p:pRg st="11" end="11"/>
                                            </p:txEl>
                                          </p:spTgt>
                                        </p:tgtEl>
                                        <p:attrNameLst>
                                          <p:attrName>ppt_w</p:attrName>
                                        </p:attrNameLst>
                                      </p:cBhvr>
                                      <p:tavLst>
                                        <p:tav tm="0">
                                          <p:val>
                                            <p:fltVal val="0"/>
                                          </p:val>
                                        </p:tav>
                                        <p:tav tm="100000">
                                          <p:val>
                                            <p:strVal val="#ppt_w"/>
                                          </p:val>
                                        </p:tav>
                                      </p:tavLst>
                                    </p:anim>
                                    <p:anim calcmode="lin" valueType="num">
                                      <p:cBhvr>
                                        <p:cTn id="85" dur="500" fill="hold"/>
                                        <p:tgtEl>
                                          <p:spTgt spid="8">
                                            <p:txEl>
                                              <p:pRg st="11" end="11"/>
                                            </p:txEl>
                                          </p:spTgt>
                                        </p:tgtEl>
                                        <p:attrNameLst>
                                          <p:attrName>ppt_h</p:attrName>
                                        </p:attrNameLst>
                                      </p:cBhvr>
                                      <p:tavLst>
                                        <p:tav tm="0">
                                          <p:val>
                                            <p:fltVal val="0"/>
                                          </p:val>
                                        </p:tav>
                                        <p:tav tm="100000">
                                          <p:val>
                                            <p:strVal val="#ppt_h"/>
                                          </p:val>
                                        </p:tav>
                                      </p:tavLst>
                                    </p:anim>
                                    <p:animEffect transition="in" filter="fade">
                                      <p:cBhvr>
                                        <p:cTn id="86" dur="500"/>
                                        <p:tgtEl>
                                          <p:spTgt spid="8">
                                            <p:txEl>
                                              <p:pRg st="11" end="11"/>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2"/>
                                        </p:tgtEl>
                                        <p:attrNameLst>
                                          <p:attrName>style.visibility</p:attrName>
                                        </p:attrNameLst>
                                      </p:cBhvr>
                                      <p:to>
                                        <p:strVal val="visible"/>
                                      </p:to>
                                    </p:set>
                                    <p:animEffect transition="in" filter="barn(inVertical)">
                                      <p:cBhvr>
                                        <p:cTn id="9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B0C7D0-3C23-7F90-7CA9-4B5C9F425B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57548" y="894736"/>
            <a:ext cx="3495436" cy="5855110"/>
          </a:xfrm>
          <a:prstGeom prst="rect">
            <a:avLst/>
          </a:prstGeom>
        </p:spPr>
      </p:pic>
      <p:grpSp>
        <p:nvGrpSpPr>
          <p:cNvPr id="33" name="Group 32">
            <a:extLst>
              <a:ext uri="{FF2B5EF4-FFF2-40B4-BE49-F238E27FC236}">
                <a16:creationId xmlns:a16="http://schemas.microsoft.com/office/drawing/2014/main" id="{1D94B62F-67C7-6CF7-89BA-F3F64746EAB2}"/>
              </a:ext>
            </a:extLst>
          </p:cNvPr>
          <p:cNvGrpSpPr/>
          <p:nvPr/>
        </p:nvGrpSpPr>
        <p:grpSpPr>
          <a:xfrm>
            <a:off x="3815076" y="-755556"/>
            <a:ext cx="4554970" cy="2942156"/>
            <a:chOff x="12559853" y="711301"/>
            <a:chExt cx="9144000" cy="7306488"/>
          </a:xfrm>
        </p:grpSpPr>
        <p:pic>
          <p:nvPicPr>
            <p:cNvPr id="11" name="Picture 10" descr="A picture containing wave, night sky&#10;&#10;Description automatically generated">
              <a:extLst>
                <a:ext uri="{FF2B5EF4-FFF2-40B4-BE49-F238E27FC236}">
                  <a16:creationId xmlns:a16="http://schemas.microsoft.com/office/drawing/2014/main" id="{CC100F1F-3673-A228-5B1B-17F9D127411E}"/>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2559853" y="711301"/>
              <a:ext cx="9144000" cy="7306488"/>
            </a:xfrm>
            <a:prstGeom prst="rect">
              <a:avLst/>
            </a:prstGeom>
          </p:spPr>
        </p:pic>
        <p:sp>
          <p:nvSpPr>
            <p:cNvPr id="15" name="TextBox 14">
              <a:extLst>
                <a:ext uri="{FF2B5EF4-FFF2-40B4-BE49-F238E27FC236}">
                  <a16:creationId xmlns:a16="http://schemas.microsoft.com/office/drawing/2014/main" id="{602F954E-EB02-88E8-5B53-A95645A898B0}"/>
                </a:ext>
              </a:extLst>
            </p:cNvPr>
            <p:cNvSpPr txBox="1"/>
            <p:nvPr/>
          </p:nvSpPr>
          <p:spPr>
            <a:xfrm>
              <a:off x="13409045" y="3612325"/>
              <a:ext cx="6882580" cy="523220"/>
            </a:xfrm>
            <a:prstGeom prst="rect">
              <a:avLst/>
            </a:prstGeom>
            <a:noFill/>
          </p:spPr>
          <p:txBody>
            <a:bodyPr wrap="square">
              <a:spAutoFit/>
            </a:bodyPr>
            <a:lstStyle/>
            <a:p>
              <a:pPr algn="ctr" eaLnBrk="1" hangingPunct="1"/>
              <a:r>
                <a:rPr lang="en-US" sz="2800">
                  <a:solidFill>
                    <a:schemeClr val="bg1"/>
                  </a:solidFill>
                  <a:latin typeface="#9Slide03 SFU DIN EngAlt" panose="00000400000000000000" pitchFamily="2" charset="0"/>
                </a:rPr>
                <a:t>Nhân vật viên quản ngục</a:t>
              </a:r>
              <a:endParaRPr lang="en-US" altLang="en-US" sz="2800">
                <a:solidFill>
                  <a:schemeClr val="bg1"/>
                </a:solidFill>
                <a:latin typeface="#9Slide03 SFU DIN EngAlt" panose="00000400000000000000" pitchFamily="2" charset="0"/>
              </a:endParaRPr>
            </a:p>
          </p:txBody>
        </p:sp>
      </p:grpSp>
      <p:pic>
        <p:nvPicPr>
          <p:cNvPr id="16" name="Picture 15" descr="A picture containing night sky&#10;&#10;Description automatically generated">
            <a:extLst>
              <a:ext uri="{FF2B5EF4-FFF2-40B4-BE49-F238E27FC236}">
                <a16:creationId xmlns:a16="http://schemas.microsoft.com/office/drawing/2014/main" id="{B6351EA1-E7A7-8F88-A506-62627A67E1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036344" y="4278644"/>
            <a:ext cx="2692232" cy="2692232"/>
          </a:xfrm>
          <a:prstGeom prst="rect">
            <a:avLst/>
          </a:prstGeom>
        </p:spPr>
      </p:pic>
      <p:grpSp>
        <p:nvGrpSpPr>
          <p:cNvPr id="13" name="Group 12">
            <a:extLst>
              <a:ext uri="{FF2B5EF4-FFF2-40B4-BE49-F238E27FC236}">
                <a16:creationId xmlns:a16="http://schemas.microsoft.com/office/drawing/2014/main" id="{F4798846-B4A1-4E2E-5044-49604A143058}"/>
              </a:ext>
            </a:extLst>
          </p:cNvPr>
          <p:cNvGrpSpPr/>
          <p:nvPr/>
        </p:nvGrpSpPr>
        <p:grpSpPr>
          <a:xfrm>
            <a:off x="616165" y="1152664"/>
            <a:ext cx="3559396" cy="2495026"/>
            <a:chOff x="-414068" y="3098808"/>
            <a:chExt cx="4584390" cy="1983600"/>
          </a:xfrm>
        </p:grpSpPr>
        <p:pic>
          <p:nvPicPr>
            <p:cNvPr id="14" name="Picture 13" descr="A picture containing logo&#10;&#10;Description automatically generated">
              <a:extLst>
                <a:ext uri="{FF2B5EF4-FFF2-40B4-BE49-F238E27FC236}">
                  <a16:creationId xmlns:a16="http://schemas.microsoft.com/office/drawing/2014/main" id="{F27E3533-8A2A-0A28-4F39-C85C2FFB7538}"/>
                </a:ext>
              </a:extLst>
            </p:cNvPr>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l="39154" t="16897" r="39978"/>
            <a:stretch/>
          </p:blipFill>
          <p:spPr>
            <a:xfrm rot="16200000">
              <a:off x="886327" y="1798413"/>
              <a:ext cx="1983600" cy="4584390"/>
            </a:xfrm>
            <a:prstGeom prst="rect">
              <a:avLst/>
            </a:prstGeom>
          </p:spPr>
        </p:pic>
        <p:sp>
          <p:nvSpPr>
            <p:cNvPr id="17" name="Text Box 12">
              <a:extLst>
                <a:ext uri="{FF2B5EF4-FFF2-40B4-BE49-F238E27FC236}">
                  <a16:creationId xmlns:a16="http://schemas.microsoft.com/office/drawing/2014/main" id="{D624C008-C655-EB06-1B43-4F9B5E36AF9D}"/>
                </a:ext>
              </a:extLst>
            </p:cNvPr>
            <p:cNvSpPr txBox="1">
              <a:spLocks noChangeArrowheads="1"/>
            </p:cNvSpPr>
            <p:nvPr/>
          </p:nvSpPr>
          <p:spPr bwMode="auto">
            <a:xfrm>
              <a:off x="110959" y="3667980"/>
              <a:ext cx="3749508" cy="965721"/>
            </a:xfrm>
            <a:prstGeom prst="rect">
              <a:avLst/>
            </a:prstGeom>
            <a:noFill/>
            <a:ln>
              <a:noFill/>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sz="2000">
                  <a:solidFill>
                    <a:schemeClr val="bg1"/>
                  </a:solidFill>
                  <a:latin typeface="#9Slide03 SFU DIN EngAlt" panose="00000400000000000000" pitchFamily="2" charset="0"/>
                </a:rPr>
                <a:t>Không phải là người sáng tạo ra cái đẹp nhưng là người say mê và quí trọng cái tài, cái đẹp.</a:t>
              </a:r>
            </a:p>
          </p:txBody>
        </p:sp>
      </p:grpSp>
      <p:grpSp>
        <p:nvGrpSpPr>
          <p:cNvPr id="18" name="Group 17">
            <a:extLst>
              <a:ext uri="{FF2B5EF4-FFF2-40B4-BE49-F238E27FC236}">
                <a16:creationId xmlns:a16="http://schemas.microsoft.com/office/drawing/2014/main" id="{53F895BE-E8F4-5916-5E18-0ED9C3D61EEC}"/>
              </a:ext>
            </a:extLst>
          </p:cNvPr>
          <p:cNvGrpSpPr/>
          <p:nvPr/>
        </p:nvGrpSpPr>
        <p:grpSpPr>
          <a:xfrm>
            <a:off x="1012883" y="3199916"/>
            <a:ext cx="4584390" cy="1983600"/>
            <a:chOff x="-107221" y="3183609"/>
            <a:chExt cx="4584390" cy="1983600"/>
          </a:xfrm>
        </p:grpSpPr>
        <p:pic>
          <p:nvPicPr>
            <p:cNvPr id="19" name="Picture 18" descr="A picture containing logo&#10;&#10;Description automatically generated">
              <a:extLst>
                <a:ext uri="{FF2B5EF4-FFF2-40B4-BE49-F238E27FC236}">
                  <a16:creationId xmlns:a16="http://schemas.microsoft.com/office/drawing/2014/main" id="{EF0D90FF-DCEB-7DF9-B7A0-57EBE85D159B}"/>
                </a:ext>
              </a:extLst>
            </p:cNvPr>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l="39154" t="16897" r="39978"/>
            <a:stretch/>
          </p:blipFill>
          <p:spPr>
            <a:xfrm rot="16200000">
              <a:off x="1193174" y="1883214"/>
              <a:ext cx="1983600" cy="4584390"/>
            </a:xfrm>
            <a:prstGeom prst="rect">
              <a:avLst/>
            </a:prstGeom>
          </p:spPr>
        </p:pic>
        <p:sp>
          <p:nvSpPr>
            <p:cNvPr id="20" name="Text Box 12">
              <a:extLst>
                <a:ext uri="{FF2B5EF4-FFF2-40B4-BE49-F238E27FC236}">
                  <a16:creationId xmlns:a16="http://schemas.microsoft.com/office/drawing/2014/main" id="{FA1D2A1A-584E-F20F-F511-A5506C8DDA54}"/>
                </a:ext>
              </a:extLst>
            </p:cNvPr>
            <p:cNvSpPr txBox="1">
              <a:spLocks noChangeArrowheads="1"/>
            </p:cNvSpPr>
            <p:nvPr/>
          </p:nvSpPr>
          <p:spPr bwMode="auto">
            <a:xfrm>
              <a:off x="601219" y="3785842"/>
              <a:ext cx="3581400" cy="965721"/>
            </a:xfrm>
            <a:prstGeom prst="rect">
              <a:avLst/>
            </a:prstGeom>
            <a:noFill/>
            <a:ln>
              <a:noFill/>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sz="2000">
                  <a:solidFill>
                    <a:schemeClr val="bg1"/>
                  </a:solidFill>
                  <a:latin typeface="#9Slide03 SFU DIN EngAlt" panose="00000400000000000000" pitchFamily="2" charset="0"/>
                </a:rPr>
                <a:t>Mừng: Có dịp tiếp cận với người nổi tiếng viết chữ đẹp, có dịp để xin chữ.</a:t>
              </a:r>
            </a:p>
          </p:txBody>
        </p:sp>
      </p:grpSp>
      <p:grpSp>
        <p:nvGrpSpPr>
          <p:cNvPr id="21" name="Group 20">
            <a:extLst>
              <a:ext uri="{FF2B5EF4-FFF2-40B4-BE49-F238E27FC236}">
                <a16:creationId xmlns:a16="http://schemas.microsoft.com/office/drawing/2014/main" id="{78797FB6-56E0-EADE-532D-554604EAEB7D}"/>
              </a:ext>
            </a:extLst>
          </p:cNvPr>
          <p:cNvGrpSpPr/>
          <p:nvPr/>
        </p:nvGrpSpPr>
        <p:grpSpPr>
          <a:xfrm>
            <a:off x="4334127" y="1172326"/>
            <a:ext cx="2899046" cy="2495025"/>
            <a:chOff x="-107221" y="3283608"/>
            <a:chExt cx="4584390" cy="1983600"/>
          </a:xfrm>
        </p:grpSpPr>
        <p:pic>
          <p:nvPicPr>
            <p:cNvPr id="22" name="Picture 21" descr="A picture containing logo&#10;&#10;Description automatically generated">
              <a:extLst>
                <a:ext uri="{FF2B5EF4-FFF2-40B4-BE49-F238E27FC236}">
                  <a16:creationId xmlns:a16="http://schemas.microsoft.com/office/drawing/2014/main" id="{7DEB07C6-A29F-3A06-14CF-DB0826293F44}"/>
                </a:ext>
              </a:extLst>
            </p:cNvPr>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l="39154" t="16897" r="39978"/>
            <a:stretch/>
          </p:blipFill>
          <p:spPr>
            <a:xfrm rot="16200000">
              <a:off x="1193174" y="1983213"/>
              <a:ext cx="1983600" cy="4584390"/>
            </a:xfrm>
            <a:prstGeom prst="rect">
              <a:avLst/>
            </a:prstGeom>
          </p:spPr>
        </p:pic>
        <p:sp>
          <p:nvSpPr>
            <p:cNvPr id="23" name="Text Box 12">
              <a:extLst>
                <a:ext uri="{FF2B5EF4-FFF2-40B4-BE49-F238E27FC236}">
                  <a16:creationId xmlns:a16="http://schemas.microsoft.com/office/drawing/2014/main" id="{D287C69D-83A4-8986-B14C-4ACE927C444B}"/>
                </a:ext>
              </a:extLst>
            </p:cNvPr>
            <p:cNvSpPr txBox="1">
              <a:spLocks noChangeArrowheads="1"/>
            </p:cNvSpPr>
            <p:nvPr/>
          </p:nvSpPr>
          <p:spPr bwMode="auto">
            <a:xfrm>
              <a:off x="457056" y="3902978"/>
              <a:ext cx="3581400" cy="965721"/>
            </a:xfrm>
            <a:prstGeom prst="rect">
              <a:avLst/>
            </a:prstGeom>
            <a:noFill/>
            <a:ln>
              <a:noFill/>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sz="2000">
                  <a:solidFill>
                    <a:schemeClr val="bg1"/>
                  </a:solidFill>
                  <a:latin typeface="#9Slide03 SFU DIN EngAlt" panose="00000400000000000000" pitchFamily="2" charset="0"/>
                </a:rPr>
                <a:t>Khi nhận tử tù Huấn Cao: tâm trạng ngục quan mừng lo lẫn lộn:</a:t>
              </a:r>
            </a:p>
          </p:txBody>
        </p:sp>
      </p:grpSp>
      <p:grpSp>
        <p:nvGrpSpPr>
          <p:cNvPr id="24" name="Group 23">
            <a:extLst>
              <a:ext uri="{FF2B5EF4-FFF2-40B4-BE49-F238E27FC236}">
                <a16:creationId xmlns:a16="http://schemas.microsoft.com/office/drawing/2014/main" id="{47AAD26E-D87A-5593-B7F3-709A5472E084}"/>
              </a:ext>
            </a:extLst>
          </p:cNvPr>
          <p:cNvGrpSpPr/>
          <p:nvPr/>
        </p:nvGrpSpPr>
        <p:grpSpPr>
          <a:xfrm>
            <a:off x="5885880" y="3182397"/>
            <a:ext cx="4584390" cy="1983600"/>
            <a:chOff x="-107221" y="3183609"/>
            <a:chExt cx="4584390" cy="1983600"/>
          </a:xfrm>
        </p:grpSpPr>
        <p:pic>
          <p:nvPicPr>
            <p:cNvPr id="25" name="Picture 24" descr="A picture containing logo&#10;&#10;Description automatically generated">
              <a:extLst>
                <a:ext uri="{FF2B5EF4-FFF2-40B4-BE49-F238E27FC236}">
                  <a16:creationId xmlns:a16="http://schemas.microsoft.com/office/drawing/2014/main" id="{C86E74D4-4E99-122E-C6A7-26EF3846E48A}"/>
                </a:ext>
              </a:extLst>
            </p:cNvPr>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l="39154" t="16897" r="39978"/>
            <a:stretch/>
          </p:blipFill>
          <p:spPr>
            <a:xfrm rot="16200000">
              <a:off x="1193174" y="1883214"/>
              <a:ext cx="1983600" cy="4584390"/>
            </a:xfrm>
            <a:prstGeom prst="rect">
              <a:avLst/>
            </a:prstGeom>
          </p:spPr>
        </p:pic>
        <p:sp>
          <p:nvSpPr>
            <p:cNvPr id="26" name="Text Box 12">
              <a:extLst>
                <a:ext uri="{FF2B5EF4-FFF2-40B4-BE49-F238E27FC236}">
                  <a16:creationId xmlns:a16="http://schemas.microsoft.com/office/drawing/2014/main" id="{7D887F7B-8BC7-EE37-F491-F7FD68BA0D57}"/>
                </a:ext>
              </a:extLst>
            </p:cNvPr>
            <p:cNvSpPr txBox="1">
              <a:spLocks noChangeArrowheads="1"/>
            </p:cNvSpPr>
            <p:nvPr/>
          </p:nvSpPr>
          <p:spPr bwMode="auto">
            <a:xfrm>
              <a:off x="531542" y="3685417"/>
              <a:ext cx="3581400" cy="965721"/>
            </a:xfrm>
            <a:prstGeom prst="rect">
              <a:avLst/>
            </a:prstGeom>
            <a:noFill/>
            <a:ln>
              <a:noFill/>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sz="2000">
                  <a:solidFill>
                    <a:schemeClr val="bg1"/>
                  </a:solidFill>
                  <a:latin typeface="#9Slide03 SFU DIN EngAlt" panose="00000400000000000000" pitchFamily="2" charset="0"/>
                </a:rPr>
                <a:t>Lo: Vì sợ không xin được chữ, muốn biệt đãi Huấn Cao nhưng sợ bị tố giác, lo vì Huấn Cao sắp bị án chém .</a:t>
              </a:r>
            </a:p>
          </p:txBody>
        </p:sp>
      </p:grpSp>
      <p:grpSp>
        <p:nvGrpSpPr>
          <p:cNvPr id="27" name="Group 26">
            <a:extLst>
              <a:ext uri="{FF2B5EF4-FFF2-40B4-BE49-F238E27FC236}">
                <a16:creationId xmlns:a16="http://schemas.microsoft.com/office/drawing/2014/main" id="{21081A76-0C90-DC18-BDF6-A8ADE9689332}"/>
              </a:ext>
            </a:extLst>
          </p:cNvPr>
          <p:cNvGrpSpPr/>
          <p:nvPr/>
        </p:nvGrpSpPr>
        <p:grpSpPr>
          <a:xfrm>
            <a:off x="7802880" y="1276986"/>
            <a:ext cx="3942080" cy="2495025"/>
            <a:chOff x="-759081" y="3183608"/>
            <a:chExt cx="6233782" cy="2495025"/>
          </a:xfrm>
        </p:grpSpPr>
        <p:pic>
          <p:nvPicPr>
            <p:cNvPr id="28" name="Picture 27" descr="A picture containing logo&#10;&#10;Description automatically generated">
              <a:extLst>
                <a:ext uri="{FF2B5EF4-FFF2-40B4-BE49-F238E27FC236}">
                  <a16:creationId xmlns:a16="http://schemas.microsoft.com/office/drawing/2014/main" id="{DA2DD4E3-092F-605A-4B61-85CD705CAC96}"/>
                </a:ext>
              </a:extLst>
            </p:cNvPr>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l="39154" t="16897" r="39978"/>
            <a:stretch/>
          </p:blipFill>
          <p:spPr>
            <a:xfrm rot="16200000">
              <a:off x="1110297" y="1314230"/>
              <a:ext cx="2495025" cy="6233782"/>
            </a:xfrm>
            <a:prstGeom prst="rect">
              <a:avLst/>
            </a:prstGeom>
          </p:spPr>
        </p:pic>
        <p:sp>
          <p:nvSpPr>
            <p:cNvPr id="29" name="Text Box 12">
              <a:extLst>
                <a:ext uri="{FF2B5EF4-FFF2-40B4-BE49-F238E27FC236}">
                  <a16:creationId xmlns:a16="http://schemas.microsoft.com/office/drawing/2014/main" id="{44257366-C241-62B0-0F6A-21D86675643A}"/>
                </a:ext>
              </a:extLst>
            </p:cNvPr>
            <p:cNvSpPr txBox="1">
              <a:spLocks noChangeArrowheads="1"/>
            </p:cNvSpPr>
            <p:nvPr/>
          </p:nvSpPr>
          <p:spPr bwMode="auto">
            <a:xfrm>
              <a:off x="503280" y="3755588"/>
              <a:ext cx="4154385" cy="965721"/>
            </a:xfrm>
            <a:prstGeom prst="rect">
              <a:avLst/>
            </a:prstGeom>
            <a:noFill/>
            <a:ln>
              <a:noFill/>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sz="2000">
                  <a:solidFill>
                    <a:schemeClr val="bg1"/>
                  </a:solidFill>
                  <a:latin typeface="#9Slide03 SFU DIN EngAlt" panose="00000400000000000000" pitchFamily="2" charset="0"/>
                </a:rPr>
                <a:t>Quý trọng người ngay, cảm phục tài năng và nhân cách của Huấn Cao. Kính trọng, đối xử rất tốt với Huấn Cao</a:t>
              </a:r>
            </a:p>
          </p:txBody>
        </p:sp>
      </p:grpSp>
      <p:grpSp>
        <p:nvGrpSpPr>
          <p:cNvPr id="30" name="Group 29">
            <a:extLst>
              <a:ext uri="{FF2B5EF4-FFF2-40B4-BE49-F238E27FC236}">
                <a16:creationId xmlns:a16="http://schemas.microsoft.com/office/drawing/2014/main" id="{08ADE692-5C11-96C4-7375-A2EEEA409DED}"/>
              </a:ext>
            </a:extLst>
          </p:cNvPr>
          <p:cNvGrpSpPr/>
          <p:nvPr/>
        </p:nvGrpSpPr>
        <p:grpSpPr>
          <a:xfrm>
            <a:off x="646351" y="4685622"/>
            <a:ext cx="10693406" cy="1983600"/>
            <a:chOff x="-107221" y="3183609"/>
            <a:chExt cx="4584390" cy="1983600"/>
          </a:xfrm>
        </p:grpSpPr>
        <p:pic>
          <p:nvPicPr>
            <p:cNvPr id="31" name="Picture 30" descr="A picture containing logo&#10;&#10;Description automatically generated">
              <a:extLst>
                <a:ext uri="{FF2B5EF4-FFF2-40B4-BE49-F238E27FC236}">
                  <a16:creationId xmlns:a16="http://schemas.microsoft.com/office/drawing/2014/main" id="{1E56C180-B530-BE61-E6A4-D62E2E290D93}"/>
                </a:ext>
              </a:extLst>
            </p:cNvPr>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l="39154" t="16897" r="39978"/>
            <a:stretch/>
          </p:blipFill>
          <p:spPr>
            <a:xfrm rot="16200000">
              <a:off x="1193174" y="1883214"/>
              <a:ext cx="1983600" cy="4584390"/>
            </a:xfrm>
            <a:prstGeom prst="rect">
              <a:avLst/>
            </a:prstGeom>
          </p:spPr>
        </p:pic>
        <p:sp>
          <p:nvSpPr>
            <p:cNvPr id="32" name="Text Box 12">
              <a:extLst>
                <a:ext uri="{FF2B5EF4-FFF2-40B4-BE49-F238E27FC236}">
                  <a16:creationId xmlns:a16="http://schemas.microsoft.com/office/drawing/2014/main" id="{A356E736-3750-48DD-FB6E-264C01B9C5E3}"/>
                </a:ext>
              </a:extLst>
            </p:cNvPr>
            <p:cNvSpPr txBox="1">
              <a:spLocks noChangeArrowheads="1"/>
            </p:cNvSpPr>
            <p:nvPr/>
          </p:nvSpPr>
          <p:spPr bwMode="auto">
            <a:xfrm>
              <a:off x="634944" y="3699679"/>
              <a:ext cx="3581400" cy="965721"/>
            </a:xfrm>
            <a:prstGeom prst="rect">
              <a:avLst/>
            </a:prstGeom>
            <a:noFill/>
            <a:ln>
              <a:noFill/>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sz="2800">
                  <a:solidFill>
                    <a:schemeClr val="bg1"/>
                  </a:solidFill>
                  <a:latin typeface="#9Slide03 SFU DIN EngAlt" panose="00000400000000000000" pitchFamily="2" charset="0"/>
                </a:rPr>
                <a:t>Quản ngục là người có nhân cách, có thiên lương, thật lòng yêu cái đẹp, cái tài hoa nhưng lại chọn nhằm nghề</a:t>
              </a:r>
              <a:r>
                <a:rPr lang="en-US" sz="1600"/>
                <a:t>.</a:t>
              </a:r>
            </a:p>
          </p:txBody>
        </p:sp>
      </p:grpSp>
      <p:cxnSp>
        <p:nvCxnSpPr>
          <p:cNvPr id="35" name="Straight Arrow Connector 34">
            <a:extLst>
              <a:ext uri="{FF2B5EF4-FFF2-40B4-BE49-F238E27FC236}">
                <a16:creationId xmlns:a16="http://schemas.microsoft.com/office/drawing/2014/main" id="{63BF6AD9-EDA3-654F-F5CA-288E7F9C6F50}"/>
              </a:ext>
            </a:extLst>
          </p:cNvPr>
          <p:cNvCxnSpPr>
            <a:cxnSpLocks/>
          </p:cNvCxnSpPr>
          <p:nvPr/>
        </p:nvCxnSpPr>
        <p:spPr>
          <a:xfrm>
            <a:off x="5885880" y="1172326"/>
            <a:ext cx="0" cy="421494"/>
          </a:xfrm>
          <a:prstGeom prst="straightConnector1">
            <a:avLst/>
          </a:prstGeom>
          <a:ln w="57150">
            <a:solidFill>
              <a:srgbClr val="4B4B4B"/>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9D760435-971C-E225-8448-B0BAD14564AB}"/>
              </a:ext>
            </a:extLst>
          </p:cNvPr>
          <p:cNvCxnSpPr>
            <a:cxnSpLocks/>
          </p:cNvCxnSpPr>
          <p:nvPr/>
        </p:nvCxnSpPr>
        <p:spPr>
          <a:xfrm flipH="1">
            <a:off x="2359567" y="1172326"/>
            <a:ext cx="3526313" cy="446779"/>
          </a:xfrm>
          <a:prstGeom prst="straightConnector1">
            <a:avLst/>
          </a:prstGeom>
          <a:ln w="57150">
            <a:solidFill>
              <a:srgbClr val="4B4B4B"/>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7712765F-EA03-3572-1DD9-33CA892563EE}"/>
              </a:ext>
            </a:extLst>
          </p:cNvPr>
          <p:cNvCxnSpPr>
            <a:cxnSpLocks/>
          </p:cNvCxnSpPr>
          <p:nvPr/>
        </p:nvCxnSpPr>
        <p:spPr>
          <a:xfrm>
            <a:off x="5885880" y="1172326"/>
            <a:ext cx="3790555" cy="575451"/>
          </a:xfrm>
          <a:prstGeom prst="straightConnector1">
            <a:avLst/>
          </a:prstGeom>
          <a:ln w="57150">
            <a:solidFill>
              <a:srgbClr val="4B4B4B"/>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48FEDC8C-FCF8-E7D7-B328-0BEC0C9DC606}"/>
              </a:ext>
            </a:extLst>
          </p:cNvPr>
          <p:cNvCxnSpPr>
            <a:cxnSpLocks/>
          </p:cNvCxnSpPr>
          <p:nvPr/>
        </p:nvCxnSpPr>
        <p:spPr>
          <a:xfrm flipH="1">
            <a:off x="2973033" y="3291584"/>
            <a:ext cx="2912847" cy="293519"/>
          </a:xfrm>
          <a:prstGeom prst="straightConnector1">
            <a:avLst/>
          </a:prstGeom>
          <a:ln w="57150">
            <a:solidFill>
              <a:srgbClr val="4B4B4B"/>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8212B4DF-734C-C099-A969-A6D967E2DAFE}"/>
              </a:ext>
            </a:extLst>
          </p:cNvPr>
          <p:cNvCxnSpPr>
            <a:cxnSpLocks/>
          </p:cNvCxnSpPr>
          <p:nvPr/>
        </p:nvCxnSpPr>
        <p:spPr>
          <a:xfrm>
            <a:off x="5885880" y="3291584"/>
            <a:ext cx="2298671" cy="246837"/>
          </a:xfrm>
          <a:prstGeom prst="straightConnector1">
            <a:avLst/>
          </a:prstGeom>
          <a:ln w="57150">
            <a:solidFill>
              <a:srgbClr val="4B4B4B"/>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F41E246D-D705-50A9-C044-AB860E0944C4}"/>
              </a:ext>
            </a:extLst>
          </p:cNvPr>
          <p:cNvCxnSpPr>
            <a:cxnSpLocks/>
          </p:cNvCxnSpPr>
          <p:nvPr/>
        </p:nvCxnSpPr>
        <p:spPr>
          <a:xfrm flipH="1">
            <a:off x="5859850" y="4876239"/>
            <a:ext cx="2510196" cy="271381"/>
          </a:xfrm>
          <a:prstGeom prst="straightConnector1">
            <a:avLst/>
          </a:prstGeom>
          <a:ln w="57150">
            <a:solidFill>
              <a:srgbClr val="4B4B4B"/>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011C11BC-A7B3-EED9-EDEA-7119C26C8607}"/>
              </a:ext>
            </a:extLst>
          </p:cNvPr>
          <p:cNvCxnSpPr>
            <a:cxnSpLocks/>
          </p:cNvCxnSpPr>
          <p:nvPr/>
        </p:nvCxnSpPr>
        <p:spPr>
          <a:xfrm>
            <a:off x="3514108" y="4809943"/>
            <a:ext cx="2345742" cy="337677"/>
          </a:xfrm>
          <a:prstGeom prst="straightConnector1">
            <a:avLst/>
          </a:prstGeom>
          <a:ln w="57150">
            <a:solidFill>
              <a:srgbClr val="4B4B4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9305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up)">
                                      <p:cBhvr>
                                        <p:cTn id="7" dur="500"/>
                                        <p:tgtEl>
                                          <p:spTgt spid="36"/>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up)">
                                      <p:cBhvr>
                                        <p:cTn id="15" dur="500"/>
                                        <p:tgtEl>
                                          <p:spTgt spid="35"/>
                                        </p:tgtEl>
                                      </p:cBhvr>
                                    </p:animEffect>
                                  </p:childTnLst>
                                </p:cTn>
                              </p:par>
                              <p:par>
                                <p:cTn id="16" presetID="22" presetClass="entr" presetSubtype="4"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ipe(up)">
                                      <p:cBhvr>
                                        <p:cTn id="23" dur="500"/>
                                        <p:tgtEl>
                                          <p:spTgt spid="37"/>
                                        </p:tgtEl>
                                      </p:cBhvr>
                                    </p:animEffect>
                                  </p:childTnLst>
                                </p:cTn>
                              </p:par>
                              <p:par>
                                <p:cTn id="24" presetID="22" presetClass="entr" presetSubtype="4"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down)">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wipe(up)">
                                      <p:cBhvr>
                                        <p:cTn id="31" dur="500"/>
                                        <p:tgtEl>
                                          <p:spTgt spid="44"/>
                                        </p:tgtEl>
                                      </p:cBhvr>
                                    </p:animEffect>
                                  </p:childTnLst>
                                </p:cTn>
                              </p:par>
                              <p:par>
                                <p:cTn id="32" presetID="22" presetClass="entr" presetSubtype="4"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wipe(up)">
                                      <p:cBhvr>
                                        <p:cTn id="39" dur="500"/>
                                        <p:tgtEl>
                                          <p:spTgt spid="45"/>
                                        </p:tgtEl>
                                      </p:cBhvr>
                                    </p:animEffect>
                                  </p:childTnLst>
                                </p:cTn>
                              </p:par>
                              <p:par>
                                <p:cTn id="40" presetID="22" presetClass="entr" presetSubtype="4"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wipe(up)">
                                      <p:cBhvr>
                                        <p:cTn id="47" dur="500"/>
                                        <p:tgtEl>
                                          <p:spTgt spid="51"/>
                                        </p:tgtEl>
                                      </p:cBhvr>
                                    </p:animEffect>
                                  </p:childTnLst>
                                </p:cTn>
                              </p:par>
                              <p:par>
                                <p:cTn id="48" presetID="22" presetClass="entr" presetSubtype="1" fill="hold" nodeType="withEffect">
                                  <p:stCondLst>
                                    <p:cond delay="0"/>
                                  </p:stCondLst>
                                  <p:childTnLst>
                                    <p:set>
                                      <p:cBhvr>
                                        <p:cTn id="49" dur="1" fill="hold">
                                          <p:stCondLst>
                                            <p:cond delay="0"/>
                                          </p:stCondLst>
                                        </p:cTn>
                                        <p:tgtEl>
                                          <p:spTgt spid="50"/>
                                        </p:tgtEl>
                                        <p:attrNameLst>
                                          <p:attrName>style.visibility</p:attrName>
                                        </p:attrNameLst>
                                      </p:cBhvr>
                                      <p:to>
                                        <p:strVal val="visible"/>
                                      </p:to>
                                    </p:set>
                                    <p:animEffect transition="in" filter="wipe(up)">
                                      <p:cBhvr>
                                        <p:cTn id="50" dur="500"/>
                                        <p:tgtEl>
                                          <p:spTgt spid="50"/>
                                        </p:tgtEl>
                                      </p:cBhvr>
                                    </p:animEffect>
                                  </p:childTnLst>
                                </p:cTn>
                              </p:par>
                              <p:par>
                                <p:cTn id="51" presetID="22" presetClass="entr" presetSubtype="4"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wipe(down)">
                                      <p:cBhvr>
                                        <p:cTn id="5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A0F48355-D3E2-D11A-A1DA-B46E9A9DE338}"/>
              </a:ext>
            </a:extLst>
          </p:cNvPr>
          <p:cNvSpPr txBox="1"/>
          <p:nvPr/>
        </p:nvSpPr>
        <p:spPr>
          <a:xfrm>
            <a:off x="6004286" y="271457"/>
            <a:ext cx="2985113" cy="707886"/>
          </a:xfrm>
          <a:prstGeom prst="rect">
            <a:avLst/>
          </a:prstGeom>
          <a:noFill/>
        </p:spPr>
        <p:txBody>
          <a:bodyPr wrap="none" rtlCol="0">
            <a:spAutoFit/>
          </a:bodyPr>
          <a:lstStyle/>
          <a:p>
            <a:pPr algn="r"/>
            <a:r>
              <a:rPr lang="vi-VN" sz="4000" b="1">
                <a:latin typeface="+mj-lt"/>
              </a:rPr>
              <a:t>I</a:t>
            </a:r>
            <a:r>
              <a:rPr lang="en-US" sz="4000" b="1">
                <a:latin typeface="+mj-lt"/>
              </a:rPr>
              <a:t>I</a:t>
            </a:r>
            <a:r>
              <a:rPr lang="vi-VN" sz="4000" b="1">
                <a:latin typeface="+mj-lt"/>
              </a:rPr>
              <a:t>. </a:t>
            </a:r>
            <a:r>
              <a:rPr lang="en-US" sz="4000" b="1">
                <a:latin typeface="+mj-lt"/>
              </a:rPr>
              <a:t>Đọc hiểu</a:t>
            </a:r>
            <a:endParaRPr lang="vi-VN" sz="4000" b="1">
              <a:latin typeface="+mj-lt"/>
            </a:endParaRPr>
          </a:p>
        </p:txBody>
      </p:sp>
      <p:sp>
        <p:nvSpPr>
          <p:cNvPr id="6" name="Hộp Văn bản 5">
            <a:extLst>
              <a:ext uri="{FF2B5EF4-FFF2-40B4-BE49-F238E27FC236}">
                <a16:creationId xmlns:a16="http://schemas.microsoft.com/office/drawing/2014/main" id="{7F0F5C1D-FCE5-BFEC-E6E7-85A6EC0C5BF6}"/>
              </a:ext>
            </a:extLst>
          </p:cNvPr>
          <p:cNvSpPr txBox="1"/>
          <p:nvPr/>
        </p:nvSpPr>
        <p:spPr>
          <a:xfrm>
            <a:off x="6246277" y="1081416"/>
            <a:ext cx="4513163" cy="1692771"/>
          </a:xfrm>
          <a:prstGeom prst="rect">
            <a:avLst/>
          </a:prstGeom>
          <a:noFill/>
        </p:spPr>
        <p:txBody>
          <a:bodyPr wrap="square" rtlCol="0">
            <a:spAutoFit/>
          </a:bodyPr>
          <a:lstStyle/>
          <a:p>
            <a:r>
              <a:rPr lang="en-US" sz="3600" b="1">
                <a:effectLst/>
                <a:latin typeface="#9Slide03 Montserrat Light" panose="00000400000000000000" pitchFamily="2" charset="0"/>
                <a:ea typeface="Calibri" panose="020F0502020204030204" pitchFamily="34" charset="0"/>
                <a:cs typeface="Times New Roman" panose="02020603050405020304" pitchFamily="18" charset="0"/>
              </a:rPr>
              <a:t>4. </a:t>
            </a:r>
            <a:r>
              <a:rPr lang="en-US" sz="3600" b="1">
                <a:latin typeface="#9Slide03 Montserrat Light" panose="00000400000000000000" pitchFamily="2" charset="0"/>
                <a:cs typeface="Times New Roman" panose="02020603050405020304" pitchFamily="18" charset="0"/>
              </a:rPr>
              <a:t>Cảnh cho chữ và ý nghĩa lời khuyên </a:t>
            </a:r>
          </a:p>
          <a:p>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3AB0C7D0-3C23-7F90-7CA9-4B5C9F425B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23087" y="894736"/>
            <a:ext cx="3495436" cy="5855110"/>
          </a:xfrm>
          <a:prstGeom prst="rect">
            <a:avLst/>
          </a:prstGeom>
        </p:spPr>
      </p:pic>
      <p:pic>
        <p:nvPicPr>
          <p:cNvPr id="11" name="Picture 10" descr="A picture containing wave, night sky&#10;&#10;Description automatically generated">
            <a:extLst>
              <a:ext uri="{FF2B5EF4-FFF2-40B4-BE49-F238E27FC236}">
                <a16:creationId xmlns:a16="http://schemas.microsoft.com/office/drawing/2014/main" id="{CC100F1F-3673-A228-5B1B-17F9D127411E}"/>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7243874" y="625400"/>
            <a:ext cx="9144000" cy="7306488"/>
          </a:xfrm>
          <a:prstGeom prst="rect">
            <a:avLst/>
          </a:prstGeom>
        </p:spPr>
      </p:pic>
      <p:sp>
        <p:nvSpPr>
          <p:cNvPr id="15" name="TextBox 14">
            <a:extLst>
              <a:ext uri="{FF2B5EF4-FFF2-40B4-BE49-F238E27FC236}">
                <a16:creationId xmlns:a16="http://schemas.microsoft.com/office/drawing/2014/main" id="{602F954E-EB02-88E8-5B53-A95645A898B0}"/>
              </a:ext>
            </a:extLst>
          </p:cNvPr>
          <p:cNvSpPr txBox="1"/>
          <p:nvPr/>
        </p:nvSpPr>
        <p:spPr>
          <a:xfrm>
            <a:off x="18374584" y="3612325"/>
            <a:ext cx="6882580" cy="1475404"/>
          </a:xfrm>
          <a:prstGeom prst="rect">
            <a:avLst/>
          </a:prstGeom>
          <a:noFill/>
        </p:spPr>
        <p:txBody>
          <a:bodyPr wrap="square">
            <a:spAutoFit/>
          </a:bodyPr>
          <a:lstStyle/>
          <a:p>
            <a:pPr marL="228600" marR="0">
              <a:lnSpc>
                <a:spcPct val="107000"/>
              </a:lnSpc>
              <a:spcBef>
                <a:spcPts val="0"/>
              </a:spcBef>
              <a:spcAft>
                <a:spcPts val="800"/>
              </a:spcAft>
            </a:pPr>
            <a:r>
              <a:rPr lang="en-US" sz="2800" b="1">
                <a:solidFill>
                  <a:schemeClr val="bg1"/>
                </a:solidFill>
                <a:latin typeface="#9Slide03 Montserrat Light" panose="00000400000000000000" pitchFamily="2" charset="0"/>
                <a:cs typeface="Times New Roman" panose="02020603050405020304" pitchFamily="18" charset="0"/>
              </a:rPr>
              <a:t>Vẻ đẹp tài hoa và phong cách nghệ sĩ của Huấn Cao được vẽ tô qua bộ môn nghệ thuật nào?</a:t>
            </a:r>
          </a:p>
        </p:txBody>
      </p:sp>
      <p:pic>
        <p:nvPicPr>
          <p:cNvPr id="16" name="Picture 15" descr="A picture containing night sky&#10;&#10;Description automatically generated">
            <a:extLst>
              <a:ext uri="{FF2B5EF4-FFF2-40B4-BE49-F238E27FC236}">
                <a16:creationId xmlns:a16="http://schemas.microsoft.com/office/drawing/2014/main" id="{B6351EA1-E7A7-8F88-A506-62627A67E1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001883" y="4278644"/>
            <a:ext cx="2692232" cy="2692232"/>
          </a:xfrm>
          <a:prstGeom prst="rect">
            <a:avLst/>
          </a:prstGeom>
        </p:spPr>
      </p:pic>
      <p:sp>
        <p:nvSpPr>
          <p:cNvPr id="8" name="TextBox 7">
            <a:extLst>
              <a:ext uri="{FF2B5EF4-FFF2-40B4-BE49-F238E27FC236}">
                <a16:creationId xmlns:a16="http://schemas.microsoft.com/office/drawing/2014/main" id="{BEE41DAD-DB6B-6C10-B1F1-783C191573DC}"/>
              </a:ext>
            </a:extLst>
          </p:cNvPr>
          <p:cNvSpPr txBox="1"/>
          <p:nvPr/>
        </p:nvSpPr>
        <p:spPr>
          <a:xfrm>
            <a:off x="6004286" y="2497508"/>
            <a:ext cx="10421321" cy="553357"/>
          </a:xfrm>
          <a:prstGeom prst="rect">
            <a:avLst/>
          </a:prstGeom>
          <a:noFill/>
        </p:spPr>
        <p:txBody>
          <a:bodyPr wrap="square">
            <a:spAutoFit/>
          </a:bodyPr>
          <a:lstStyle/>
          <a:p>
            <a:pPr marL="457200" marR="0">
              <a:lnSpc>
                <a:spcPct val="107000"/>
              </a:lnSpc>
              <a:spcBef>
                <a:spcPts val="0"/>
              </a:spcBef>
              <a:spcAft>
                <a:spcPts val="0"/>
              </a:spcAft>
            </a:pPr>
            <a:r>
              <a:rPr lang="en-US" sz="2800" b="1">
                <a:latin typeface="#9Slide03 Montserrat Light" panose="00000400000000000000" pitchFamily="2" charset="0"/>
                <a:ea typeface="Calibri" panose="020F0502020204030204" pitchFamily="34" charset="0"/>
                <a:cs typeface="Times New Roman" panose="02020603050405020304" pitchFamily="18" charset="0"/>
              </a:rPr>
              <a:t>a.  </a:t>
            </a:r>
            <a:r>
              <a:rPr lang="es-UY" sz="2800" b="1">
                <a:latin typeface="#9Slide03 Montserrat Light" panose="00000400000000000000" pitchFamily="2" charset="0"/>
                <a:ea typeface="Calibri" panose="020F0502020204030204" pitchFamily="34" charset="0"/>
                <a:cs typeface="Times New Roman" panose="02020603050405020304" pitchFamily="18" charset="0"/>
              </a:rPr>
              <a:t>Cảnh </a:t>
            </a:r>
            <a:r>
              <a:rPr lang="en-US" sz="2800" b="1">
                <a:latin typeface="#9Slide03 Montserrat Light" panose="00000400000000000000" pitchFamily="2" charset="0"/>
                <a:ea typeface="Calibri" panose="020F0502020204030204" pitchFamily="34" charset="0"/>
                <a:cs typeface="Times New Roman" panose="02020603050405020304" pitchFamily="18" charset="0"/>
              </a:rPr>
              <a:t>cho chữ</a:t>
            </a:r>
            <a:endParaRPr lang="en-US" sz="2400" b="1">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 name="Picture 4" descr="09">
            <a:extLst>
              <a:ext uri="{FF2B5EF4-FFF2-40B4-BE49-F238E27FC236}">
                <a16:creationId xmlns:a16="http://schemas.microsoft.com/office/drawing/2014/main" id="{4CDEEED8-C4D4-67E8-7B6B-3365FB67DB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004286" cy="6948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479391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2DB0D47-ABF9-C1EF-0C93-F88680A7E0E0}"/>
              </a:ext>
            </a:extLst>
          </p:cNvPr>
          <p:cNvSpPr txBox="1"/>
          <p:nvPr/>
        </p:nvSpPr>
        <p:spPr>
          <a:xfrm>
            <a:off x="13242620" y="-168636"/>
            <a:ext cx="6406586" cy="5016758"/>
          </a:xfrm>
          <a:prstGeom prst="rect">
            <a:avLst/>
          </a:prstGeom>
          <a:noFill/>
        </p:spPr>
        <p:txBody>
          <a:bodyPr wrap="square">
            <a:spAutoFit/>
          </a:bodyPr>
          <a:lstStyle/>
          <a:p>
            <a:pPr algn="ctr"/>
            <a:r>
              <a:rPr lang="en-US" sz="2000">
                <a:solidFill>
                  <a:schemeClr val="bg1"/>
                </a:solidFill>
                <a:latin typeface="#9Slide03 SFU DIN EngAlt" panose="00000400000000000000" pitchFamily="2" charset="0"/>
              </a:rPr>
              <a:t>4. Cảnh cho chữ</a:t>
            </a:r>
          </a:p>
          <a:p>
            <a:pPr algn="ctr"/>
            <a:r>
              <a:rPr lang="en-US" sz="2000">
                <a:solidFill>
                  <a:schemeClr val="bg1"/>
                </a:solidFill>
                <a:latin typeface="#9Slide03 SFU DIN EngAlt" panose="00000400000000000000" pitchFamily="2" charset="0"/>
              </a:rPr>
              <a:t>Thời gian: đêm khuya, trước ngày Huấn Cao bị án chém.</a:t>
            </a:r>
          </a:p>
          <a:p>
            <a:pPr algn="ctr"/>
            <a:r>
              <a:rPr lang="en-US" sz="2000">
                <a:solidFill>
                  <a:schemeClr val="bg1"/>
                </a:solidFill>
                <a:latin typeface="#9Slide03 SFU DIN EngAlt" panose="00000400000000000000" pitchFamily="2" charset="0"/>
              </a:rPr>
              <a:t>|</a:t>
            </a:r>
          </a:p>
          <a:p>
            <a:pPr algn="ctr"/>
            <a:r>
              <a:rPr lang="en-US" sz="2000">
                <a:solidFill>
                  <a:schemeClr val="bg1"/>
                </a:solidFill>
                <a:latin typeface="#9Slide03 SFU DIN EngAlt" panose="00000400000000000000" pitchFamily="2" charset="0"/>
              </a:rPr>
              <a:t>Không gian: nhà tù chật hẹp, ẩm ướt, tối tăm, bẩn thỉu.</a:t>
            </a:r>
          </a:p>
          <a:p>
            <a:pPr algn="ctr"/>
            <a:r>
              <a:rPr lang="en-US" sz="2000">
                <a:solidFill>
                  <a:schemeClr val="bg1"/>
                </a:solidFill>
                <a:latin typeface="#9Slide03 SFU DIN EngAlt" panose="00000400000000000000" pitchFamily="2" charset="0"/>
              </a:rPr>
              <a:t>Hoàn cảnh của người cho chữ: cổ đeo gông, chân vướng xiêng.</a:t>
            </a:r>
          </a:p>
          <a:p>
            <a:pPr algn="ctr"/>
            <a:r>
              <a:rPr lang="en-US" sz="2000">
                <a:solidFill>
                  <a:schemeClr val="bg1"/>
                </a:solidFill>
                <a:latin typeface="#9Slide03 SFU DIN EngAlt" panose="00000400000000000000" pitchFamily="2" charset="0"/>
              </a:rPr>
              <a:t>Người cho chữ cổ mang gông, chân vướng xiềng, với một hình ảnh uy nghi đối lập với hình ảnh khúm núm của quản ngục và có ro của thầy thơ lại.</a:t>
            </a:r>
          </a:p>
          <a:p>
            <a:pPr algn="ctr"/>
            <a:r>
              <a:rPr lang="en-US" sz="2000">
                <a:solidFill>
                  <a:schemeClr val="bg1"/>
                </a:solidFill>
                <a:latin typeface="#9Slide03 SFU DIN EngAlt" panose="00000400000000000000" pitchFamily="2" charset="0"/>
              </a:rPr>
              <a:t>Phong thái của người cho chữ: ung dung, đường bệ.</a:t>
            </a:r>
          </a:p>
          <a:p>
            <a:pPr algn="ctr"/>
            <a:r>
              <a:rPr lang="en-US" sz="2000">
                <a:solidFill>
                  <a:schemeClr val="bg1"/>
                </a:solidFill>
                <a:latin typeface="#9Slide03 SFU DIN EngAlt" panose="00000400000000000000" pitchFamily="2" charset="0"/>
              </a:rPr>
              <a:t>Thái độ của người nhận chữ: khúm núm, run sợ, thành kính, lĩnh nhận.</a:t>
            </a:r>
          </a:p>
          <a:p>
            <a:pPr algn="ctr"/>
            <a:r>
              <a:rPr lang="en-US" sz="2000">
                <a:solidFill>
                  <a:schemeClr val="bg1"/>
                </a:solidFill>
                <a:latin typeface="#9Slide03 SFU DIN EngAlt" panose="00000400000000000000" pitchFamily="2" charset="0"/>
              </a:rPr>
              <a:t>Cảnh cho chữ là một cảnh tượng xưa nay chưa từng có vì:</a:t>
            </a:r>
          </a:p>
          <a:p>
            <a:pPr algn="ctr"/>
            <a:r>
              <a:rPr lang="en-US" sz="2000">
                <a:solidFill>
                  <a:schemeClr val="bg1"/>
                </a:solidFill>
                <a:latin typeface="#9Slide03 SFU DIN EngAlt" panose="00000400000000000000" pitchFamily="2" charset="0"/>
              </a:rPr>
              <a:t>Việc cho chữ vốn là một việc thanh cao, một sáng tạo nghệ thuật lại diễn ra trong nhà ngục bẩn thỉu, tối tăm, chật hẹp.</a:t>
            </a:r>
          </a:p>
          <a:p>
            <a:pPr algn="ctr"/>
            <a:r>
              <a:rPr lang="en-US" sz="2000">
                <a:solidFill>
                  <a:schemeClr val="bg1"/>
                </a:solidFill>
                <a:latin typeface="#9Slide03 SFU DIN EngAlt" panose="00000400000000000000" pitchFamily="2" charset="0"/>
              </a:rPr>
              <a:t>Trật tự nhà tù bị đảo lộn hoàn toàn: tù nhân trở thành người ban phát cái đẹp, răn dạy ngục quan, còn ngục quan thì khúm núm vái lạy tù nhân.</a:t>
            </a:r>
          </a:p>
          <a:p>
            <a:pPr algn="ctr"/>
            <a:r>
              <a:rPr lang="en-US" sz="2000">
                <a:solidFill>
                  <a:schemeClr val="bg1"/>
                </a:solidFill>
                <a:latin typeface="#9Slide03 SFU DIN EngAlt" panose="00000400000000000000" pitchFamily="2" charset="0"/>
              </a:rPr>
              <a:t>Ý nghĩa: Đây là sự chiến thắng của ánh sáng đối với bóng tối, cái đẹp đối với cái xấu xa, cái thiện đối với cái ác – tôn vinh cái đẹp, cái thiện.</a:t>
            </a:r>
          </a:p>
        </p:txBody>
      </p:sp>
      <p:grpSp>
        <p:nvGrpSpPr>
          <p:cNvPr id="14" name="Group 13">
            <a:extLst>
              <a:ext uri="{FF2B5EF4-FFF2-40B4-BE49-F238E27FC236}">
                <a16:creationId xmlns:a16="http://schemas.microsoft.com/office/drawing/2014/main" id="{CA463144-F1FC-0D3F-97F2-F9CFBCE1DA79}"/>
              </a:ext>
            </a:extLst>
          </p:cNvPr>
          <p:cNvGrpSpPr/>
          <p:nvPr/>
        </p:nvGrpSpPr>
        <p:grpSpPr>
          <a:xfrm>
            <a:off x="1137548" y="497711"/>
            <a:ext cx="1517103" cy="2895600"/>
            <a:chOff x="3095536" y="914400"/>
            <a:chExt cx="1517103" cy="2895600"/>
          </a:xfrm>
        </p:grpSpPr>
        <p:grpSp>
          <p:nvGrpSpPr>
            <p:cNvPr id="4" name="Group 3">
              <a:extLst>
                <a:ext uri="{FF2B5EF4-FFF2-40B4-BE49-F238E27FC236}">
                  <a16:creationId xmlns:a16="http://schemas.microsoft.com/office/drawing/2014/main" id="{43DCF612-CF4D-ABE5-5790-EB73A54BC38C}"/>
                </a:ext>
              </a:extLst>
            </p:cNvPr>
            <p:cNvGrpSpPr/>
            <p:nvPr/>
          </p:nvGrpSpPr>
          <p:grpSpPr>
            <a:xfrm>
              <a:off x="3095536" y="1169531"/>
              <a:ext cx="1517103" cy="2640469"/>
              <a:chOff x="473370" y="739264"/>
              <a:chExt cx="1804124" cy="4221534"/>
            </a:xfrm>
          </p:grpSpPr>
          <p:grpSp>
            <p:nvGrpSpPr>
              <p:cNvPr id="7" name="Group 6">
                <a:extLst>
                  <a:ext uri="{FF2B5EF4-FFF2-40B4-BE49-F238E27FC236}">
                    <a16:creationId xmlns:a16="http://schemas.microsoft.com/office/drawing/2014/main" id="{15FDD03D-0B72-CFCF-80A1-D9A74301FD1F}"/>
                  </a:ext>
                </a:extLst>
              </p:cNvPr>
              <p:cNvGrpSpPr/>
              <p:nvPr/>
            </p:nvGrpSpPr>
            <p:grpSpPr>
              <a:xfrm>
                <a:off x="475333" y="739264"/>
                <a:ext cx="1786281" cy="4221534"/>
                <a:chOff x="2066071" y="1050649"/>
                <a:chExt cx="1786281" cy="5373300"/>
              </a:xfrm>
            </p:grpSpPr>
            <p:sp>
              <p:nvSpPr>
                <p:cNvPr id="9" name="MH_Other_1">
                  <a:extLst>
                    <a:ext uri="{FF2B5EF4-FFF2-40B4-BE49-F238E27FC236}">
                      <a16:creationId xmlns:a16="http://schemas.microsoft.com/office/drawing/2014/main" id="{01E0D4C2-D072-2009-AB3C-C0F260D36963}"/>
                    </a:ext>
                  </a:extLst>
                </p:cNvPr>
                <p:cNvSpPr/>
                <p:nvPr>
                  <p:custDataLst>
                    <p:tags r:id="rId14"/>
                  </p:custDataLst>
                </p:nvPr>
              </p:nvSpPr>
              <p:spPr>
                <a:xfrm>
                  <a:off x="2068034" y="1056260"/>
                  <a:ext cx="1784318" cy="5367689"/>
                </a:xfrm>
                <a:custGeom>
                  <a:avLst/>
                  <a:gdLst>
                    <a:gd name="connsiteX0" fmla="*/ 0 w 1400175"/>
                    <a:gd name="connsiteY0" fmla="*/ 0 h 2671762"/>
                    <a:gd name="connsiteX1" fmla="*/ 0 w 1400175"/>
                    <a:gd name="connsiteY1" fmla="*/ 2400300 h 2671762"/>
                    <a:gd name="connsiteX2" fmla="*/ 142875 w 1400175"/>
                    <a:gd name="connsiteY2" fmla="*/ 2328862 h 2671762"/>
                    <a:gd name="connsiteX3" fmla="*/ 209550 w 1400175"/>
                    <a:gd name="connsiteY3" fmla="*/ 2366962 h 2671762"/>
                    <a:gd name="connsiteX4" fmla="*/ 271463 w 1400175"/>
                    <a:gd name="connsiteY4" fmla="*/ 2509837 h 2671762"/>
                    <a:gd name="connsiteX5" fmla="*/ 338138 w 1400175"/>
                    <a:gd name="connsiteY5" fmla="*/ 2586037 h 2671762"/>
                    <a:gd name="connsiteX6" fmla="*/ 495300 w 1400175"/>
                    <a:gd name="connsiteY6" fmla="*/ 2671762 h 2671762"/>
                    <a:gd name="connsiteX7" fmla="*/ 547688 w 1400175"/>
                    <a:gd name="connsiteY7" fmla="*/ 2571750 h 2671762"/>
                    <a:gd name="connsiteX8" fmla="*/ 600075 w 1400175"/>
                    <a:gd name="connsiteY8" fmla="*/ 2524125 h 2671762"/>
                    <a:gd name="connsiteX9" fmla="*/ 695325 w 1400175"/>
                    <a:gd name="connsiteY9" fmla="*/ 2457450 h 2671762"/>
                    <a:gd name="connsiteX10" fmla="*/ 752475 w 1400175"/>
                    <a:gd name="connsiteY10" fmla="*/ 2400300 h 2671762"/>
                    <a:gd name="connsiteX11" fmla="*/ 866775 w 1400175"/>
                    <a:gd name="connsiteY11" fmla="*/ 2362200 h 2671762"/>
                    <a:gd name="connsiteX12" fmla="*/ 933450 w 1400175"/>
                    <a:gd name="connsiteY12" fmla="*/ 2481262 h 2671762"/>
                    <a:gd name="connsiteX13" fmla="*/ 1085850 w 1400175"/>
                    <a:gd name="connsiteY13" fmla="*/ 2533650 h 2671762"/>
                    <a:gd name="connsiteX14" fmla="*/ 1176338 w 1400175"/>
                    <a:gd name="connsiteY14" fmla="*/ 2552700 h 2671762"/>
                    <a:gd name="connsiteX15" fmla="*/ 1223963 w 1400175"/>
                    <a:gd name="connsiteY15" fmla="*/ 2514600 h 2671762"/>
                    <a:gd name="connsiteX16" fmla="*/ 1281113 w 1400175"/>
                    <a:gd name="connsiteY16" fmla="*/ 2476500 h 2671762"/>
                    <a:gd name="connsiteX17" fmla="*/ 1323975 w 1400175"/>
                    <a:gd name="connsiteY17" fmla="*/ 2447925 h 2671762"/>
                    <a:gd name="connsiteX18" fmla="*/ 1366838 w 1400175"/>
                    <a:gd name="connsiteY18" fmla="*/ 2428875 h 2671762"/>
                    <a:gd name="connsiteX19" fmla="*/ 1400175 w 1400175"/>
                    <a:gd name="connsiteY19" fmla="*/ 2457450 h 2671762"/>
                    <a:gd name="connsiteX20" fmla="*/ 1400175 w 1400175"/>
                    <a:gd name="connsiteY20" fmla="*/ 9525 h 2671762"/>
                    <a:gd name="connsiteX21" fmla="*/ 0 w 1400175"/>
                    <a:gd name="connsiteY21" fmla="*/ 0 h 2671762"/>
                    <a:gd name="connsiteX0" fmla="*/ 0 w 1400175"/>
                    <a:gd name="connsiteY0" fmla="*/ 0 h 2671762"/>
                    <a:gd name="connsiteX1" fmla="*/ 0 w 1400175"/>
                    <a:gd name="connsiteY1" fmla="*/ 2400300 h 2671762"/>
                    <a:gd name="connsiteX2" fmla="*/ 142875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42875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385888 w 1400175"/>
                    <a:gd name="connsiteY18" fmla="*/ 2443163 h 2671762"/>
                    <a:gd name="connsiteX19" fmla="*/ 1400175 w 1400175"/>
                    <a:gd name="connsiteY19" fmla="*/ 9525 h 2671762"/>
                    <a:gd name="connsiteX20" fmla="*/ 0 w 1400175"/>
                    <a:gd name="connsiteY20" fmla="*/ 0 h 2671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00175" h="2671762">
                      <a:moveTo>
                        <a:pt x="0" y="0"/>
                      </a:moveTo>
                      <a:lnTo>
                        <a:pt x="0" y="2400300"/>
                      </a:lnTo>
                      <a:lnTo>
                        <a:pt x="157163" y="2328862"/>
                      </a:lnTo>
                      <a:cubicBezTo>
                        <a:pt x="261938" y="2370137"/>
                        <a:pt x="228600" y="2449512"/>
                        <a:pt x="271463" y="2509837"/>
                      </a:cubicBezTo>
                      <a:lnTo>
                        <a:pt x="338138" y="2586037"/>
                      </a:lnTo>
                      <a:lnTo>
                        <a:pt x="495300" y="2671762"/>
                      </a:lnTo>
                      <a:cubicBezTo>
                        <a:pt x="530225" y="2669381"/>
                        <a:pt x="530226" y="2596356"/>
                        <a:pt x="547688" y="2571750"/>
                      </a:cubicBezTo>
                      <a:cubicBezTo>
                        <a:pt x="565150" y="2547144"/>
                        <a:pt x="575469" y="2543175"/>
                        <a:pt x="600075" y="2524125"/>
                      </a:cubicBezTo>
                      <a:lnTo>
                        <a:pt x="695325" y="2457450"/>
                      </a:lnTo>
                      <a:lnTo>
                        <a:pt x="752475" y="2400300"/>
                      </a:lnTo>
                      <a:lnTo>
                        <a:pt x="866775" y="2362200"/>
                      </a:lnTo>
                      <a:cubicBezTo>
                        <a:pt x="896937" y="2375694"/>
                        <a:pt x="896938" y="2452687"/>
                        <a:pt x="933450" y="2481262"/>
                      </a:cubicBezTo>
                      <a:cubicBezTo>
                        <a:pt x="969962" y="2509837"/>
                        <a:pt x="1055687" y="2527300"/>
                        <a:pt x="1085850" y="2533650"/>
                      </a:cubicBezTo>
                      <a:lnTo>
                        <a:pt x="1176338" y="2552700"/>
                      </a:lnTo>
                      <a:cubicBezTo>
                        <a:pt x="1199357" y="2549525"/>
                        <a:pt x="1206501" y="2527300"/>
                        <a:pt x="1223963" y="2514600"/>
                      </a:cubicBezTo>
                      <a:cubicBezTo>
                        <a:pt x="1241426" y="2501900"/>
                        <a:pt x="1264444" y="2487612"/>
                        <a:pt x="1281113" y="2476500"/>
                      </a:cubicBezTo>
                      <a:lnTo>
                        <a:pt x="1323975" y="2447925"/>
                      </a:lnTo>
                      <a:cubicBezTo>
                        <a:pt x="1338262" y="2438400"/>
                        <a:pt x="1354138" y="2427288"/>
                        <a:pt x="1366838" y="2428875"/>
                      </a:cubicBezTo>
                      <a:lnTo>
                        <a:pt x="1385888" y="2443163"/>
                      </a:lnTo>
                      <a:cubicBezTo>
                        <a:pt x="1390650" y="1631950"/>
                        <a:pt x="1395413" y="820738"/>
                        <a:pt x="1400175" y="9525"/>
                      </a:cubicBezTo>
                      <a:lnTo>
                        <a:pt x="0" y="0"/>
                      </a:lnTo>
                      <a:close/>
                    </a:path>
                  </a:pathLst>
                </a:custGeom>
                <a:solidFill>
                  <a:schemeClr val="bg1"/>
                </a:solidFill>
                <a:ln>
                  <a:noFill/>
                </a:ln>
                <a:effectLst>
                  <a:outerShdw blurRad="50800" dist="254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solidFill>
                      <a:schemeClr val="bg1"/>
                    </a:solidFill>
                    <a:latin typeface="#9Slide03 SFU DIN EngAlt" panose="00000400000000000000" pitchFamily="2" charset="0"/>
                  </a:endParaRPr>
                </a:p>
              </p:txBody>
            </p:sp>
            <p:sp>
              <p:nvSpPr>
                <p:cNvPr id="10" name="MH_SubTitle_1">
                  <a:extLst>
                    <a:ext uri="{FF2B5EF4-FFF2-40B4-BE49-F238E27FC236}">
                      <a16:creationId xmlns:a16="http://schemas.microsoft.com/office/drawing/2014/main" id="{2BC3E993-0385-CD23-3A58-38CE4EB17524}"/>
                    </a:ext>
                  </a:extLst>
                </p:cNvPr>
                <p:cNvSpPr/>
                <p:nvPr>
                  <p:custDataLst>
                    <p:tags r:id="rId15"/>
                  </p:custDataLst>
                </p:nvPr>
              </p:nvSpPr>
              <p:spPr>
                <a:xfrm>
                  <a:off x="2066071" y="1050649"/>
                  <a:ext cx="1784318" cy="5180401"/>
                </a:xfrm>
                <a:custGeom>
                  <a:avLst/>
                  <a:gdLst>
                    <a:gd name="connsiteX0" fmla="*/ 0 w 1400175"/>
                    <a:gd name="connsiteY0" fmla="*/ 0 h 2671762"/>
                    <a:gd name="connsiteX1" fmla="*/ 0 w 1400175"/>
                    <a:gd name="connsiteY1" fmla="*/ 2400300 h 2671762"/>
                    <a:gd name="connsiteX2" fmla="*/ 142875 w 1400175"/>
                    <a:gd name="connsiteY2" fmla="*/ 2328862 h 2671762"/>
                    <a:gd name="connsiteX3" fmla="*/ 209550 w 1400175"/>
                    <a:gd name="connsiteY3" fmla="*/ 2366962 h 2671762"/>
                    <a:gd name="connsiteX4" fmla="*/ 271463 w 1400175"/>
                    <a:gd name="connsiteY4" fmla="*/ 2509837 h 2671762"/>
                    <a:gd name="connsiteX5" fmla="*/ 338138 w 1400175"/>
                    <a:gd name="connsiteY5" fmla="*/ 2586037 h 2671762"/>
                    <a:gd name="connsiteX6" fmla="*/ 495300 w 1400175"/>
                    <a:gd name="connsiteY6" fmla="*/ 2671762 h 2671762"/>
                    <a:gd name="connsiteX7" fmla="*/ 547688 w 1400175"/>
                    <a:gd name="connsiteY7" fmla="*/ 2571750 h 2671762"/>
                    <a:gd name="connsiteX8" fmla="*/ 600075 w 1400175"/>
                    <a:gd name="connsiteY8" fmla="*/ 2524125 h 2671762"/>
                    <a:gd name="connsiteX9" fmla="*/ 695325 w 1400175"/>
                    <a:gd name="connsiteY9" fmla="*/ 2457450 h 2671762"/>
                    <a:gd name="connsiteX10" fmla="*/ 752475 w 1400175"/>
                    <a:gd name="connsiteY10" fmla="*/ 2400300 h 2671762"/>
                    <a:gd name="connsiteX11" fmla="*/ 866775 w 1400175"/>
                    <a:gd name="connsiteY11" fmla="*/ 2362200 h 2671762"/>
                    <a:gd name="connsiteX12" fmla="*/ 933450 w 1400175"/>
                    <a:gd name="connsiteY12" fmla="*/ 2481262 h 2671762"/>
                    <a:gd name="connsiteX13" fmla="*/ 1085850 w 1400175"/>
                    <a:gd name="connsiteY13" fmla="*/ 2533650 h 2671762"/>
                    <a:gd name="connsiteX14" fmla="*/ 1176338 w 1400175"/>
                    <a:gd name="connsiteY14" fmla="*/ 2552700 h 2671762"/>
                    <a:gd name="connsiteX15" fmla="*/ 1223963 w 1400175"/>
                    <a:gd name="connsiteY15" fmla="*/ 2514600 h 2671762"/>
                    <a:gd name="connsiteX16" fmla="*/ 1281113 w 1400175"/>
                    <a:gd name="connsiteY16" fmla="*/ 2476500 h 2671762"/>
                    <a:gd name="connsiteX17" fmla="*/ 1323975 w 1400175"/>
                    <a:gd name="connsiteY17" fmla="*/ 2447925 h 2671762"/>
                    <a:gd name="connsiteX18" fmla="*/ 1366838 w 1400175"/>
                    <a:gd name="connsiteY18" fmla="*/ 2428875 h 2671762"/>
                    <a:gd name="connsiteX19" fmla="*/ 1400175 w 1400175"/>
                    <a:gd name="connsiteY19" fmla="*/ 2457450 h 2671762"/>
                    <a:gd name="connsiteX20" fmla="*/ 1400175 w 1400175"/>
                    <a:gd name="connsiteY20" fmla="*/ 9525 h 2671762"/>
                    <a:gd name="connsiteX21" fmla="*/ 0 w 1400175"/>
                    <a:gd name="connsiteY21" fmla="*/ 0 h 2671762"/>
                    <a:gd name="connsiteX0" fmla="*/ 0 w 1400175"/>
                    <a:gd name="connsiteY0" fmla="*/ 0 h 2671762"/>
                    <a:gd name="connsiteX1" fmla="*/ 0 w 1400175"/>
                    <a:gd name="connsiteY1" fmla="*/ 2400300 h 2671762"/>
                    <a:gd name="connsiteX2" fmla="*/ 142875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42875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385888 w 1400175"/>
                    <a:gd name="connsiteY18" fmla="*/ 2443163 h 2671762"/>
                    <a:gd name="connsiteX19" fmla="*/ 1400175 w 1400175"/>
                    <a:gd name="connsiteY19" fmla="*/ 9525 h 2671762"/>
                    <a:gd name="connsiteX20" fmla="*/ 0 w 1400175"/>
                    <a:gd name="connsiteY20" fmla="*/ 0 h 2671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00175" h="2671762">
                      <a:moveTo>
                        <a:pt x="0" y="0"/>
                      </a:moveTo>
                      <a:lnTo>
                        <a:pt x="0" y="2400300"/>
                      </a:lnTo>
                      <a:lnTo>
                        <a:pt x="157163" y="2328862"/>
                      </a:lnTo>
                      <a:cubicBezTo>
                        <a:pt x="261938" y="2370137"/>
                        <a:pt x="228600" y="2449512"/>
                        <a:pt x="271463" y="2509837"/>
                      </a:cubicBezTo>
                      <a:lnTo>
                        <a:pt x="338138" y="2586037"/>
                      </a:lnTo>
                      <a:lnTo>
                        <a:pt x="495300" y="2671762"/>
                      </a:lnTo>
                      <a:cubicBezTo>
                        <a:pt x="530225" y="2669381"/>
                        <a:pt x="530226" y="2596356"/>
                        <a:pt x="547688" y="2571750"/>
                      </a:cubicBezTo>
                      <a:cubicBezTo>
                        <a:pt x="565150" y="2547144"/>
                        <a:pt x="575469" y="2543175"/>
                        <a:pt x="600075" y="2524125"/>
                      </a:cubicBezTo>
                      <a:lnTo>
                        <a:pt x="695325" y="2457450"/>
                      </a:lnTo>
                      <a:lnTo>
                        <a:pt x="752475" y="2400300"/>
                      </a:lnTo>
                      <a:lnTo>
                        <a:pt x="866775" y="2362200"/>
                      </a:lnTo>
                      <a:cubicBezTo>
                        <a:pt x="896937" y="2375694"/>
                        <a:pt x="896938" y="2452687"/>
                        <a:pt x="933450" y="2481262"/>
                      </a:cubicBezTo>
                      <a:cubicBezTo>
                        <a:pt x="969962" y="2509837"/>
                        <a:pt x="1055687" y="2527300"/>
                        <a:pt x="1085850" y="2533650"/>
                      </a:cubicBezTo>
                      <a:lnTo>
                        <a:pt x="1176338" y="2552700"/>
                      </a:lnTo>
                      <a:cubicBezTo>
                        <a:pt x="1199357" y="2549525"/>
                        <a:pt x="1206501" y="2527300"/>
                        <a:pt x="1223963" y="2514600"/>
                      </a:cubicBezTo>
                      <a:cubicBezTo>
                        <a:pt x="1241426" y="2501900"/>
                        <a:pt x="1264444" y="2487612"/>
                        <a:pt x="1281113" y="2476500"/>
                      </a:cubicBezTo>
                      <a:lnTo>
                        <a:pt x="1323975" y="2447925"/>
                      </a:lnTo>
                      <a:cubicBezTo>
                        <a:pt x="1338262" y="2438400"/>
                        <a:pt x="1354138" y="2427288"/>
                        <a:pt x="1366838" y="2428875"/>
                      </a:cubicBezTo>
                      <a:lnTo>
                        <a:pt x="1385888" y="2443163"/>
                      </a:lnTo>
                      <a:cubicBezTo>
                        <a:pt x="1390650" y="1631950"/>
                        <a:pt x="1395413" y="820738"/>
                        <a:pt x="1400175" y="9525"/>
                      </a:cubicBezTo>
                      <a:lnTo>
                        <a:pt x="0" y="0"/>
                      </a:lnTo>
                      <a:close/>
                    </a:path>
                  </a:pathLst>
                </a:custGeom>
                <a:solidFill>
                  <a:srgbClr val="7E66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46800" rIns="72000" bIns="108000" anchor="ctr">
                  <a:normAutofit/>
                </a:bodyPr>
                <a:lstStyle/>
                <a:p>
                  <a:pPr algn="ctr">
                    <a:lnSpc>
                      <a:spcPct val="110000"/>
                    </a:lnSpc>
                    <a:defRPr/>
                  </a:pPr>
                  <a:endParaRPr lang="zh-CN" altLang="en-US" sz="2000" dirty="0">
                    <a:solidFill>
                      <a:schemeClr val="bg1"/>
                    </a:solidFill>
                    <a:latin typeface="#9Slide03 SFU DIN EngAlt" panose="00000400000000000000" pitchFamily="2" charset="0"/>
                  </a:endParaRPr>
                </a:p>
              </p:txBody>
            </p:sp>
          </p:grpSp>
          <p:sp>
            <p:nvSpPr>
              <p:cNvPr id="6" name="Content Placeholder 2">
                <a:extLst>
                  <a:ext uri="{FF2B5EF4-FFF2-40B4-BE49-F238E27FC236}">
                    <a16:creationId xmlns:a16="http://schemas.microsoft.com/office/drawing/2014/main" id="{614D0E93-3E7A-0988-53EF-6292CACFDEB4}"/>
                  </a:ext>
                </a:extLst>
              </p:cNvPr>
              <p:cNvSpPr txBox="1">
                <a:spLocks/>
              </p:cNvSpPr>
              <p:nvPr/>
            </p:nvSpPr>
            <p:spPr>
              <a:xfrm>
                <a:off x="473370" y="1094737"/>
                <a:ext cx="1804124" cy="3559425"/>
              </a:xfrm>
              <a:prstGeom prst="rect">
                <a:avLst/>
              </a:prstGeom>
              <a:noFill/>
              <a:ln>
                <a:noFill/>
              </a:ln>
            </p:spPr>
            <p:txBody>
              <a:bodyPr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solidFill>
                      <a:schemeClr val="bg1"/>
                    </a:solidFill>
                    <a:latin typeface="#9Slide03 SFU DIN EngAlt" panose="00000400000000000000" pitchFamily="2" charset="0"/>
                  </a:rPr>
                  <a:t>Thời gian: đêm khuya, trước ngày Huấn Cao bị án chém.</a:t>
                </a:r>
              </a:p>
            </p:txBody>
          </p:sp>
        </p:grpSp>
        <p:sp>
          <p:nvSpPr>
            <p:cNvPr id="13" name="MH_Other_2">
              <a:extLst>
                <a:ext uri="{FF2B5EF4-FFF2-40B4-BE49-F238E27FC236}">
                  <a16:creationId xmlns:a16="http://schemas.microsoft.com/office/drawing/2014/main" id="{55B2E8B3-BB97-C701-E30B-FE8047CAAC3D}"/>
                </a:ext>
              </a:extLst>
            </p:cNvPr>
            <p:cNvSpPr/>
            <p:nvPr>
              <p:custDataLst>
                <p:tags r:id="rId13"/>
              </p:custDataLst>
            </p:nvPr>
          </p:nvSpPr>
          <p:spPr>
            <a:xfrm rot="19833143">
              <a:off x="3675385" y="914400"/>
              <a:ext cx="371398" cy="386127"/>
            </a:xfrm>
            <a:custGeom>
              <a:avLst/>
              <a:gdLst/>
              <a:ahLst/>
              <a:cxnLst/>
              <a:rect l="l" t="t" r="r" b="b"/>
              <a:pathLst>
                <a:path w="1059063" h="1007997">
                  <a:moveTo>
                    <a:pt x="703357" y="0"/>
                  </a:moveTo>
                  <a:lnTo>
                    <a:pt x="1059063" y="345377"/>
                  </a:lnTo>
                  <a:cubicBezTo>
                    <a:pt x="1011759" y="390684"/>
                    <a:pt x="950318" y="412745"/>
                    <a:pt x="888735" y="411717"/>
                  </a:cubicBezTo>
                  <a:lnTo>
                    <a:pt x="615617" y="668531"/>
                  </a:lnTo>
                  <a:cubicBezTo>
                    <a:pt x="643882" y="763675"/>
                    <a:pt x="628025" y="864389"/>
                    <a:pt x="564718" y="936620"/>
                  </a:cubicBezTo>
                  <a:lnTo>
                    <a:pt x="370217" y="747767"/>
                  </a:lnTo>
                  <a:cubicBezTo>
                    <a:pt x="247618" y="834750"/>
                    <a:pt x="146199" y="930329"/>
                    <a:pt x="0" y="1007997"/>
                  </a:cubicBezTo>
                  <a:cubicBezTo>
                    <a:pt x="95002" y="875886"/>
                    <a:pt x="190003" y="777809"/>
                    <a:pt x="284746" y="664777"/>
                  </a:cubicBezTo>
                  <a:lnTo>
                    <a:pt x="96361" y="481861"/>
                  </a:lnTo>
                  <a:cubicBezTo>
                    <a:pt x="152055" y="429106"/>
                    <a:pt x="226831" y="406169"/>
                    <a:pt x="303394" y="411783"/>
                  </a:cubicBezTo>
                  <a:cubicBezTo>
                    <a:pt x="325459" y="413401"/>
                    <a:pt x="347673" y="417390"/>
                    <a:pt x="369433" y="424372"/>
                  </a:cubicBezTo>
                  <a:lnTo>
                    <a:pt x="642990" y="154959"/>
                  </a:lnTo>
                  <a:cubicBezTo>
                    <a:pt x="643358" y="99193"/>
                    <a:pt x="663662" y="44083"/>
                    <a:pt x="703357" y="0"/>
                  </a:cubicBezTo>
                  <a:close/>
                </a:path>
              </a:pathLst>
            </a:custGeom>
            <a:gradFill flip="none" rotWithShape="1">
              <a:gsLst>
                <a:gs pos="83000">
                  <a:srgbClr val="BDBDBD"/>
                </a:gs>
                <a:gs pos="64000">
                  <a:srgbClr val="C7CACA"/>
                </a:gs>
                <a:gs pos="0">
                  <a:srgbClr val="8A8F8F"/>
                </a:gs>
                <a:gs pos="35000">
                  <a:srgbClr val="8A8F8F"/>
                </a:gs>
              </a:gsLst>
              <a:lin ang="2700000" scaled="1"/>
              <a:tileRect/>
            </a:gradFill>
            <a:ln w="12700">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solidFill>
                  <a:schemeClr val="bg1"/>
                </a:solidFill>
                <a:latin typeface="#9Slide03 SFU DIN EngAlt" panose="00000400000000000000" pitchFamily="2" charset="0"/>
              </a:endParaRPr>
            </a:p>
          </p:txBody>
        </p:sp>
      </p:grpSp>
      <p:grpSp>
        <p:nvGrpSpPr>
          <p:cNvPr id="15" name="Group 14">
            <a:extLst>
              <a:ext uri="{FF2B5EF4-FFF2-40B4-BE49-F238E27FC236}">
                <a16:creationId xmlns:a16="http://schemas.microsoft.com/office/drawing/2014/main" id="{01C04C47-5156-7EC8-6F7D-441AA4DD4B03}"/>
              </a:ext>
            </a:extLst>
          </p:cNvPr>
          <p:cNvGrpSpPr/>
          <p:nvPr/>
        </p:nvGrpSpPr>
        <p:grpSpPr>
          <a:xfrm>
            <a:off x="3230441" y="497711"/>
            <a:ext cx="1517103" cy="2895600"/>
            <a:chOff x="3095536" y="914400"/>
            <a:chExt cx="1517103" cy="2895600"/>
          </a:xfrm>
        </p:grpSpPr>
        <p:grpSp>
          <p:nvGrpSpPr>
            <p:cNvPr id="16" name="Group 15">
              <a:extLst>
                <a:ext uri="{FF2B5EF4-FFF2-40B4-BE49-F238E27FC236}">
                  <a16:creationId xmlns:a16="http://schemas.microsoft.com/office/drawing/2014/main" id="{50456FAA-6B3F-12E2-BF61-A65DF7274A98}"/>
                </a:ext>
              </a:extLst>
            </p:cNvPr>
            <p:cNvGrpSpPr/>
            <p:nvPr/>
          </p:nvGrpSpPr>
          <p:grpSpPr>
            <a:xfrm>
              <a:off x="3095536" y="1169531"/>
              <a:ext cx="1517103" cy="2640469"/>
              <a:chOff x="473370" y="739264"/>
              <a:chExt cx="1804124" cy="4221534"/>
            </a:xfrm>
          </p:grpSpPr>
          <p:grpSp>
            <p:nvGrpSpPr>
              <p:cNvPr id="18" name="Group 17">
                <a:extLst>
                  <a:ext uri="{FF2B5EF4-FFF2-40B4-BE49-F238E27FC236}">
                    <a16:creationId xmlns:a16="http://schemas.microsoft.com/office/drawing/2014/main" id="{657AC6AB-3C9B-1416-1A4B-A1B6705F2DA5}"/>
                  </a:ext>
                </a:extLst>
              </p:cNvPr>
              <p:cNvGrpSpPr/>
              <p:nvPr/>
            </p:nvGrpSpPr>
            <p:grpSpPr>
              <a:xfrm>
                <a:off x="475333" y="739264"/>
                <a:ext cx="1786281" cy="4221534"/>
                <a:chOff x="2066071" y="1050649"/>
                <a:chExt cx="1786281" cy="5373300"/>
              </a:xfrm>
            </p:grpSpPr>
            <p:sp>
              <p:nvSpPr>
                <p:cNvPr id="20" name="MH_Other_1">
                  <a:extLst>
                    <a:ext uri="{FF2B5EF4-FFF2-40B4-BE49-F238E27FC236}">
                      <a16:creationId xmlns:a16="http://schemas.microsoft.com/office/drawing/2014/main" id="{8C2937D3-0EFA-E6D3-BD56-34F96049FCDF}"/>
                    </a:ext>
                  </a:extLst>
                </p:cNvPr>
                <p:cNvSpPr/>
                <p:nvPr>
                  <p:custDataLst>
                    <p:tags r:id="rId11"/>
                  </p:custDataLst>
                </p:nvPr>
              </p:nvSpPr>
              <p:spPr>
                <a:xfrm>
                  <a:off x="2068034" y="1056260"/>
                  <a:ext cx="1784318" cy="5367689"/>
                </a:xfrm>
                <a:custGeom>
                  <a:avLst/>
                  <a:gdLst>
                    <a:gd name="connsiteX0" fmla="*/ 0 w 1400175"/>
                    <a:gd name="connsiteY0" fmla="*/ 0 h 2671762"/>
                    <a:gd name="connsiteX1" fmla="*/ 0 w 1400175"/>
                    <a:gd name="connsiteY1" fmla="*/ 2400300 h 2671762"/>
                    <a:gd name="connsiteX2" fmla="*/ 142875 w 1400175"/>
                    <a:gd name="connsiteY2" fmla="*/ 2328862 h 2671762"/>
                    <a:gd name="connsiteX3" fmla="*/ 209550 w 1400175"/>
                    <a:gd name="connsiteY3" fmla="*/ 2366962 h 2671762"/>
                    <a:gd name="connsiteX4" fmla="*/ 271463 w 1400175"/>
                    <a:gd name="connsiteY4" fmla="*/ 2509837 h 2671762"/>
                    <a:gd name="connsiteX5" fmla="*/ 338138 w 1400175"/>
                    <a:gd name="connsiteY5" fmla="*/ 2586037 h 2671762"/>
                    <a:gd name="connsiteX6" fmla="*/ 495300 w 1400175"/>
                    <a:gd name="connsiteY6" fmla="*/ 2671762 h 2671762"/>
                    <a:gd name="connsiteX7" fmla="*/ 547688 w 1400175"/>
                    <a:gd name="connsiteY7" fmla="*/ 2571750 h 2671762"/>
                    <a:gd name="connsiteX8" fmla="*/ 600075 w 1400175"/>
                    <a:gd name="connsiteY8" fmla="*/ 2524125 h 2671762"/>
                    <a:gd name="connsiteX9" fmla="*/ 695325 w 1400175"/>
                    <a:gd name="connsiteY9" fmla="*/ 2457450 h 2671762"/>
                    <a:gd name="connsiteX10" fmla="*/ 752475 w 1400175"/>
                    <a:gd name="connsiteY10" fmla="*/ 2400300 h 2671762"/>
                    <a:gd name="connsiteX11" fmla="*/ 866775 w 1400175"/>
                    <a:gd name="connsiteY11" fmla="*/ 2362200 h 2671762"/>
                    <a:gd name="connsiteX12" fmla="*/ 933450 w 1400175"/>
                    <a:gd name="connsiteY12" fmla="*/ 2481262 h 2671762"/>
                    <a:gd name="connsiteX13" fmla="*/ 1085850 w 1400175"/>
                    <a:gd name="connsiteY13" fmla="*/ 2533650 h 2671762"/>
                    <a:gd name="connsiteX14" fmla="*/ 1176338 w 1400175"/>
                    <a:gd name="connsiteY14" fmla="*/ 2552700 h 2671762"/>
                    <a:gd name="connsiteX15" fmla="*/ 1223963 w 1400175"/>
                    <a:gd name="connsiteY15" fmla="*/ 2514600 h 2671762"/>
                    <a:gd name="connsiteX16" fmla="*/ 1281113 w 1400175"/>
                    <a:gd name="connsiteY16" fmla="*/ 2476500 h 2671762"/>
                    <a:gd name="connsiteX17" fmla="*/ 1323975 w 1400175"/>
                    <a:gd name="connsiteY17" fmla="*/ 2447925 h 2671762"/>
                    <a:gd name="connsiteX18" fmla="*/ 1366838 w 1400175"/>
                    <a:gd name="connsiteY18" fmla="*/ 2428875 h 2671762"/>
                    <a:gd name="connsiteX19" fmla="*/ 1400175 w 1400175"/>
                    <a:gd name="connsiteY19" fmla="*/ 2457450 h 2671762"/>
                    <a:gd name="connsiteX20" fmla="*/ 1400175 w 1400175"/>
                    <a:gd name="connsiteY20" fmla="*/ 9525 h 2671762"/>
                    <a:gd name="connsiteX21" fmla="*/ 0 w 1400175"/>
                    <a:gd name="connsiteY21" fmla="*/ 0 h 2671762"/>
                    <a:gd name="connsiteX0" fmla="*/ 0 w 1400175"/>
                    <a:gd name="connsiteY0" fmla="*/ 0 h 2671762"/>
                    <a:gd name="connsiteX1" fmla="*/ 0 w 1400175"/>
                    <a:gd name="connsiteY1" fmla="*/ 2400300 h 2671762"/>
                    <a:gd name="connsiteX2" fmla="*/ 142875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42875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385888 w 1400175"/>
                    <a:gd name="connsiteY18" fmla="*/ 2443163 h 2671762"/>
                    <a:gd name="connsiteX19" fmla="*/ 1400175 w 1400175"/>
                    <a:gd name="connsiteY19" fmla="*/ 9525 h 2671762"/>
                    <a:gd name="connsiteX20" fmla="*/ 0 w 1400175"/>
                    <a:gd name="connsiteY20" fmla="*/ 0 h 2671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00175" h="2671762">
                      <a:moveTo>
                        <a:pt x="0" y="0"/>
                      </a:moveTo>
                      <a:lnTo>
                        <a:pt x="0" y="2400300"/>
                      </a:lnTo>
                      <a:lnTo>
                        <a:pt x="157163" y="2328862"/>
                      </a:lnTo>
                      <a:cubicBezTo>
                        <a:pt x="261938" y="2370137"/>
                        <a:pt x="228600" y="2449512"/>
                        <a:pt x="271463" y="2509837"/>
                      </a:cubicBezTo>
                      <a:lnTo>
                        <a:pt x="338138" y="2586037"/>
                      </a:lnTo>
                      <a:lnTo>
                        <a:pt x="495300" y="2671762"/>
                      </a:lnTo>
                      <a:cubicBezTo>
                        <a:pt x="530225" y="2669381"/>
                        <a:pt x="530226" y="2596356"/>
                        <a:pt x="547688" y="2571750"/>
                      </a:cubicBezTo>
                      <a:cubicBezTo>
                        <a:pt x="565150" y="2547144"/>
                        <a:pt x="575469" y="2543175"/>
                        <a:pt x="600075" y="2524125"/>
                      </a:cubicBezTo>
                      <a:lnTo>
                        <a:pt x="695325" y="2457450"/>
                      </a:lnTo>
                      <a:lnTo>
                        <a:pt x="752475" y="2400300"/>
                      </a:lnTo>
                      <a:lnTo>
                        <a:pt x="866775" y="2362200"/>
                      </a:lnTo>
                      <a:cubicBezTo>
                        <a:pt x="896937" y="2375694"/>
                        <a:pt x="896938" y="2452687"/>
                        <a:pt x="933450" y="2481262"/>
                      </a:cubicBezTo>
                      <a:cubicBezTo>
                        <a:pt x="969962" y="2509837"/>
                        <a:pt x="1055687" y="2527300"/>
                        <a:pt x="1085850" y="2533650"/>
                      </a:cubicBezTo>
                      <a:lnTo>
                        <a:pt x="1176338" y="2552700"/>
                      </a:lnTo>
                      <a:cubicBezTo>
                        <a:pt x="1199357" y="2549525"/>
                        <a:pt x="1206501" y="2527300"/>
                        <a:pt x="1223963" y="2514600"/>
                      </a:cubicBezTo>
                      <a:cubicBezTo>
                        <a:pt x="1241426" y="2501900"/>
                        <a:pt x="1264444" y="2487612"/>
                        <a:pt x="1281113" y="2476500"/>
                      </a:cubicBezTo>
                      <a:lnTo>
                        <a:pt x="1323975" y="2447925"/>
                      </a:lnTo>
                      <a:cubicBezTo>
                        <a:pt x="1338262" y="2438400"/>
                        <a:pt x="1354138" y="2427288"/>
                        <a:pt x="1366838" y="2428875"/>
                      </a:cubicBezTo>
                      <a:lnTo>
                        <a:pt x="1385888" y="2443163"/>
                      </a:lnTo>
                      <a:cubicBezTo>
                        <a:pt x="1390650" y="1631950"/>
                        <a:pt x="1395413" y="820738"/>
                        <a:pt x="1400175" y="9525"/>
                      </a:cubicBezTo>
                      <a:lnTo>
                        <a:pt x="0" y="0"/>
                      </a:lnTo>
                      <a:close/>
                    </a:path>
                  </a:pathLst>
                </a:custGeom>
                <a:solidFill>
                  <a:schemeClr val="bg1"/>
                </a:solidFill>
                <a:ln>
                  <a:noFill/>
                </a:ln>
                <a:effectLst>
                  <a:outerShdw blurRad="50800" dist="254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solidFill>
                      <a:schemeClr val="bg1"/>
                    </a:solidFill>
                    <a:latin typeface="#9Slide03 SFU DIN EngAlt" panose="00000400000000000000" pitchFamily="2" charset="0"/>
                  </a:endParaRPr>
                </a:p>
              </p:txBody>
            </p:sp>
            <p:sp>
              <p:nvSpPr>
                <p:cNvPr id="21" name="MH_SubTitle_1">
                  <a:extLst>
                    <a:ext uri="{FF2B5EF4-FFF2-40B4-BE49-F238E27FC236}">
                      <a16:creationId xmlns:a16="http://schemas.microsoft.com/office/drawing/2014/main" id="{7932662F-FD4E-6C87-B731-F80685569F79}"/>
                    </a:ext>
                  </a:extLst>
                </p:cNvPr>
                <p:cNvSpPr/>
                <p:nvPr>
                  <p:custDataLst>
                    <p:tags r:id="rId12"/>
                  </p:custDataLst>
                </p:nvPr>
              </p:nvSpPr>
              <p:spPr>
                <a:xfrm>
                  <a:off x="2066071" y="1050649"/>
                  <a:ext cx="1784318" cy="5180401"/>
                </a:xfrm>
                <a:custGeom>
                  <a:avLst/>
                  <a:gdLst>
                    <a:gd name="connsiteX0" fmla="*/ 0 w 1400175"/>
                    <a:gd name="connsiteY0" fmla="*/ 0 h 2671762"/>
                    <a:gd name="connsiteX1" fmla="*/ 0 w 1400175"/>
                    <a:gd name="connsiteY1" fmla="*/ 2400300 h 2671762"/>
                    <a:gd name="connsiteX2" fmla="*/ 142875 w 1400175"/>
                    <a:gd name="connsiteY2" fmla="*/ 2328862 h 2671762"/>
                    <a:gd name="connsiteX3" fmla="*/ 209550 w 1400175"/>
                    <a:gd name="connsiteY3" fmla="*/ 2366962 h 2671762"/>
                    <a:gd name="connsiteX4" fmla="*/ 271463 w 1400175"/>
                    <a:gd name="connsiteY4" fmla="*/ 2509837 h 2671762"/>
                    <a:gd name="connsiteX5" fmla="*/ 338138 w 1400175"/>
                    <a:gd name="connsiteY5" fmla="*/ 2586037 h 2671762"/>
                    <a:gd name="connsiteX6" fmla="*/ 495300 w 1400175"/>
                    <a:gd name="connsiteY6" fmla="*/ 2671762 h 2671762"/>
                    <a:gd name="connsiteX7" fmla="*/ 547688 w 1400175"/>
                    <a:gd name="connsiteY7" fmla="*/ 2571750 h 2671762"/>
                    <a:gd name="connsiteX8" fmla="*/ 600075 w 1400175"/>
                    <a:gd name="connsiteY8" fmla="*/ 2524125 h 2671762"/>
                    <a:gd name="connsiteX9" fmla="*/ 695325 w 1400175"/>
                    <a:gd name="connsiteY9" fmla="*/ 2457450 h 2671762"/>
                    <a:gd name="connsiteX10" fmla="*/ 752475 w 1400175"/>
                    <a:gd name="connsiteY10" fmla="*/ 2400300 h 2671762"/>
                    <a:gd name="connsiteX11" fmla="*/ 866775 w 1400175"/>
                    <a:gd name="connsiteY11" fmla="*/ 2362200 h 2671762"/>
                    <a:gd name="connsiteX12" fmla="*/ 933450 w 1400175"/>
                    <a:gd name="connsiteY12" fmla="*/ 2481262 h 2671762"/>
                    <a:gd name="connsiteX13" fmla="*/ 1085850 w 1400175"/>
                    <a:gd name="connsiteY13" fmla="*/ 2533650 h 2671762"/>
                    <a:gd name="connsiteX14" fmla="*/ 1176338 w 1400175"/>
                    <a:gd name="connsiteY14" fmla="*/ 2552700 h 2671762"/>
                    <a:gd name="connsiteX15" fmla="*/ 1223963 w 1400175"/>
                    <a:gd name="connsiteY15" fmla="*/ 2514600 h 2671762"/>
                    <a:gd name="connsiteX16" fmla="*/ 1281113 w 1400175"/>
                    <a:gd name="connsiteY16" fmla="*/ 2476500 h 2671762"/>
                    <a:gd name="connsiteX17" fmla="*/ 1323975 w 1400175"/>
                    <a:gd name="connsiteY17" fmla="*/ 2447925 h 2671762"/>
                    <a:gd name="connsiteX18" fmla="*/ 1366838 w 1400175"/>
                    <a:gd name="connsiteY18" fmla="*/ 2428875 h 2671762"/>
                    <a:gd name="connsiteX19" fmla="*/ 1400175 w 1400175"/>
                    <a:gd name="connsiteY19" fmla="*/ 2457450 h 2671762"/>
                    <a:gd name="connsiteX20" fmla="*/ 1400175 w 1400175"/>
                    <a:gd name="connsiteY20" fmla="*/ 9525 h 2671762"/>
                    <a:gd name="connsiteX21" fmla="*/ 0 w 1400175"/>
                    <a:gd name="connsiteY21" fmla="*/ 0 h 2671762"/>
                    <a:gd name="connsiteX0" fmla="*/ 0 w 1400175"/>
                    <a:gd name="connsiteY0" fmla="*/ 0 h 2671762"/>
                    <a:gd name="connsiteX1" fmla="*/ 0 w 1400175"/>
                    <a:gd name="connsiteY1" fmla="*/ 2400300 h 2671762"/>
                    <a:gd name="connsiteX2" fmla="*/ 142875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42875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385888 w 1400175"/>
                    <a:gd name="connsiteY18" fmla="*/ 2443163 h 2671762"/>
                    <a:gd name="connsiteX19" fmla="*/ 1400175 w 1400175"/>
                    <a:gd name="connsiteY19" fmla="*/ 9525 h 2671762"/>
                    <a:gd name="connsiteX20" fmla="*/ 0 w 1400175"/>
                    <a:gd name="connsiteY20" fmla="*/ 0 h 2671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00175" h="2671762">
                      <a:moveTo>
                        <a:pt x="0" y="0"/>
                      </a:moveTo>
                      <a:lnTo>
                        <a:pt x="0" y="2400300"/>
                      </a:lnTo>
                      <a:lnTo>
                        <a:pt x="157163" y="2328862"/>
                      </a:lnTo>
                      <a:cubicBezTo>
                        <a:pt x="261938" y="2370137"/>
                        <a:pt x="228600" y="2449512"/>
                        <a:pt x="271463" y="2509837"/>
                      </a:cubicBezTo>
                      <a:lnTo>
                        <a:pt x="338138" y="2586037"/>
                      </a:lnTo>
                      <a:lnTo>
                        <a:pt x="495300" y="2671762"/>
                      </a:lnTo>
                      <a:cubicBezTo>
                        <a:pt x="530225" y="2669381"/>
                        <a:pt x="530226" y="2596356"/>
                        <a:pt x="547688" y="2571750"/>
                      </a:cubicBezTo>
                      <a:cubicBezTo>
                        <a:pt x="565150" y="2547144"/>
                        <a:pt x="575469" y="2543175"/>
                        <a:pt x="600075" y="2524125"/>
                      </a:cubicBezTo>
                      <a:lnTo>
                        <a:pt x="695325" y="2457450"/>
                      </a:lnTo>
                      <a:lnTo>
                        <a:pt x="752475" y="2400300"/>
                      </a:lnTo>
                      <a:lnTo>
                        <a:pt x="866775" y="2362200"/>
                      </a:lnTo>
                      <a:cubicBezTo>
                        <a:pt x="896937" y="2375694"/>
                        <a:pt x="896938" y="2452687"/>
                        <a:pt x="933450" y="2481262"/>
                      </a:cubicBezTo>
                      <a:cubicBezTo>
                        <a:pt x="969962" y="2509837"/>
                        <a:pt x="1055687" y="2527300"/>
                        <a:pt x="1085850" y="2533650"/>
                      </a:cubicBezTo>
                      <a:lnTo>
                        <a:pt x="1176338" y="2552700"/>
                      </a:lnTo>
                      <a:cubicBezTo>
                        <a:pt x="1199357" y="2549525"/>
                        <a:pt x="1206501" y="2527300"/>
                        <a:pt x="1223963" y="2514600"/>
                      </a:cubicBezTo>
                      <a:cubicBezTo>
                        <a:pt x="1241426" y="2501900"/>
                        <a:pt x="1264444" y="2487612"/>
                        <a:pt x="1281113" y="2476500"/>
                      </a:cubicBezTo>
                      <a:lnTo>
                        <a:pt x="1323975" y="2447925"/>
                      </a:lnTo>
                      <a:cubicBezTo>
                        <a:pt x="1338262" y="2438400"/>
                        <a:pt x="1354138" y="2427288"/>
                        <a:pt x="1366838" y="2428875"/>
                      </a:cubicBezTo>
                      <a:lnTo>
                        <a:pt x="1385888" y="2443163"/>
                      </a:lnTo>
                      <a:cubicBezTo>
                        <a:pt x="1390650" y="1631950"/>
                        <a:pt x="1395413" y="820738"/>
                        <a:pt x="1400175" y="9525"/>
                      </a:cubicBezTo>
                      <a:lnTo>
                        <a:pt x="0" y="0"/>
                      </a:lnTo>
                      <a:close/>
                    </a:path>
                  </a:pathLst>
                </a:custGeom>
                <a:solidFill>
                  <a:srgbClr val="7E66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46800" rIns="72000" bIns="108000" anchor="ctr">
                  <a:normAutofit/>
                </a:bodyPr>
                <a:lstStyle/>
                <a:p>
                  <a:pPr algn="ctr">
                    <a:lnSpc>
                      <a:spcPct val="110000"/>
                    </a:lnSpc>
                    <a:defRPr/>
                  </a:pPr>
                  <a:endParaRPr lang="zh-CN" altLang="en-US" sz="2000" dirty="0">
                    <a:solidFill>
                      <a:schemeClr val="bg1"/>
                    </a:solidFill>
                    <a:latin typeface="#9Slide03 SFU DIN EngAlt" panose="00000400000000000000" pitchFamily="2" charset="0"/>
                  </a:endParaRPr>
                </a:p>
              </p:txBody>
            </p:sp>
          </p:grpSp>
          <p:sp>
            <p:nvSpPr>
              <p:cNvPr id="19" name="Content Placeholder 2">
                <a:extLst>
                  <a:ext uri="{FF2B5EF4-FFF2-40B4-BE49-F238E27FC236}">
                    <a16:creationId xmlns:a16="http://schemas.microsoft.com/office/drawing/2014/main" id="{4A0182E6-C3EC-07A8-2378-3FA408995C9E}"/>
                  </a:ext>
                </a:extLst>
              </p:cNvPr>
              <p:cNvSpPr txBox="1">
                <a:spLocks/>
              </p:cNvSpPr>
              <p:nvPr/>
            </p:nvSpPr>
            <p:spPr>
              <a:xfrm>
                <a:off x="473370" y="1094737"/>
                <a:ext cx="1804124" cy="3559425"/>
              </a:xfrm>
              <a:prstGeom prst="rect">
                <a:avLst/>
              </a:prstGeom>
              <a:noFill/>
              <a:ln>
                <a:noFill/>
              </a:ln>
            </p:spPr>
            <p:txBody>
              <a:bodyPr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solidFill>
                      <a:schemeClr val="bg1"/>
                    </a:solidFill>
                    <a:latin typeface="#9Slide03 SFU DIN EngAlt" panose="00000400000000000000" pitchFamily="2" charset="0"/>
                  </a:rPr>
                  <a:t>Không gian: nhà tù chật hẹp, ẩm ướt, tối tăm, bẩn thỉu.</a:t>
                </a:r>
              </a:p>
            </p:txBody>
          </p:sp>
        </p:grpSp>
        <p:sp>
          <p:nvSpPr>
            <p:cNvPr id="17" name="MH_Other_2">
              <a:extLst>
                <a:ext uri="{FF2B5EF4-FFF2-40B4-BE49-F238E27FC236}">
                  <a16:creationId xmlns:a16="http://schemas.microsoft.com/office/drawing/2014/main" id="{B03A7C18-4C26-382E-7F76-8463D1C3721C}"/>
                </a:ext>
              </a:extLst>
            </p:cNvPr>
            <p:cNvSpPr/>
            <p:nvPr>
              <p:custDataLst>
                <p:tags r:id="rId10"/>
              </p:custDataLst>
            </p:nvPr>
          </p:nvSpPr>
          <p:spPr>
            <a:xfrm rot="19833143">
              <a:off x="3675385" y="914400"/>
              <a:ext cx="371398" cy="386127"/>
            </a:xfrm>
            <a:custGeom>
              <a:avLst/>
              <a:gdLst/>
              <a:ahLst/>
              <a:cxnLst/>
              <a:rect l="l" t="t" r="r" b="b"/>
              <a:pathLst>
                <a:path w="1059063" h="1007997">
                  <a:moveTo>
                    <a:pt x="703357" y="0"/>
                  </a:moveTo>
                  <a:lnTo>
                    <a:pt x="1059063" y="345377"/>
                  </a:lnTo>
                  <a:cubicBezTo>
                    <a:pt x="1011759" y="390684"/>
                    <a:pt x="950318" y="412745"/>
                    <a:pt x="888735" y="411717"/>
                  </a:cubicBezTo>
                  <a:lnTo>
                    <a:pt x="615617" y="668531"/>
                  </a:lnTo>
                  <a:cubicBezTo>
                    <a:pt x="643882" y="763675"/>
                    <a:pt x="628025" y="864389"/>
                    <a:pt x="564718" y="936620"/>
                  </a:cubicBezTo>
                  <a:lnTo>
                    <a:pt x="370217" y="747767"/>
                  </a:lnTo>
                  <a:cubicBezTo>
                    <a:pt x="247618" y="834750"/>
                    <a:pt x="146199" y="930329"/>
                    <a:pt x="0" y="1007997"/>
                  </a:cubicBezTo>
                  <a:cubicBezTo>
                    <a:pt x="95002" y="875886"/>
                    <a:pt x="190003" y="777809"/>
                    <a:pt x="284746" y="664777"/>
                  </a:cubicBezTo>
                  <a:lnTo>
                    <a:pt x="96361" y="481861"/>
                  </a:lnTo>
                  <a:cubicBezTo>
                    <a:pt x="152055" y="429106"/>
                    <a:pt x="226831" y="406169"/>
                    <a:pt x="303394" y="411783"/>
                  </a:cubicBezTo>
                  <a:cubicBezTo>
                    <a:pt x="325459" y="413401"/>
                    <a:pt x="347673" y="417390"/>
                    <a:pt x="369433" y="424372"/>
                  </a:cubicBezTo>
                  <a:lnTo>
                    <a:pt x="642990" y="154959"/>
                  </a:lnTo>
                  <a:cubicBezTo>
                    <a:pt x="643358" y="99193"/>
                    <a:pt x="663662" y="44083"/>
                    <a:pt x="703357" y="0"/>
                  </a:cubicBezTo>
                  <a:close/>
                </a:path>
              </a:pathLst>
            </a:custGeom>
            <a:gradFill flip="none" rotWithShape="1">
              <a:gsLst>
                <a:gs pos="83000">
                  <a:srgbClr val="BDBDBD"/>
                </a:gs>
                <a:gs pos="64000">
                  <a:srgbClr val="C7CACA"/>
                </a:gs>
                <a:gs pos="0">
                  <a:srgbClr val="8A8F8F"/>
                </a:gs>
                <a:gs pos="35000">
                  <a:srgbClr val="8A8F8F"/>
                </a:gs>
              </a:gsLst>
              <a:lin ang="2700000" scaled="1"/>
              <a:tileRect/>
            </a:gradFill>
            <a:ln w="12700">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solidFill>
                  <a:schemeClr val="bg1"/>
                </a:solidFill>
                <a:latin typeface="#9Slide03 SFU DIN EngAlt" panose="00000400000000000000" pitchFamily="2" charset="0"/>
              </a:endParaRPr>
            </a:p>
          </p:txBody>
        </p:sp>
      </p:grpSp>
      <p:grpSp>
        <p:nvGrpSpPr>
          <p:cNvPr id="22" name="Group 21">
            <a:extLst>
              <a:ext uri="{FF2B5EF4-FFF2-40B4-BE49-F238E27FC236}">
                <a16:creationId xmlns:a16="http://schemas.microsoft.com/office/drawing/2014/main" id="{AB980503-3FC2-B5E5-116F-A1F0AB9C640F}"/>
              </a:ext>
            </a:extLst>
          </p:cNvPr>
          <p:cNvGrpSpPr/>
          <p:nvPr/>
        </p:nvGrpSpPr>
        <p:grpSpPr>
          <a:xfrm>
            <a:off x="5323334" y="497711"/>
            <a:ext cx="1517103" cy="2895600"/>
            <a:chOff x="3095536" y="914400"/>
            <a:chExt cx="1517103" cy="2895600"/>
          </a:xfrm>
        </p:grpSpPr>
        <p:grpSp>
          <p:nvGrpSpPr>
            <p:cNvPr id="23" name="Group 22">
              <a:extLst>
                <a:ext uri="{FF2B5EF4-FFF2-40B4-BE49-F238E27FC236}">
                  <a16:creationId xmlns:a16="http://schemas.microsoft.com/office/drawing/2014/main" id="{1650B45B-1B54-4423-7287-E186303240EC}"/>
                </a:ext>
              </a:extLst>
            </p:cNvPr>
            <p:cNvGrpSpPr/>
            <p:nvPr/>
          </p:nvGrpSpPr>
          <p:grpSpPr>
            <a:xfrm>
              <a:off x="3095536" y="1169531"/>
              <a:ext cx="1517103" cy="2640469"/>
              <a:chOff x="473370" y="739264"/>
              <a:chExt cx="1804124" cy="4221534"/>
            </a:xfrm>
          </p:grpSpPr>
          <p:grpSp>
            <p:nvGrpSpPr>
              <p:cNvPr id="25" name="Group 24">
                <a:extLst>
                  <a:ext uri="{FF2B5EF4-FFF2-40B4-BE49-F238E27FC236}">
                    <a16:creationId xmlns:a16="http://schemas.microsoft.com/office/drawing/2014/main" id="{3C9F5165-0C35-FC51-6028-21A839466116}"/>
                  </a:ext>
                </a:extLst>
              </p:cNvPr>
              <p:cNvGrpSpPr/>
              <p:nvPr/>
            </p:nvGrpSpPr>
            <p:grpSpPr>
              <a:xfrm>
                <a:off x="475333" y="739264"/>
                <a:ext cx="1786281" cy="4221534"/>
                <a:chOff x="2066071" y="1050649"/>
                <a:chExt cx="1786281" cy="5373300"/>
              </a:xfrm>
            </p:grpSpPr>
            <p:sp>
              <p:nvSpPr>
                <p:cNvPr id="27" name="MH_Other_1">
                  <a:extLst>
                    <a:ext uri="{FF2B5EF4-FFF2-40B4-BE49-F238E27FC236}">
                      <a16:creationId xmlns:a16="http://schemas.microsoft.com/office/drawing/2014/main" id="{0C7CDABF-34F2-6127-0FE5-1C1BFB8018AB}"/>
                    </a:ext>
                  </a:extLst>
                </p:cNvPr>
                <p:cNvSpPr/>
                <p:nvPr>
                  <p:custDataLst>
                    <p:tags r:id="rId8"/>
                  </p:custDataLst>
                </p:nvPr>
              </p:nvSpPr>
              <p:spPr>
                <a:xfrm>
                  <a:off x="2068034" y="1056260"/>
                  <a:ext cx="1784318" cy="5367689"/>
                </a:xfrm>
                <a:custGeom>
                  <a:avLst/>
                  <a:gdLst>
                    <a:gd name="connsiteX0" fmla="*/ 0 w 1400175"/>
                    <a:gd name="connsiteY0" fmla="*/ 0 h 2671762"/>
                    <a:gd name="connsiteX1" fmla="*/ 0 w 1400175"/>
                    <a:gd name="connsiteY1" fmla="*/ 2400300 h 2671762"/>
                    <a:gd name="connsiteX2" fmla="*/ 142875 w 1400175"/>
                    <a:gd name="connsiteY2" fmla="*/ 2328862 h 2671762"/>
                    <a:gd name="connsiteX3" fmla="*/ 209550 w 1400175"/>
                    <a:gd name="connsiteY3" fmla="*/ 2366962 h 2671762"/>
                    <a:gd name="connsiteX4" fmla="*/ 271463 w 1400175"/>
                    <a:gd name="connsiteY4" fmla="*/ 2509837 h 2671762"/>
                    <a:gd name="connsiteX5" fmla="*/ 338138 w 1400175"/>
                    <a:gd name="connsiteY5" fmla="*/ 2586037 h 2671762"/>
                    <a:gd name="connsiteX6" fmla="*/ 495300 w 1400175"/>
                    <a:gd name="connsiteY6" fmla="*/ 2671762 h 2671762"/>
                    <a:gd name="connsiteX7" fmla="*/ 547688 w 1400175"/>
                    <a:gd name="connsiteY7" fmla="*/ 2571750 h 2671762"/>
                    <a:gd name="connsiteX8" fmla="*/ 600075 w 1400175"/>
                    <a:gd name="connsiteY8" fmla="*/ 2524125 h 2671762"/>
                    <a:gd name="connsiteX9" fmla="*/ 695325 w 1400175"/>
                    <a:gd name="connsiteY9" fmla="*/ 2457450 h 2671762"/>
                    <a:gd name="connsiteX10" fmla="*/ 752475 w 1400175"/>
                    <a:gd name="connsiteY10" fmla="*/ 2400300 h 2671762"/>
                    <a:gd name="connsiteX11" fmla="*/ 866775 w 1400175"/>
                    <a:gd name="connsiteY11" fmla="*/ 2362200 h 2671762"/>
                    <a:gd name="connsiteX12" fmla="*/ 933450 w 1400175"/>
                    <a:gd name="connsiteY12" fmla="*/ 2481262 h 2671762"/>
                    <a:gd name="connsiteX13" fmla="*/ 1085850 w 1400175"/>
                    <a:gd name="connsiteY13" fmla="*/ 2533650 h 2671762"/>
                    <a:gd name="connsiteX14" fmla="*/ 1176338 w 1400175"/>
                    <a:gd name="connsiteY14" fmla="*/ 2552700 h 2671762"/>
                    <a:gd name="connsiteX15" fmla="*/ 1223963 w 1400175"/>
                    <a:gd name="connsiteY15" fmla="*/ 2514600 h 2671762"/>
                    <a:gd name="connsiteX16" fmla="*/ 1281113 w 1400175"/>
                    <a:gd name="connsiteY16" fmla="*/ 2476500 h 2671762"/>
                    <a:gd name="connsiteX17" fmla="*/ 1323975 w 1400175"/>
                    <a:gd name="connsiteY17" fmla="*/ 2447925 h 2671762"/>
                    <a:gd name="connsiteX18" fmla="*/ 1366838 w 1400175"/>
                    <a:gd name="connsiteY18" fmla="*/ 2428875 h 2671762"/>
                    <a:gd name="connsiteX19" fmla="*/ 1400175 w 1400175"/>
                    <a:gd name="connsiteY19" fmla="*/ 2457450 h 2671762"/>
                    <a:gd name="connsiteX20" fmla="*/ 1400175 w 1400175"/>
                    <a:gd name="connsiteY20" fmla="*/ 9525 h 2671762"/>
                    <a:gd name="connsiteX21" fmla="*/ 0 w 1400175"/>
                    <a:gd name="connsiteY21" fmla="*/ 0 h 2671762"/>
                    <a:gd name="connsiteX0" fmla="*/ 0 w 1400175"/>
                    <a:gd name="connsiteY0" fmla="*/ 0 h 2671762"/>
                    <a:gd name="connsiteX1" fmla="*/ 0 w 1400175"/>
                    <a:gd name="connsiteY1" fmla="*/ 2400300 h 2671762"/>
                    <a:gd name="connsiteX2" fmla="*/ 142875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42875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385888 w 1400175"/>
                    <a:gd name="connsiteY18" fmla="*/ 2443163 h 2671762"/>
                    <a:gd name="connsiteX19" fmla="*/ 1400175 w 1400175"/>
                    <a:gd name="connsiteY19" fmla="*/ 9525 h 2671762"/>
                    <a:gd name="connsiteX20" fmla="*/ 0 w 1400175"/>
                    <a:gd name="connsiteY20" fmla="*/ 0 h 2671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00175" h="2671762">
                      <a:moveTo>
                        <a:pt x="0" y="0"/>
                      </a:moveTo>
                      <a:lnTo>
                        <a:pt x="0" y="2400300"/>
                      </a:lnTo>
                      <a:lnTo>
                        <a:pt x="157163" y="2328862"/>
                      </a:lnTo>
                      <a:cubicBezTo>
                        <a:pt x="261938" y="2370137"/>
                        <a:pt x="228600" y="2449512"/>
                        <a:pt x="271463" y="2509837"/>
                      </a:cubicBezTo>
                      <a:lnTo>
                        <a:pt x="338138" y="2586037"/>
                      </a:lnTo>
                      <a:lnTo>
                        <a:pt x="495300" y="2671762"/>
                      </a:lnTo>
                      <a:cubicBezTo>
                        <a:pt x="530225" y="2669381"/>
                        <a:pt x="530226" y="2596356"/>
                        <a:pt x="547688" y="2571750"/>
                      </a:cubicBezTo>
                      <a:cubicBezTo>
                        <a:pt x="565150" y="2547144"/>
                        <a:pt x="575469" y="2543175"/>
                        <a:pt x="600075" y="2524125"/>
                      </a:cubicBezTo>
                      <a:lnTo>
                        <a:pt x="695325" y="2457450"/>
                      </a:lnTo>
                      <a:lnTo>
                        <a:pt x="752475" y="2400300"/>
                      </a:lnTo>
                      <a:lnTo>
                        <a:pt x="866775" y="2362200"/>
                      </a:lnTo>
                      <a:cubicBezTo>
                        <a:pt x="896937" y="2375694"/>
                        <a:pt x="896938" y="2452687"/>
                        <a:pt x="933450" y="2481262"/>
                      </a:cubicBezTo>
                      <a:cubicBezTo>
                        <a:pt x="969962" y="2509837"/>
                        <a:pt x="1055687" y="2527300"/>
                        <a:pt x="1085850" y="2533650"/>
                      </a:cubicBezTo>
                      <a:lnTo>
                        <a:pt x="1176338" y="2552700"/>
                      </a:lnTo>
                      <a:cubicBezTo>
                        <a:pt x="1199357" y="2549525"/>
                        <a:pt x="1206501" y="2527300"/>
                        <a:pt x="1223963" y="2514600"/>
                      </a:cubicBezTo>
                      <a:cubicBezTo>
                        <a:pt x="1241426" y="2501900"/>
                        <a:pt x="1264444" y="2487612"/>
                        <a:pt x="1281113" y="2476500"/>
                      </a:cubicBezTo>
                      <a:lnTo>
                        <a:pt x="1323975" y="2447925"/>
                      </a:lnTo>
                      <a:cubicBezTo>
                        <a:pt x="1338262" y="2438400"/>
                        <a:pt x="1354138" y="2427288"/>
                        <a:pt x="1366838" y="2428875"/>
                      </a:cubicBezTo>
                      <a:lnTo>
                        <a:pt x="1385888" y="2443163"/>
                      </a:lnTo>
                      <a:cubicBezTo>
                        <a:pt x="1390650" y="1631950"/>
                        <a:pt x="1395413" y="820738"/>
                        <a:pt x="1400175" y="9525"/>
                      </a:cubicBezTo>
                      <a:lnTo>
                        <a:pt x="0" y="0"/>
                      </a:lnTo>
                      <a:close/>
                    </a:path>
                  </a:pathLst>
                </a:custGeom>
                <a:solidFill>
                  <a:schemeClr val="bg1"/>
                </a:solidFill>
                <a:ln>
                  <a:noFill/>
                </a:ln>
                <a:effectLst>
                  <a:outerShdw blurRad="50800" dist="254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solidFill>
                      <a:schemeClr val="bg1"/>
                    </a:solidFill>
                    <a:latin typeface="#9Slide03 SFU DIN EngAlt" panose="00000400000000000000" pitchFamily="2" charset="0"/>
                  </a:endParaRPr>
                </a:p>
              </p:txBody>
            </p:sp>
            <p:sp>
              <p:nvSpPr>
                <p:cNvPr id="28" name="MH_SubTitle_1">
                  <a:extLst>
                    <a:ext uri="{FF2B5EF4-FFF2-40B4-BE49-F238E27FC236}">
                      <a16:creationId xmlns:a16="http://schemas.microsoft.com/office/drawing/2014/main" id="{087AF6E1-7FB2-E301-A5A5-C29F8A386F30}"/>
                    </a:ext>
                  </a:extLst>
                </p:cNvPr>
                <p:cNvSpPr/>
                <p:nvPr>
                  <p:custDataLst>
                    <p:tags r:id="rId9"/>
                  </p:custDataLst>
                </p:nvPr>
              </p:nvSpPr>
              <p:spPr>
                <a:xfrm>
                  <a:off x="2066071" y="1050649"/>
                  <a:ext cx="1784318" cy="5180401"/>
                </a:xfrm>
                <a:custGeom>
                  <a:avLst/>
                  <a:gdLst>
                    <a:gd name="connsiteX0" fmla="*/ 0 w 1400175"/>
                    <a:gd name="connsiteY0" fmla="*/ 0 h 2671762"/>
                    <a:gd name="connsiteX1" fmla="*/ 0 w 1400175"/>
                    <a:gd name="connsiteY1" fmla="*/ 2400300 h 2671762"/>
                    <a:gd name="connsiteX2" fmla="*/ 142875 w 1400175"/>
                    <a:gd name="connsiteY2" fmla="*/ 2328862 h 2671762"/>
                    <a:gd name="connsiteX3" fmla="*/ 209550 w 1400175"/>
                    <a:gd name="connsiteY3" fmla="*/ 2366962 h 2671762"/>
                    <a:gd name="connsiteX4" fmla="*/ 271463 w 1400175"/>
                    <a:gd name="connsiteY4" fmla="*/ 2509837 h 2671762"/>
                    <a:gd name="connsiteX5" fmla="*/ 338138 w 1400175"/>
                    <a:gd name="connsiteY5" fmla="*/ 2586037 h 2671762"/>
                    <a:gd name="connsiteX6" fmla="*/ 495300 w 1400175"/>
                    <a:gd name="connsiteY6" fmla="*/ 2671762 h 2671762"/>
                    <a:gd name="connsiteX7" fmla="*/ 547688 w 1400175"/>
                    <a:gd name="connsiteY7" fmla="*/ 2571750 h 2671762"/>
                    <a:gd name="connsiteX8" fmla="*/ 600075 w 1400175"/>
                    <a:gd name="connsiteY8" fmla="*/ 2524125 h 2671762"/>
                    <a:gd name="connsiteX9" fmla="*/ 695325 w 1400175"/>
                    <a:gd name="connsiteY9" fmla="*/ 2457450 h 2671762"/>
                    <a:gd name="connsiteX10" fmla="*/ 752475 w 1400175"/>
                    <a:gd name="connsiteY10" fmla="*/ 2400300 h 2671762"/>
                    <a:gd name="connsiteX11" fmla="*/ 866775 w 1400175"/>
                    <a:gd name="connsiteY11" fmla="*/ 2362200 h 2671762"/>
                    <a:gd name="connsiteX12" fmla="*/ 933450 w 1400175"/>
                    <a:gd name="connsiteY12" fmla="*/ 2481262 h 2671762"/>
                    <a:gd name="connsiteX13" fmla="*/ 1085850 w 1400175"/>
                    <a:gd name="connsiteY13" fmla="*/ 2533650 h 2671762"/>
                    <a:gd name="connsiteX14" fmla="*/ 1176338 w 1400175"/>
                    <a:gd name="connsiteY14" fmla="*/ 2552700 h 2671762"/>
                    <a:gd name="connsiteX15" fmla="*/ 1223963 w 1400175"/>
                    <a:gd name="connsiteY15" fmla="*/ 2514600 h 2671762"/>
                    <a:gd name="connsiteX16" fmla="*/ 1281113 w 1400175"/>
                    <a:gd name="connsiteY16" fmla="*/ 2476500 h 2671762"/>
                    <a:gd name="connsiteX17" fmla="*/ 1323975 w 1400175"/>
                    <a:gd name="connsiteY17" fmla="*/ 2447925 h 2671762"/>
                    <a:gd name="connsiteX18" fmla="*/ 1366838 w 1400175"/>
                    <a:gd name="connsiteY18" fmla="*/ 2428875 h 2671762"/>
                    <a:gd name="connsiteX19" fmla="*/ 1400175 w 1400175"/>
                    <a:gd name="connsiteY19" fmla="*/ 2457450 h 2671762"/>
                    <a:gd name="connsiteX20" fmla="*/ 1400175 w 1400175"/>
                    <a:gd name="connsiteY20" fmla="*/ 9525 h 2671762"/>
                    <a:gd name="connsiteX21" fmla="*/ 0 w 1400175"/>
                    <a:gd name="connsiteY21" fmla="*/ 0 h 2671762"/>
                    <a:gd name="connsiteX0" fmla="*/ 0 w 1400175"/>
                    <a:gd name="connsiteY0" fmla="*/ 0 h 2671762"/>
                    <a:gd name="connsiteX1" fmla="*/ 0 w 1400175"/>
                    <a:gd name="connsiteY1" fmla="*/ 2400300 h 2671762"/>
                    <a:gd name="connsiteX2" fmla="*/ 142875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42875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385888 w 1400175"/>
                    <a:gd name="connsiteY18" fmla="*/ 2443163 h 2671762"/>
                    <a:gd name="connsiteX19" fmla="*/ 1400175 w 1400175"/>
                    <a:gd name="connsiteY19" fmla="*/ 9525 h 2671762"/>
                    <a:gd name="connsiteX20" fmla="*/ 0 w 1400175"/>
                    <a:gd name="connsiteY20" fmla="*/ 0 h 2671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00175" h="2671762">
                      <a:moveTo>
                        <a:pt x="0" y="0"/>
                      </a:moveTo>
                      <a:lnTo>
                        <a:pt x="0" y="2400300"/>
                      </a:lnTo>
                      <a:lnTo>
                        <a:pt x="157163" y="2328862"/>
                      </a:lnTo>
                      <a:cubicBezTo>
                        <a:pt x="261938" y="2370137"/>
                        <a:pt x="228600" y="2449512"/>
                        <a:pt x="271463" y="2509837"/>
                      </a:cubicBezTo>
                      <a:lnTo>
                        <a:pt x="338138" y="2586037"/>
                      </a:lnTo>
                      <a:lnTo>
                        <a:pt x="495300" y="2671762"/>
                      </a:lnTo>
                      <a:cubicBezTo>
                        <a:pt x="530225" y="2669381"/>
                        <a:pt x="530226" y="2596356"/>
                        <a:pt x="547688" y="2571750"/>
                      </a:cubicBezTo>
                      <a:cubicBezTo>
                        <a:pt x="565150" y="2547144"/>
                        <a:pt x="575469" y="2543175"/>
                        <a:pt x="600075" y="2524125"/>
                      </a:cubicBezTo>
                      <a:lnTo>
                        <a:pt x="695325" y="2457450"/>
                      </a:lnTo>
                      <a:lnTo>
                        <a:pt x="752475" y="2400300"/>
                      </a:lnTo>
                      <a:lnTo>
                        <a:pt x="866775" y="2362200"/>
                      </a:lnTo>
                      <a:cubicBezTo>
                        <a:pt x="896937" y="2375694"/>
                        <a:pt x="896938" y="2452687"/>
                        <a:pt x="933450" y="2481262"/>
                      </a:cubicBezTo>
                      <a:cubicBezTo>
                        <a:pt x="969962" y="2509837"/>
                        <a:pt x="1055687" y="2527300"/>
                        <a:pt x="1085850" y="2533650"/>
                      </a:cubicBezTo>
                      <a:lnTo>
                        <a:pt x="1176338" y="2552700"/>
                      </a:lnTo>
                      <a:cubicBezTo>
                        <a:pt x="1199357" y="2549525"/>
                        <a:pt x="1206501" y="2527300"/>
                        <a:pt x="1223963" y="2514600"/>
                      </a:cubicBezTo>
                      <a:cubicBezTo>
                        <a:pt x="1241426" y="2501900"/>
                        <a:pt x="1264444" y="2487612"/>
                        <a:pt x="1281113" y="2476500"/>
                      </a:cubicBezTo>
                      <a:lnTo>
                        <a:pt x="1323975" y="2447925"/>
                      </a:lnTo>
                      <a:cubicBezTo>
                        <a:pt x="1338262" y="2438400"/>
                        <a:pt x="1354138" y="2427288"/>
                        <a:pt x="1366838" y="2428875"/>
                      </a:cubicBezTo>
                      <a:lnTo>
                        <a:pt x="1385888" y="2443163"/>
                      </a:lnTo>
                      <a:cubicBezTo>
                        <a:pt x="1390650" y="1631950"/>
                        <a:pt x="1395413" y="820738"/>
                        <a:pt x="1400175" y="9525"/>
                      </a:cubicBezTo>
                      <a:lnTo>
                        <a:pt x="0" y="0"/>
                      </a:lnTo>
                      <a:close/>
                    </a:path>
                  </a:pathLst>
                </a:custGeom>
                <a:solidFill>
                  <a:srgbClr val="7E66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46800" rIns="72000" bIns="108000" anchor="ctr">
                  <a:normAutofit/>
                </a:bodyPr>
                <a:lstStyle/>
                <a:p>
                  <a:pPr algn="ctr">
                    <a:lnSpc>
                      <a:spcPct val="110000"/>
                    </a:lnSpc>
                    <a:defRPr/>
                  </a:pPr>
                  <a:endParaRPr lang="zh-CN" altLang="en-US" sz="2000" dirty="0">
                    <a:solidFill>
                      <a:schemeClr val="bg1"/>
                    </a:solidFill>
                    <a:latin typeface="#9Slide03 SFU DIN EngAlt" panose="00000400000000000000" pitchFamily="2" charset="0"/>
                  </a:endParaRPr>
                </a:p>
              </p:txBody>
            </p:sp>
          </p:grpSp>
          <p:sp>
            <p:nvSpPr>
              <p:cNvPr id="26" name="Content Placeholder 2">
                <a:extLst>
                  <a:ext uri="{FF2B5EF4-FFF2-40B4-BE49-F238E27FC236}">
                    <a16:creationId xmlns:a16="http://schemas.microsoft.com/office/drawing/2014/main" id="{F43F2F03-3490-6B46-4E67-6830A6EB4560}"/>
                  </a:ext>
                </a:extLst>
              </p:cNvPr>
              <p:cNvSpPr txBox="1">
                <a:spLocks/>
              </p:cNvSpPr>
              <p:nvPr/>
            </p:nvSpPr>
            <p:spPr>
              <a:xfrm>
                <a:off x="473370" y="1094737"/>
                <a:ext cx="1804124" cy="3559425"/>
              </a:xfrm>
              <a:prstGeom prst="rect">
                <a:avLst/>
              </a:prstGeom>
              <a:noFill/>
              <a:ln>
                <a:noFill/>
              </a:ln>
            </p:spPr>
            <p:txBody>
              <a:bodyPr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solidFill>
                      <a:schemeClr val="bg1"/>
                    </a:solidFill>
                    <a:latin typeface="#9Slide03 SFU DIN EngAlt" panose="00000400000000000000" pitchFamily="2" charset="0"/>
                  </a:rPr>
                  <a:t>Hoàn cảnh của người cho chữ: cổ đeo gông, chân vướng xiêng.</a:t>
                </a:r>
              </a:p>
            </p:txBody>
          </p:sp>
        </p:grpSp>
        <p:sp>
          <p:nvSpPr>
            <p:cNvPr id="24" name="MH_Other_2">
              <a:extLst>
                <a:ext uri="{FF2B5EF4-FFF2-40B4-BE49-F238E27FC236}">
                  <a16:creationId xmlns:a16="http://schemas.microsoft.com/office/drawing/2014/main" id="{869710A3-57BF-2BBF-A30A-6E4C7A75CA5F}"/>
                </a:ext>
              </a:extLst>
            </p:cNvPr>
            <p:cNvSpPr/>
            <p:nvPr>
              <p:custDataLst>
                <p:tags r:id="rId7"/>
              </p:custDataLst>
            </p:nvPr>
          </p:nvSpPr>
          <p:spPr>
            <a:xfrm rot="19833143">
              <a:off x="3675385" y="914400"/>
              <a:ext cx="371398" cy="386127"/>
            </a:xfrm>
            <a:custGeom>
              <a:avLst/>
              <a:gdLst/>
              <a:ahLst/>
              <a:cxnLst/>
              <a:rect l="l" t="t" r="r" b="b"/>
              <a:pathLst>
                <a:path w="1059063" h="1007997">
                  <a:moveTo>
                    <a:pt x="703357" y="0"/>
                  </a:moveTo>
                  <a:lnTo>
                    <a:pt x="1059063" y="345377"/>
                  </a:lnTo>
                  <a:cubicBezTo>
                    <a:pt x="1011759" y="390684"/>
                    <a:pt x="950318" y="412745"/>
                    <a:pt x="888735" y="411717"/>
                  </a:cubicBezTo>
                  <a:lnTo>
                    <a:pt x="615617" y="668531"/>
                  </a:lnTo>
                  <a:cubicBezTo>
                    <a:pt x="643882" y="763675"/>
                    <a:pt x="628025" y="864389"/>
                    <a:pt x="564718" y="936620"/>
                  </a:cubicBezTo>
                  <a:lnTo>
                    <a:pt x="370217" y="747767"/>
                  </a:lnTo>
                  <a:cubicBezTo>
                    <a:pt x="247618" y="834750"/>
                    <a:pt x="146199" y="930329"/>
                    <a:pt x="0" y="1007997"/>
                  </a:cubicBezTo>
                  <a:cubicBezTo>
                    <a:pt x="95002" y="875886"/>
                    <a:pt x="190003" y="777809"/>
                    <a:pt x="284746" y="664777"/>
                  </a:cubicBezTo>
                  <a:lnTo>
                    <a:pt x="96361" y="481861"/>
                  </a:lnTo>
                  <a:cubicBezTo>
                    <a:pt x="152055" y="429106"/>
                    <a:pt x="226831" y="406169"/>
                    <a:pt x="303394" y="411783"/>
                  </a:cubicBezTo>
                  <a:cubicBezTo>
                    <a:pt x="325459" y="413401"/>
                    <a:pt x="347673" y="417390"/>
                    <a:pt x="369433" y="424372"/>
                  </a:cubicBezTo>
                  <a:lnTo>
                    <a:pt x="642990" y="154959"/>
                  </a:lnTo>
                  <a:cubicBezTo>
                    <a:pt x="643358" y="99193"/>
                    <a:pt x="663662" y="44083"/>
                    <a:pt x="703357" y="0"/>
                  </a:cubicBezTo>
                  <a:close/>
                </a:path>
              </a:pathLst>
            </a:custGeom>
            <a:gradFill flip="none" rotWithShape="1">
              <a:gsLst>
                <a:gs pos="83000">
                  <a:srgbClr val="BDBDBD"/>
                </a:gs>
                <a:gs pos="64000">
                  <a:srgbClr val="C7CACA"/>
                </a:gs>
                <a:gs pos="0">
                  <a:srgbClr val="8A8F8F"/>
                </a:gs>
                <a:gs pos="35000">
                  <a:srgbClr val="8A8F8F"/>
                </a:gs>
              </a:gsLst>
              <a:lin ang="2700000" scaled="1"/>
              <a:tileRect/>
            </a:gradFill>
            <a:ln w="12700">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solidFill>
                  <a:schemeClr val="bg1"/>
                </a:solidFill>
                <a:latin typeface="#9Slide03 SFU DIN EngAlt" panose="00000400000000000000" pitchFamily="2" charset="0"/>
              </a:endParaRPr>
            </a:p>
          </p:txBody>
        </p:sp>
      </p:grpSp>
      <p:grpSp>
        <p:nvGrpSpPr>
          <p:cNvPr id="29" name="Group 28">
            <a:extLst>
              <a:ext uri="{FF2B5EF4-FFF2-40B4-BE49-F238E27FC236}">
                <a16:creationId xmlns:a16="http://schemas.microsoft.com/office/drawing/2014/main" id="{AACB36CE-5E90-4A9C-A9E4-50F1CE89BA46}"/>
              </a:ext>
            </a:extLst>
          </p:cNvPr>
          <p:cNvGrpSpPr/>
          <p:nvPr/>
        </p:nvGrpSpPr>
        <p:grpSpPr>
          <a:xfrm>
            <a:off x="7416227" y="497711"/>
            <a:ext cx="1517103" cy="2895600"/>
            <a:chOff x="3095536" y="914400"/>
            <a:chExt cx="1517103" cy="2895600"/>
          </a:xfrm>
        </p:grpSpPr>
        <p:grpSp>
          <p:nvGrpSpPr>
            <p:cNvPr id="30" name="Group 29">
              <a:extLst>
                <a:ext uri="{FF2B5EF4-FFF2-40B4-BE49-F238E27FC236}">
                  <a16:creationId xmlns:a16="http://schemas.microsoft.com/office/drawing/2014/main" id="{DAD80CEB-D037-ABB8-469A-791CB825DE26}"/>
                </a:ext>
              </a:extLst>
            </p:cNvPr>
            <p:cNvGrpSpPr/>
            <p:nvPr/>
          </p:nvGrpSpPr>
          <p:grpSpPr>
            <a:xfrm>
              <a:off x="3095536" y="1169531"/>
              <a:ext cx="1517103" cy="2640469"/>
              <a:chOff x="473370" y="739264"/>
              <a:chExt cx="1804124" cy="4221534"/>
            </a:xfrm>
          </p:grpSpPr>
          <p:grpSp>
            <p:nvGrpSpPr>
              <p:cNvPr id="32" name="Group 31">
                <a:extLst>
                  <a:ext uri="{FF2B5EF4-FFF2-40B4-BE49-F238E27FC236}">
                    <a16:creationId xmlns:a16="http://schemas.microsoft.com/office/drawing/2014/main" id="{4677B31B-A8AE-D19A-0847-BE46F8050879}"/>
                  </a:ext>
                </a:extLst>
              </p:cNvPr>
              <p:cNvGrpSpPr/>
              <p:nvPr/>
            </p:nvGrpSpPr>
            <p:grpSpPr>
              <a:xfrm>
                <a:off x="475333" y="739264"/>
                <a:ext cx="1786281" cy="4221534"/>
                <a:chOff x="2066071" y="1050649"/>
                <a:chExt cx="1786281" cy="5373300"/>
              </a:xfrm>
            </p:grpSpPr>
            <p:sp>
              <p:nvSpPr>
                <p:cNvPr id="34" name="MH_Other_1">
                  <a:extLst>
                    <a:ext uri="{FF2B5EF4-FFF2-40B4-BE49-F238E27FC236}">
                      <a16:creationId xmlns:a16="http://schemas.microsoft.com/office/drawing/2014/main" id="{8D1AE0A2-A331-27D9-F80A-CC163B03E58F}"/>
                    </a:ext>
                  </a:extLst>
                </p:cNvPr>
                <p:cNvSpPr/>
                <p:nvPr>
                  <p:custDataLst>
                    <p:tags r:id="rId5"/>
                  </p:custDataLst>
                </p:nvPr>
              </p:nvSpPr>
              <p:spPr>
                <a:xfrm>
                  <a:off x="2068034" y="1056260"/>
                  <a:ext cx="1784318" cy="5367689"/>
                </a:xfrm>
                <a:custGeom>
                  <a:avLst/>
                  <a:gdLst>
                    <a:gd name="connsiteX0" fmla="*/ 0 w 1400175"/>
                    <a:gd name="connsiteY0" fmla="*/ 0 h 2671762"/>
                    <a:gd name="connsiteX1" fmla="*/ 0 w 1400175"/>
                    <a:gd name="connsiteY1" fmla="*/ 2400300 h 2671762"/>
                    <a:gd name="connsiteX2" fmla="*/ 142875 w 1400175"/>
                    <a:gd name="connsiteY2" fmla="*/ 2328862 h 2671762"/>
                    <a:gd name="connsiteX3" fmla="*/ 209550 w 1400175"/>
                    <a:gd name="connsiteY3" fmla="*/ 2366962 h 2671762"/>
                    <a:gd name="connsiteX4" fmla="*/ 271463 w 1400175"/>
                    <a:gd name="connsiteY4" fmla="*/ 2509837 h 2671762"/>
                    <a:gd name="connsiteX5" fmla="*/ 338138 w 1400175"/>
                    <a:gd name="connsiteY5" fmla="*/ 2586037 h 2671762"/>
                    <a:gd name="connsiteX6" fmla="*/ 495300 w 1400175"/>
                    <a:gd name="connsiteY6" fmla="*/ 2671762 h 2671762"/>
                    <a:gd name="connsiteX7" fmla="*/ 547688 w 1400175"/>
                    <a:gd name="connsiteY7" fmla="*/ 2571750 h 2671762"/>
                    <a:gd name="connsiteX8" fmla="*/ 600075 w 1400175"/>
                    <a:gd name="connsiteY8" fmla="*/ 2524125 h 2671762"/>
                    <a:gd name="connsiteX9" fmla="*/ 695325 w 1400175"/>
                    <a:gd name="connsiteY9" fmla="*/ 2457450 h 2671762"/>
                    <a:gd name="connsiteX10" fmla="*/ 752475 w 1400175"/>
                    <a:gd name="connsiteY10" fmla="*/ 2400300 h 2671762"/>
                    <a:gd name="connsiteX11" fmla="*/ 866775 w 1400175"/>
                    <a:gd name="connsiteY11" fmla="*/ 2362200 h 2671762"/>
                    <a:gd name="connsiteX12" fmla="*/ 933450 w 1400175"/>
                    <a:gd name="connsiteY12" fmla="*/ 2481262 h 2671762"/>
                    <a:gd name="connsiteX13" fmla="*/ 1085850 w 1400175"/>
                    <a:gd name="connsiteY13" fmla="*/ 2533650 h 2671762"/>
                    <a:gd name="connsiteX14" fmla="*/ 1176338 w 1400175"/>
                    <a:gd name="connsiteY14" fmla="*/ 2552700 h 2671762"/>
                    <a:gd name="connsiteX15" fmla="*/ 1223963 w 1400175"/>
                    <a:gd name="connsiteY15" fmla="*/ 2514600 h 2671762"/>
                    <a:gd name="connsiteX16" fmla="*/ 1281113 w 1400175"/>
                    <a:gd name="connsiteY16" fmla="*/ 2476500 h 2671762"/>
                    <a:gd name="connsiteX17" fmla="*/ 1323975 w 1400175"/>
                    <a:gd name="connsiteY17" fmla="*/ 2447925 h 2671762"/>
                    <a:gd name="connsiteX18" fmla="*/ 1366838 w 1400175"/>
                    <a:gd name="connsiteY18" fmla="*/ 2428875 h 2671762"/>
                    <a:gd name="connsiteX19" fmla="*/ 1400175 w 1400175"/>
                    <a:gd name="connsiteY19" fmla="*/ 2457450 h 2671762"/>
                    <a:gd name="connsiteX20" fmla="*/ 1400175 w 1400175"/>
                    <a:gd name="connsiteY20" fmla="*/ 9525 h 2671762"/>
                    <a:gd name="connsiteX21" fmla="*/ 0 w 1400175"/>
                    <a:gd name="connsiteY21" fmla="*/ 0 h 2671762"/>
                    <a:gd name="connsiteX0" fmla="*/ 0 w 1400175"/>
                    <a:gd name="connsiteY0" fmla="*/ 0 h 2671762"/>
                    <a:gd name="connsiteX1" fmla="*/ 0 w 1400175"/>
                    <a:gd name="connsiteY1" fmla="*/ 2400300 h 2671762"/>
                    <a:gd name="connsiteX2" fmla="*/ 142875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42875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385888 w 1400175"/>
                    <a:gd name="connsiteY18" fmla="*/ 2443163 h 2671762"/>
                    <a:gd name="connsiteX19" fmla="*/ 1400175 w 1400175"/>
                    <a:gd name="connsiteY19" fmla="*/ 9525 h 2671762"/>
                    <a:gd name="connsiteX20" fmla="*/ 0 w 1400175"/>
                    <a:gd name="connsiteY20" fmla="*/ 0 h 2671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00175" h="2671762">
                      <a:moveTo>
                        <a:pt x="0" y="0"/>
                      </a:moveTo>
                      <a:lnTo>
                        <a:pt x="0" y="2400300"/>
                      </a:lnTo>
                      <a:lnTo>
                        <a:pt x="157163" y="2328862"/>
                      </a:lnTo>
                      <a:cubicBezTo>
                        <a:pt x="261938" y="2370137"/>
                        <a:pt x="228600" y="2449512"/>
                        <a:pt x="271463" y="2509837"/>
                      </a:cubicBezTo>
                      <a:lnTo>
                        <a:pt x="338138" y="2586037"/>
                      </a:lnTo>
                      <a:lnTo>
                        <a:pt x="495300" y="2671762"/>
                      </a:lnTo>
                      <a:cubicBezTo>
                        <a:pt x="530225" y="2669381"/>
                        <a:pt x="530226" y="2596356"/>
                        <a:pt x="547688" y="2571750"/>
                      </a:cubicBezTo>
                      <a:cubicBezTo>
                        <a:pt x="565150" y="2547144"/>
                        <a:pt x="575469" y="2543175"/>
                        <a:pt x="600075" y="2524125"/>
                      </a:cubicBezTo>
                      <a:lnTo>
                        <a:pt x="695325" y="2457450"/>
                      </a:lnTo>
                      <a:lnTo>
                        <a:pt x="752475" y="2400300"/>
                      </a:lnTo>
                      <a:lnTo>
                        <a:pt x="866775" y="2362200"/>
                      </a:lnTo>
                      <a:cubicBezTo>
                        <a:pt x="896937" y="2375694"/>
                        <a:pt x="896938" y="2452687"/>
                        <a:pt x="933450" y="2481262"/>
                      </a:cubicBezTo>
                      <a:cubicBezTo>
                        <a:pt x="969962" y="2509837"/>
                        <a:pt x="1055687" y="2527300"/>
                        <a:pt x="1085850" y="2533650"/>
                      </a:cubicBezTo>
                      <a:lnTo>
                        <a:pt x="1176338" y="2552700"/>
                      </a:lnTo>
                      <a:cubicBezTo>
                        <a:pt x="1199357" y="2549525"/>
                        <a:pt x="1206501" y="2527300"/>
                        <a:pt x="1223963" y="2514600"/>
                      </a:cubicBezTo>
                      <a:cubicBezTo>
                        <a:pt x="1241426" y="2501900"/>
                        <a:pt x="1264444" y="2487612"/>
                        <a:pt x="1281113" y="2476500"/>
                      </a:cubicBezTo>
                      <a:lnTo>
                        <a:pt x="1323975" y="2447925"/>
                      </a:lnTo>
                      <a:cubicBezTo>
                        <a:pt x="1338262" y="2438400"/>
                        <a:pt x="1354138" y="2427288"/>
                        <a:pt x="1366838" y="2428875"/>
                      </a:cubicBezTo>
                      <a:lnTo>
                        <a:pt x="1385888" y="2443163"/>
                      </a:lnTo>
                      <a:cubicBezTo>
                        <a:pt x="1390650" y="1631950"/>
                        <a:pt x="1395413" y="820738"/>
                        <a:pt x="1400175" y="9525"/>
                      </a:cubicBezTo>
                      <a:lnTo>
                        <a:pt x="0" y="0"/>
                      </a:lnTo>
                      <a:close/>
                    </a:path>
                  </a:pathLst>
                </a:custGeom>
                <a:solidFill>
                  <a:schemeClr val="bg1"/>
                </a:solidFill>
                <a:ln>
                  <a:noFill/>
                </a:ln>
                <a:effectLst>
                  <a:outerShdw blurRad="50800" dist="254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solidFill>
                      <a:schemeClr val="bg1"/>
                    </a:solidFill>
                    <a:latin typeface="#9Slide03 SFU DIN EngAlt" panose="00000400000000000000" pitchFamily="2" charset="0"/>
                  </a:endParaRPr>
                </a:p>
              </p:txBody>
            </p:sp>
            <p:sp>
              <p:nvSpPr>
                <p:cNvPr id="35" name="MH_SubTitle_1">
                  <a:extLst>
                    <a:ext uri="{FF2B5EF4-FFF2-40B4-BE49-F238E27FC236}">
                      <a16:creationId xmlns:a16="http://schemas.microsoft.com/office/drawing/2014/main" id="{0EEFC2CD-AA3C-DA9F-EA91-84368F743B3C}"/>
                    </a:ext>
                  </a:extLst>
                </p:cNvPr>
                <p:cNvSpPr/>
                <p:nvPr>
                  <p:custDataLst>
                    <p:tags r:id="rId6"/>
                  </p:custDataLst>
                </p:nvPr>
              </p:nvSpPr>
              <p:spPr>
                <a:xfrm>
                  <a:off x="2066071" y="1050649"/>
                  <a:ext cx="1784318" cy="5180401"/>
                </a:xfrm>
                <a:custGeom>
                  <a:avLst/>
                  <a:gdLst>
                    <a:gd name="connsiteX0" fmla="*/ 0 w 1400175"/>
                    <a:gd name="connsiteY0" fmla="*/ 0 h 2671762"/>
                    <a:gd name="connsiteX1" fmla="*/ 0 w 1400175"/>
                    <a:gd name="connsiteY1" fmla="*/ 2400300 h 2671762"/>
                    <a:gd name="connsiteX2" fmla="*/ 142875 w 1400175"/>
                    <a:gd name="connsiteY2" fmla="*/ 2328862 h 2671762"/>
                    <a:gd name="connsiteX3" fmla="*/ 209550 w 1400175"/>
                    <a:gd name="connsiteY3" fmla="*/ 2366962 h 2671762"/>
                    <a:gd name="connsiteX4" fmla="*/ 271463 w 1400175"/>
                    <a:gd name="connsiteY4" fmla="*/ 2509837 h 2671762"/>
                    <a:gd name="connsiteX5" fmla="*/ 338138 w 1400175"/>
                    <a:gd name="connsiteY5" fmla="*/ 2586037 h 2671762"/>
                    <a:gd name="connsiteX6" fmla="*/ 495300 w 1400175"/>
                    <a:gd name="connsiteY6" fmla="*/ 2671762 h 2671762"/>
                    <a:gd name="connsiteX7" fmla="*/ 547688 w 1400175"/>
                    <a:gd name="connsiteY7" fmla="*/ 2571750 h 2671762"/>
                    <a:gd name="connsiteX8" fmla="*/ 600075 w 1400175"/>
                    <a:gd name="connsiteY8" fmla="*/ 2524125 h 2671762"/>
                    <a:gd name="connsiteX9" fmla="*/ 695325 w 1400175"/>
                    <a:gd name="connsiteY9" fmla="*/ 2457450 h 2671762"/>
                    <a:gd name="connsiteX10" fmla="*/ 752475 w 1400175"/>
                    <a:gd name="connsiteY10" fmla="*/ 2400300 h 2671762"/>
                    <a:gd name="connsiteX11" fmla="*/ 866775 w 1400175"/>
                    <a:gd name="connsiteY11" fmla="*/ 2362200 h 2671762"/>
                    <a:gd name="connsiteX12" fmla="*/ 933450 w 1400175"/>
                    <a:gd name="connsiteY12" fmla="*/ 2481262 h 2671762"/>
                    <a:gd name="connsiteX13" fmla="*/ 1085850 w 1400175"/>
                    <a:gd name="connsiteY13" fmla="*/ 2533650 h 2671762"/>
                    <a:gd name="connsiteX14" fmla="*/ 1176338 w 1400175"/>
                    <a:gd name="connsiteY14" fmla="*/ 2552700 h 2671762"/>
                    <a:gd name="connsiteX15" fmla="*/ 1223963 w 1400175"/>
                    <a:gd name="connsiteY15" fmla="*/ 2514600 h 2671762"/>
                    <a:gd name="connsiteX16" fmla="*/ 1281113 w 1400175"/>
                    <a:gd name="connsiteY16" fmla="*/ 2476500 h 2671762"/>
                    <a:gd name="connsiteX17" fmla="*/ 1323975 w 1400175"/>
                    <a:gd name="connsiteY17" fmla="*/ 2447925 h 2671762"/>
                    <a:gd name="connsiteX18" fmla="*/ 1366838 w 1400175"/>
                    <a:gd name="connsiteY18" fmla="*/ 2428875 h 2671762"/>
                    <a:gd name="connsiteX19" fmla="*/ 1400175 w 1400175"/>
                    <a:gd name="connsiteY19" fmla="*/ 2457450 h 2671762"/>
                    <a:gd name="connsiteX20" fmla="*/ 1400175 w 1400175"/>
                    <a:gd name="connsiteY20" fmla="*/ 9525 h 2671762"/>
                    <a:gd name="connsiteX21" fmla="*/ 0 w 1400175"/>
                    <a:gd name="connsiteY21" fmla="*/ 0 h 2671762"/>
                    <a:gd name="connsiteX0" fmla="*/ 0 w 1400175"/>
                    <a:gd name="connsiteY0" fmla="*/ 0 h 2671762"/>
                    <a:gd name="connsiteX1" fmla="*/ 0 w 1400175"/>
                    <a:gd name="connsiteY1" fmla="*/ 2400300 h 2671762"/>
                    <a:gd name="connsiteX2" fmla="*/ 142875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42875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385888 w 1400175"/>
                    <a:gd name="connsiteY18" fmla="*/ 2443163 h 2671762"/>
                    <a:gd name="connsiteX19" fmla="*/ 1400175 w 1400175"/>
                    <a:gd name="connsiteY19" fmla="*/ 9525 h 2671762"/>
                    <a:gd name="connsiteX20" fmla="*/ 0 w 1400175"/>
                    <a:gd name="connsiteY20" fmla="*/ 0 h 2671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00175" h="2671762">
                      <a:moveTo>
                        <a:pt x="0" y="0"/>
                      </a:moveTo>
                      <a:lnTo>
                        <a:pt x="0" y="2400300"/>
                      </a:lnTo>
                      <a:lnTo>
                        <a:pt x="157163" y="2328862"/>
                      </a:lnTo>
                      <a:cubicBezTo>
                        <a:pt x="261938" y="2370137"/>
                        <a:pt x="228600" y="2449512"/>
                        <a:pt x="271463" y="2509837"/>
                      </a:cubicBezTo>
                      <a:lnTo>
                        <a:pt x="338138" y="2586037"/>
                      </a:lnTo>
                      <a:lnTo>
                        <a:pt x="495300" y="2671762"/>
                      </a:lnTo>
                      <a:cubicBezTo>
                        <a:pt x="530225" y="2669381"/>
                        <a:pt x="530226" y="2596356"/>
                        <a:pt x="547688" y="2571750"/>
                      </a:cubicBezTo>
                      <a:cubicBezTo>
                        <a:pt x="565150" y="2547144"/>
                        <a:pt x="575469" y="2543175"/>
                        <a:pt x="600075" y="2524125"/>
                      </a:cubicBezTo>
                      <a:lnTo>
                        <a:pt x="695325" y="2457450"/>
                      </a:lnTo>
                      <a:lnTo>
                        <a:pt x="752475" y="2400300"/>
                      </a:lnTo>
                      <a:lnTo>
                        <a:pt x="866775" y="2362200"/>
                      </a:lnTo>
                      <a:cubicBezTo>
                        <a:pt x="896937" y="2375694"/>
                        <a:pt x="896938" y="2452687"/>
                        <a:pt x="933450" y="2481262"/>
                      </a:cubicBezTo>
                      <a:cubicBezTo>
                        <a:pt x="969962" y="2509837"/>
                        <a:pt x="1055687" y="2527300"/>
                        <a:pt x="1085850" y="2533650"/>
                      </a:cubicBezTo>
                      <a:lnTo>
                        <a:pt x="1176338" y="2552700"/>
                      </a:lnTo>
                      <a:cubicBezTo>
                        <a:pt x="1199357" y="2549525"/>
                        <a:pt x="1206501" y="2527300"/>
                        <a:pt x="1223963" y="2514600"/>
                      </a:cubicBezTo>
                      <a:cubicBezTo>
                        <a:pt x="1241426" y="2501900"/>
                        <a:pt x="1264444" y="2487612"/>
                        <a:pt x="1281113" y="2476500"/>
                      </a:cubicBezTo>
                      <a:lnTo>
                        <a:pt x="1323975" y="2447925"/>
                      </a:lnTo>
                      <a:cubicBezTo>
                        <a:pt x="1338262" y="2438400"/>
                        <a:pt x="1354138" y="2427288"/>
                        <a:pt x="1366838" y="2428875"/>
                      </a:cubicBezTo>
                      <a:lnTo>
                        <a:pt x="1385888" y="2443163"/>
                      </a:lnTo>
                      <a:cubicBezTo>
                        <a:pt x="1390650" y="1631950"/>
                        <a:pt x="1395413" y="820738"/>
                        <a:pt x="1400175" y="9525"/>
                      </a:cubicBezTo>
                      <a:lnTo>
                        <a:pt x="0" y="0"/>
                      </a:lnTo>
                      <a:close/>
                    </a:path>
                  </a:pathLst>
                </a:custGeom>
                <a:solidFill>
                  <a:srgbClr val="7E66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46800" rIns="72000" bIns="108000" anchor="ctr">
                  <a:normAutofit/>
                </a:bodyPr>
                <a:lstStyle/>
                <a:p>
                  <a:pPr algn="ctr">
                    <a:lnSpc>
                      <a:spcPct val="110000"/>
                    </a:lnSpc>
                    <a:defRPr/>
                  </a:pPr>
                  <a:endParaRPr lang="zh-CN" altLang="en-US" sz="2000" dirty="0">
                    <a:solidFill>
                      <a:schemeClr val="bg1"/>
                    </a:solidFill>
                    <a:latin typeface="#9Slide03 SFU DIN EngAlt" panose="00000400000000000000" pitchFamily="2" charset="0"/>
                  </a:endParaRPr>
                </a:p>
              </p:txBody>
            </p:sp>
          </p:grpSp>
          <p:sp>
            <p:nvSpPr>
              <p:cNvPr id="33" name="Content Placeholder 2">
                <a:extLst>
                  <a:ext uri="{FF2B5EF4-FFF2-40B4-BE49-F238E27FC236}">
                    <a16:creationId xmlns:a16="http://schemas.microsoft.com/office/drawing/2014/main" id="{1C3EFFB7-BB1E-C6EB-95E5-D0398F489463}"/>
                  </a:ext>
                </a:extLst>
              </p:cNvPr>
              <p:cNvSpPr txBox="1">
                <a:spLocks/>
              </p:cNvSpPr>
              <p:nvPr/>
            </p:nvSpPr>
            <p:spPr>
              <a:xfrm>
                <a:off x="473370" y="1094737"/>
                <a:ext cx="1804124" cy="3559425"/>
              </a:xfrm>
              <a:prstGeom prst="rect">
                <a:avLst/>
              </a:prstGeom>
              <a:noFill/>
              <a:ln>
                <a:noFill/>
              </a:ln>
            </p:spPr>
            <p:txBody>
              <a:bodyPr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solidFill>
                      <a:schemeClr val="bg1"/>
                    </a:solidFill>
                    <a:latin typeface="#9Slide03 SFU DIN EngAlt" panose="00000400000000000000" pitchFamily="2" charset="0"/>
                  </a:rPr>
                  <a:t>Phong thái của người cho chữ: ung dung, đường bệ.</a:t>
                </a:r>
              </a:p>
            </p:txBody>
          </p:sp>
        </p:grpSp>
        <p:sp>
          <p:nvSpPr>
            <p:cNvPr id="31" name="MH_Other_2">
              <a:extLst>
                <a:ext uri="{FF2B5EF4-FFF2-40B4-BE49-F238E27FC236}">
                  <a16:creationId xmlns:a16="http://schemas.microsoft.com/office/drawing/2014/main" id="{DC9F9CB6-0262-373E-F78C-678E15079D34}"/>
                </a:ext>
              </a:extLst>
            </p:cNvPr>
            <p:cNvSpPr/>
            <p:nvPr>
              <p:custDataLst>
                <p:tags r:id="rId4"/>
              </p:custDataLst>
            </p:nvPr>
          </p:nvSpPr>
          <p:spPr>
            <a:xfrm rot="19833143">
              <a:off x="3675385" y="914400"/>
              <a:ext cx="371398" cy="386127"/>
            </a:xfrm>
            <a:custGeom>
              <a:avLst/>
              <a:gdLst/>
              <a:ahLst/>
              <a:cxnLst/>
              <a:rect l="l" t="t" r="r" b="b"/>
              <a:pathLst>
                <a:path w="1059063" h="1007997">
                  <a:moveTo>
                    <a:pt x="703357" y="0"/>
                  </a:moveTo>
                  <a:lnTo>
                    <a:pt x="1059063" y="345377"/>
                  </a:lnTo>
                  <a:cubicBezTo>
                    <a:pt x="1011759" y="390684"/>
                    <a:pt x="950318" y="412745"/>
                    <a:pt x="888735" y="411717"/>
                  </a:cubicBezTo>
                  <a:lnTo>
                    <a:pt x="615617" y="668531"/>
                  </a:lnTo>
                  <a:cubicBezTo>
                    <a:pt x="643882" y="763675"/>
                    <a:pt x="628025" y="864389"/>
                    <a:pt x="564718" y="936620"/>
                  </a:cubicBezTo>
                  <a:lnTo>
                    <a:pt x="370217" y="747767"/>
                  </a:lnTo>
                  <a:cubicBezTo>
                    <a:pt x="247618" y="834750"/>
                    <a:pt x="146199" y="930329"/>
                    <a:pt x="0" y="1007997"/>
                  </a:cubicBezTo>
                  <a:cubicBezTo>
                    <a:pt x="95002" y="875886"/>
                    <a:pt x="190003" y="777809"/>
                    <a:pt x="284746" y="664777"/>
                  </a:cubicBezTo>
                  <a:lnTo>
                    <a:pt x="96361" y="481861"/>
                  </a:lnTo>
                  <a:cubicBezTo>
                    <a:pt x="152055" y="429106"/>
                    <a:pt x="226831" y="406169"/>
                    <a:pt x="303394" y="411783"/>
                  </a:cubicBezTo>
                  <a:cubicBezTo>
                    <a:pt x="325459" y="413401"/>
                    <a:pt x="347673" y="417390"/>
                    <a:pt x="369433" y="424372"/>
                  </a:cubicBezTo>
                  <a:lnTo>
                    <a:pt x="642990" y="154959"/>
                  </a:lnTo>
                  <a:cubicBezTo>
                    <a:pt x="643358" y="99193"/>
                    <a:pt x="663662" y="44083"/>
                    <a:pt x="703357" y="0"/>
                  </a:cubicBezTo>
                  <a:close/>
                </a:path>
              </a:pathLst>
            </a:custGeom>
            <a:gradFill flip="none" rotWithShape="1">
              <a:gsLst>
                <a:gs pos="83000">
                  <a:srgbClr val="BDBDBD"/>
                </a:gs>
                <a:gs pos="64000">
                  <a:srgbClr val="C7CACA"/>
                </a:gs>
                <a:gs pos="0">
                  <a:srgbClr val="8A8F8F"/>
                </a:gs>
                <a:gs pos="35000">
                  <a:srgbClr val="8A8F8F"/>
                </a:gs>
              </a:gsLst>
              <a:lin ang="2700000" scaled="1"/>
              <a:tileRect/>
            </a:gradFill>
            <a:ln w="12700">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solidFill>
                  <a:schemeClr val="bg1"/>
                </a:solidFill>
                <a:latin typeface="#9Slide03 SFU DIN EngAlt" panose="00000400000000000000" pitchFamily="2" charset="0"/>
              </a:endParaRPr>
            </a:p>
          </p:txBody>
        </p:sp>
      </p:grpSp>
      <p:grpSp>
        <p:nvGrpSpPr>
          <p:cNvPr id="36" name="Group 35">
            <a:extLst>
              <a:ext uri="{FF2B5EF4-FFF2-40B4-BE49-F238E27FC236}">
                <a16:creationId xmlns:a16="http://schemas.microsoft.com/office/drawing/2014/main" id="{9FBE5080-F430-1A93-0DC0-255FB267516A}"/>
              </a:ext>
            </a:extLst>
          </p:cNvPr>
          <p:cNvGrpSpPr/>
          <p:nvPr/>
        </p:nvGrpSpPr>
        <p:grpSpPr>
          <a:xfrm>
            <a:off x="9509120" y="497711"/>
            <a:ext cx="1517103" cy="2895600"/>
            <a:chOff x="3095536" y="914400"/>
            <a:chExt cx="1517103" cy="2895600"/>
          </a:xfrm>
        </p:grpSpPr>
        <p:grpSp>
          <p:nvGrpSpPr>
            <p:cNvPr id="37" name="Group 36">
              <a:extLst>
                <a:ext uri="{FF2B5EF4-FFF2-40B4-BE49-F238E27FC236}">
                  <a16:creationId xmlns:a16="http://schemas.microsoft.com/office/drawing/2014/main" id="{6BD1A4D9-E779-85B9-1520-1B8F517ED419}"/>
                </a:ext>
              </a:extLst>
            </p:cNvPr>
            <p:cNvGrpSpPr/>
            <p:nvPr/>
          </p:nvGrpSpPr>
          <p:grpSpPr>
            <a:xfrm>
              <a:off x="3095536" y="1169531"/>
              <a:ext cx="1517103" cy="2640469"/>
              <a:chOff x="473370" y="739264"/>
              <a:chExt cx="1804124" cy="4221534"/>
            </a:xfrm>
          </p:grpSpPr>
          <p:grpSp>
            <p:nvGrpSpPr>
              <p:cNvPr id="39" name="Group 38">
                <a:extLst>
                  <a:ext uri="{FF2B5EF4-FFF2-40B4-BE49-F238E27FC236}">
                    <a16:creationId xmlns:a16="http://schemas.microsoft.com/office/drawing/2014/main" id="{ABB79FE9-B148-1F3E-545E-F73CC79BD6C3}"/>
                  </a:ext>
                </a:extLst>
              </p:cNvPr>
              <p:cNvGrpSpPr/>
              <p:nvPr/>
            </p:nvGrpSpPr>
            <p:grpSpPr>
              <a:xfrm>
                <a:off x="475333" y="739264"/>
                <a:ext cx="1786281" cy="4221534"/>
                <a:chOff x="2066071" y="1050649"/>
                <a:chExt cx="1786281" cy="5373300"/>
              </a:xfrm>
            </p:grpSpPr>
            <p:sp>
              <p:nvSpPr>
                <p:cNvPr id="41" name="MH_Other_1">
                  <a:extLst>
                    <a:ext uri="{FF2B5EF4-FFF2-40B4-BE49-F238E27FC236}">
                      <a16:creationId xmlns:a16="http://schemas.microsoft.com/office/drawing/2014/main" id="{2860831E-FF54-DF30-74D0-860D217823B2}"/>
                    </a:ext>
                  </a:extLst>
                </p:cNvPr>
                <p:cNvSpPr/>
                <p:nvPr>
                  <p:custDataLst>
                    <p:tags r:id="rId2"/>
                  </p:custDataLst>
                </p:nvPr>
              </p:nvSpPr>
              <p:spPr>
                <a:xfrm>
                  <a:off x="2068034" y="1056260"/>
                  <a:ext cx="1784318" cy="5367689"/>
                </a:xfrm>
                <a:custGeom>
                  <a:avLst/>
                  <a:gdLst>
                    <a:gd name="connsiteX0" fmla="*/ 0 w 1400175"/>
                    <a:gd name="connsiteY0" fmla="*/ 0 h 2671762"/>
                    <a:gd name="connsiteX1" fmla="*/ 0 w 1400175"/>
                    <a:gd name="connsiteY1" fmla="*/ 2400300 h 2671762"/>
                    <a:gd name="connsiteX2" fmla="*/ 142875 w 1400175"/>
                    <a:gd name="connsiteY2" fmla="*/ 2328862 h 2671762"/>
                    <a:gd name="connsiteX3" fmla="*/ 209550 w 1400175"/>
                    <a:gd name="connsiteY3" fmla="*/ 2366962 h 2671762"/>
                    <a:gd name="connsiteX4" fmla="*/ 271463 w 1400175"/>
                    <a:gd name="connsiteY4" fmla="*/ 2509837 h 2671762"/>
                    <a:gd name="connsiteX5" fmla="*/ 338138 w 1400175"/>
                    <a:gd name="connsiteY5" fmla="*/ 2586037 h 2671762"/>
                    <a:gd name="connsiteX6" fmla="*/ 495300 w 1400175"/>
                    <a:gd name="connsiteY6" fmla="*/ 2671762 h 2671762"/>
                    <a:gd name="connsiteX7" fmla="*/ 547688 w 1400175"/>
                    <a:gd name="connsiteY7" fmla="*/ 2571750 h 2671762"/>
                    <a:gd name="connsiteX8" fmla="*/ 600075 w 1400175"/>
                    <a:gd name="connsiteY8" fmla="*/ 2524125 h 2671762"/>
                    <a:gd name="connsiteX9" fmla="*/ 695325 w 1400175"/>
                    <a:gd name="connsiteY9" fmla="*/ 2457450 h 2671762"/>
                    <a:gd name="connsiteX10" fmla="*/ 752475 w 1400175"/>
                    <a:gd name="connsiteY10" fmla="*/ 2400300 h 2671762"/>
                    <a:gd name="connsiteX11" fmla="*/ 866775 w 1400175"/>
                    <a:gd name="connsiteY11" fmla="*/ 2362200 h 2671762"/>
                    <a:gd name="connsiteX12" fmla="*/ 933450 w 1400175"/>
                    <a:gd name="connsiteY12" fmla="*/ 2481262 h 2671762"/>
                    <a:gd name="connsiteX13" fmla="*/ 1085850 w 1400175"/>
                    <a:gd name="connsiteY13" fmla="*/ 2533650 h 2671762"/>
                    <a:gd name="connsiteX14" fmla="*/ 1176338 w 1400175"/>
                    <a:gd name="connsiteY14" fmla="*/ 2552700 h 2671762"/>
                    <a:gd name="connsiteX15" fmla="*/ 1223963 w 1400175"/>
                    <a:gd name="connsiteY15" fmla="*/ 2514600 h 2671762"/>
                    <a:gd name="connsiteX16" fmla="*/ 1281113 w 1400175"/>
                    <a:gd name="connsiteY16" fmla="*/ 2476500 h 2671762"/>
                    <a:gd name="connsiteX17" fmla="*/ 1323975 w 1400175"/>
                    <a:gd name="connsiteY17" fmla="*/ 2447925 h 2671762"/>
                    <a:gd name="connsiteX18" fmla="*/ 1366838 w 1400175"/>
                    <a:gd name="connsiteY18" fmla="*/ 2428875 h 2671762"/>
                    <a:gd name="connsiteX19" fmla="*/ 1400175 w 1400175"/>
                    <a:gd name="connsiteY19" fmla="*/ 2457450 h 2671762"/>
                    <a:gd name="connsiteX20" fmla="*/ 1400175 w 1400175"/>
                    <a:gd name="connsiteY20" fmla="*/ 9525 h 2671762"/>
                    <a:gd name="connsiteX21" fmla="*/ 0 w 1400175"/>
                    <a:gd name="connsiteY21" fmla="*/ 0 h 2671762"/>
                    <a:gd name="connsiteX0" fmla="*/ 0 w 1400175"/>
                    <a:gd name="connsiteY0" fmla="*/ 0 h 2671762"/>
                    <a:gd name="connsiteX1" fmla="*/ 0 w 1400175"/>
                    <a:gd name="connsiteY1" fmla="*/ 2400300 h 2671762"/>
                    <a:gd name="connsiteX2" fmla="*/ 142875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42875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385888 w 1400175"/>
                    <a:gd name="connsiteY18" fmla="*/ 2443163 h 2671762"/>
                    <a:gd name="connsiteX19" fmla="*/ 1400175 w 1400175"/>
                    <a:gd name="connsiteY19" fmla="*/ 9525 h 2671762"/>
                    <a:gd name="connsiteX20" fmla="*/ 0 w 1400175"/>
                    <a:gd name="connsiteY20" fmla="*/ 0 h 2671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00175" h="2671762">
                      <a:moveTo>
                        <a:pt x="0" y="0"/>
                      </a:moveTo>
                      <a:lnTo>
                        <a:pt x="0" y="2400300"/>
                      </a:lnTo>
                      <a:lnTo>
                        <a:pt x="157163" y="2328862"/>
                      </a:lnTo>
                      <a:cubicBezTo>
                        <a:pt x="261938" y="2370137"/>
                        <a:pt x="228600" y="2449512"/>
                        <a:pt x="271463" y="2509837"/>
                      </a:cubicBezTo>
                      <a:lnTo>
                        <a:pt x="338138" y="2586037"/>
                      </a:lnTo>
                      <a:lnTo>
                        <a:pt x="495300" y="2671762"/>
                      </a:lnTo>
                      <a:cubicBezTo>
                        <a:pt x="530225" y="2669381"/>
                        <a:pt x="530226" y="2596356"/>
                        <a:pt x="547688" y="2571750"/>
                      </a:cubicBezTo>
                      <a:cubicBezTo>
                        <a:pt x="565150" y="2547144"/>
                        <a:pt x="575469" y="2543175"/>
                        <a:pt x="600075" y="2524125"/>
                      </a:cubicBezTo>
                      <a:lnTo>
                        <a:pt x="695325" y="2457450"/>
                      </a:lnTo>
                      <a:lnTo>
                        <a:pt x="752475" y="2400300"/>
                      </a:lnTo>
                      <a:lnTo>
                        <a:pt x="866775" y="2362200"/>
                      </a:lnTo>
                      <a:cubicBezTo>
                        <a:pt x="896937" y="2375694"/>
                        <a:pt x="896938" y="2452687"/>
                        <a:pt x="933450" y="2481262"/>
                      </a:cubicBezTo>
                      <a:cubicBezTo>
                        <a:pt x="969962" y="2509837"/>
                        <a:pt x="1055687" y="2527300"/>
                        <a:pt x="1085850" y="2533650"/>
                      </a:cubicBezTo>
                      <a:lnTo>
                        <a:pt x="1176338" y="2552700"/>
                      </a:lnTo>
                      <a:cubicBezTo>
                        <a:pt x="1199357" y="2549525"/>
                        <a:pt x="1206501" y="2527300"/>
                        <a:pt x="1223963" y="2514600"/>
                      </a:cubicBezTo>
                      <a:cubicBezTo>
                        <a:pt x="1241426" y="2501900"/>
                        <a:pt x="1264444" y="2487612"/>
                        <a:pt x="1281113" y="2476500"/>
                      </a:cubicBezTo>
                      <a:lnTo>
                        <a:pt x="1323975" y="2447925"/>
                      </a:lnTo>
                      <a:cubicBezTo>
                        <a:pt x="1338262" y="2438400"/>
                        <a:pt x="1354138" y="2427288"/>
                        <a:pt x="1366838" y="2428875"/>
                      </a:cubicBezTo>
                      <a:lnTo>
                        <a:pt x="1385888" y="2443163"/>
                      </a:lnTo>
                      <a:cubicBezTo>
                        <a:pt x="1390650" y="1631950"/>
                        <a:pt x="1395413" y="820738"/>
                        <a:pt x="1400175" y="9525"/>
                      </a:cubicBezTo>
                      <a:lnTo>
                        <a:pt x="0" y="0"/>
                      </a:lnTo>
                      <a:close/>
                    </a:path>
                  </a:pathLst>
                </a:custGeom>
                <a:solidFill>
                  <a:schemeClr val="bg1"/>
                </a:solidFill>
                <a:ln>
                  <a:noFill/>
                </a:ln>
                <a:effectLst>
                  <a:outerShdw blurRad="50800" dist="254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solidFill>
                      <a:schemeClr val="bg1"/>
                    </a:solidFill>
                    <a:latin typeface="#9Slide03 SFU DIN EngAlt" panose="00000400000000000000" pitchFamily="2" charset="0"/>
                  </a:endParaRPr>
                </a:p>
              </p:txBody>
            </p:sp>
            <p:sp>
              <p:nvSpPr>
                <p:cNvPr id="42" name="MH_SubTitle_1">
                  <a:extLst>
                    <a:ext uri="{FF2B5EF4-FFF2-40B4-BE49-F238E27FC236}">
                      <a16:creationId xmlns:a16="http://schemas.microsoft.com/office/drawing/2014/main" id="{75F39F9F-50DA-8DBF-ECA7-5C71734ABE9C}"/>
                    </a:ext>
                  </a:extLst>
                </p:cNvPr>
                <p:cNvSpPr/>
                <p:nvPr>
                  <p:custDataLst>
                    <p:tags r:id="rId3"/>
                  </p:custDataLst>
                </p:nvPr>
              </p:nvSpPr>
              <p:spPr>
                <a:xfrm>
                  <a:off x="2066071" y="1050649"/>
                  <a:ext cx="1784318" cy="5180401"/>
                </a:xfrm>
                <a:custGeom>
                  <a:avLst/>
                  <a:gdLst>
                    <a:gd name="connsiteX0" fmla="*/ 0 w 1400175"/>
                    <a:gd name="connsiteY0" fmla="*/ 0 h 2671762"/>
                    <a:gd name="connsiteX1" fmla="*/ 0 w 1400175"/>
                    <a:gd name="connsiteY1" fmla="*/ 2400300 h 2671762"/>
                    <a:gd name="connsiteX2" fmla="*/ 142875 w 1400175"/>
                    <a:gd name="connsiteY2" fmla="*/ 2328862 h 2671762"/>
                    <a:gd name="connsiteX3" fmla="*/ 209550 w 1400175"/>
                    <a:gd name="connsiteY3" fmla="*/ 2366962 h 2671762"/>
                    <a:gd name="connsiteX4" fmla="*/ 271463 w 1400175"/>
                    <a:gd name="connsiteY4" fmla="*/ 2509837 h 2671762"/>
                    <a:gd name="connsiteX5" fmla="*/ 338138 w 1400175"/>
                    <a:gd name="connsiteY5" fmla="*/ 2586037 h 2671762"/>
                    <a:gd name="connsiteX6" fmla="*/ 495300 w 1400175"/>
                    <a:gd name="connsiteY6" fmla="*/ 2671762 h 2671762"/>
                    <a:gd name="connsiteX7" fmla="*/ 547688 w 1400175"/>
                    <a:gd name="connsiteY7" fmla="*/ 2571750 h 2671762"/>
                    <a:gd name="connsiteX8" fmla="*/ 600075 w 1400175"/>
                    <a:gd name="connsiteY8" fmla="*/ 2524125 h 2671762"/>
                    <a:gd name="connsiteX9" fmla="*/ 695325 w 1400175"/>
                    <a:gd name="connsiteY9" fmla="*/ 2457450 h 2671762"/>
                    <a:gd name="connsiteX10" fmla="*/ 752475 w 1400175"/>
                    <a:gd name="connsiteY10" fmla="*/ 2400300 h 2671762"/>
                    <a:gd name="connsiteX11" fmla="*/ 866775 w 1400175"/>
                    <a:gd name="connsiteY11" fmla="*/ 2362200 h 2671762"/>
                    <a:gd name="connsiteX12" fmla="*/ 933450 w 1400175"/>
                    <a:gd name="connsiteY12" fmla="*/ 2481262 h 2671762"/>
                    <a:gd name="connsiteX13" fmla="*/ 1085850 w 1400175"/>
                    <a:gd name="connsiteY13" fmla="*/ 2533650 h 2671762"/>
                    <a:gd name="connsiteX14" fmla="*/ 1176338 w 1400175"/>
                    <a:gd name="connsiteY14" fmla="*/ 2552700 h 2671762"/>
                    <a:gd name="connsiteX15" fmla="*/ 1223963 w 1400175"/>
                    <a:gd name="connsiteY15" fmla="*/ 2514600 h 2671762"/>
                    <a:gd name="connsiteX16" fmla="*/ 1281113 w 1400175"/>
                    <a:gd name="connsiteY16" fmla="*/ 2476500 h 2671762"/>
                    <a:gd name="connsiteX17" fmla="*/ 1323975 w 1400175"/>
                    <a:gd name="connsiteY17" fmla="*/ 2447925 h 2671762"/>
                    <a:gd name="connsiteX18" fmla="*/ 1366838 w 1400175"/>
                    <a:gd name="connsiteY18" fmla="*/ 2428875 h 2671762"/>
                    <a:gd name="connsiteX19" fmla="*/ 1400175 w 1400175"/>
                    <a:gd name="connsiteY19" fmla="*/ 2457450 h 2671762"/>
                    <a:gd name="connsiteX20" fmla="*/ 1400175 w 1400175"/>
                    <a:gd name="connsiteY20" fmla="*/ 9525 h 2671762"/>
                    <a:gd name="connsiteX21" fmla="*/ 0 w 1400175"/>
                    <a:gd name="connsiteY21" fmla="*/ 0 h 2671762"/>
                    <a:gd name="connsiteX0" fmla="*/ 0 w 1400175"/>
                    <a:gd name="connsiteY0" fmla="*/ 0 h 2671762"/>
                    <a:gd name="connsiteX1" fmla="*/ 0 w 1400175"/>
                    <a:gd name="connsiteY1" fmla="*/ 2400300 h 2671762"/>
                    <a:gd name="connsiteX2" fmla="*/ 142875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42875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400175 w 1400175"/>
                    <a:gd name="connsiteY18" fmla="*/ 2457450 h 2671762"/>
                    <a:gd name="connsiteX19" fmla="*/ 1400175 w 1400175"/>
                    <a:gd name="connsiteY19" fmla="*/ 9525 h 2671762"/>
                    <a:gd name="connsiteX20" fmla="*/ 0 w 1400175"/>
                    <a:gd name="connsiteY20" fmla="*/ 0 h 2671762"/>
                    <a:gd name="connsiteX0" fmla="*/ 0 w 1400175"/>
                    <a:gd name="connsiteY0" fmla="*/ 0 h 2671762"/>
                    <a:gd name="connsiteX1" fmla="*/ 0 w 1400175"/>
                    <a:gd name="connsiteY1" fmla="*/ 2400300 h 2671762"/>
                    <a:gd name="connsiteX2" fmla="*/ 157163 w 1400175"/>
                    <a:gd name="connsiteY2" fmla="*/ 2328862 h 2671762"/>
                    <a:gd name="connsiteX3" fmla="*/ 271463 w 1400175"/>
                    <a:gd name="connsiteY3" fmla="*/ 2509837 h 2671762"/>
                    <a:gd name="connsiteX4" fmla="*/ 338138 w 1400175"/>
                    <a:gd name="connsiteY4" fmla="*/ 2586037 h 2671762"/>
                    <a:gd name="connsiteX5" fmla="*/ 495300 w 1400175"/>
                    <a:gd name="connsiteY5" fmla="*/ 2671762 h 2671762"/>
                    <a:gd name="connsiteX6" fmla="*/ 547688 w 1400175"/>
                    <a:gd name="connsiteY6" fmla="*/ 2571750 h 2671762"/>
                    <a:gd name="connsiteX7" fmla="*/ 600075 w 1400175"/>
                    <a:gd name="connsiteY7" fmla="*/ 2524125 h 2671762"/>
                    <a:gd name="connsiteX8" fmla="*/ 695325 w 1400175"/>
                    <a:gd name="connsiteY8" fmla="*/ 2457450 h 2671762"/>
                    <a:gd name="connsiteX9" fmla="*/ 752475 w 1400175"/>
                    <a:gd name="connsiteY9" fmla="*/ 2400300 h 2671762"/>
                    <a:gd name="connsiteX10" fmla="*/ 866775 w 1400175"/>
                    <a:gd name="connsiteY10" fmla="*/ 2362200 h 2671762"/>
                    <a:gd name="connsiteX11" fmla="*/ 933450 w 1400175"/>
                    <a:gd name="connsiteY11" fmla="*/ 2481262 h 2671762"/>
                    <a:gd name="connsiteX12" fmla="*/ 1085850 w 1400175"/>
                    <a:gd name="connsiteY12" fmla="*/ 2533650 h 2671762"/>
                    <a:gd name="connsiteX13" fmla="*/ 1176338 w 1400175"/>
                    <a:gd name="connsiteY13" fmla="*/ 2552700 h 2671762"/>
                    <a:gd name="connsiteX14" fmla="*/ 1223963 w 1400175"/>
                    <a:gd name="connsiteY14" fmla="*/ 2514600 h 2671762"/>
                    <a:gd name="connsiteX15" fmla="*/ 1281113 w 1400175"/>
                    <a:gd name="connsiteY15" fmla="*/ 2476500 h 2671762"/>
                    <a:gd name="connsiteX16" fmla="*/ 1323975 w 1400175"/>
                    <a:gd name="connsiteY16" fmla="*/ 2447925 h 2671762"/>
                    <a:gd name="connsiteX17" fmla="*/ 1366838 w 1400175"/>
                    <a:gd name="connsiteY17" fmla="*/ 2428875 h 2671762"/>
                    <a:gd name="connsiteX18" fmla="*/ 1385888 w 1400175"/>
                    <a:gd name="connsiteY18" fmla="*/ 2443163 h 2671762"/>
                    <a:gd name="connsiteX19" fmla="*/ 1400175 w 1400175"/>
                    <a:gd name="connsiteY19" fmla="*/ 9525 h 2671762"/>
                    <a:gd name="connsiteX20" fmla="*/ 0 w 1400175"/>
                    <a:gd name="connsiteY20" fmla="*/ 0 h 2671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00175" h="2671762">
                      <a:moveTo>
                        <a:pt x="0" y="0"/>
                      </a:moveTo>
                      <a:lnTo>
                        <a:pt x="0" y="2400300"/>
                      </a:lnTo>
                      <a:lnTo>
                        <a:pt x="157163" y="2328862"/>
                      </a:lnTo>
                      <a:cubicBezTo>
                        <a:pt x="261938" y="2370137"/>
                        <a:pt x="228600" y="2449512"/>
                        <a:pt x="271463" y="2509837"/>
                      </a:cubicBezTo>
                      <a:lnTo>
                        <a:pt x="338138" y="2586037"/>
                      </a:lnTo>
                      <a:lnTo>
                        <a:pt x="495300" y="2671762"/>
                      </a:lnTo>
                      <a:cubicBezTo>
                        <a:pt x="530225" y="2669381"/>
                        <a:pt x="530226" y="2596356"/>
                        <a:pt x="547688" y="2571750"/>
                      </a:cubicBezTo>
                      <a:cubicBezTo>
                        <a:pt x="565150" y="2547144"/>
                        <a:pt x="575469" y="2543175"/>
                        <a:pt x="600075" y="2524125"/>
                      </a:cubicBezTo>
                      <a:lnTo>
                        <a:pt x="695325" y="2457450"/>
                      </a:lnTo>
                      <a:lnTo>
                        <a:pt x="752475" y="2400300"/>
                      </a:lnTo>
                      <a:lnTo>
                        <a:pt x="866775" y="2362200"/>
                      </a:lnTo>
                      <a:cubicBezTo>
                        <a:pt x="896937" y="2375694"/>
                        <a:pt x="896938" y="2452687"/>
                        <a:pt x="933450" y="2481262"/>
                      </a:cubicBezTo>
                      <a:cubicBezTo>
                        <a:pt x="969962" y="2509837"/>
                        <a:pt x="1055687" y="2527300"/>
                        <a:pt x="1085850" y="2533650"/>
                      </a:cubicBezTo>
                      <a:lnTo>
                        <a:pt x="1176338" y="2552700"/>
                      </a:lnTo>
                      <a:cubicBezTo>
                        <a:pt x="1199357" y="2549525"/>
                        <a:pt x="1206501" y="2527300"/>
                        <a:pt x="1223963" y="2514600"/>
                      </a:cubicBezTo>
                      <a:cubicBezTo>
                        <a:pt x="1241426" y="2501900"/>
                        <a:pt x="1264444" y="2487612"/>
                        <a:pt x="1281113" y="2476500"/>
                      </a:cubicBezTo>
                      <a:lnTo>
                        <a:pt x="1323975" y="2447925"/>
                      </a:lnTo>
                      <a:cubicBezTo>
                        <a:pt x="1338262" y="2438400"/>
                        <a:pt x="1354138" y="2427288"/>
                        <a:pt x="1366838" y="2428875"/>
                      </a:cubicBezTo>
                      <a:lnTo>
                        <a:pt x="1385888" y="2443163"/>
                      </a:lnTo>
                      <a:cubicBezTo>
                        <a:pt x="1390650" y="1631950"/>
                        <a:pt x="1395413" y="820738"/>
                        <a:pt x="1400175" y="9525"/>
                      </a:cubicBezTo>
                      <a:lnTo>
                        <a:pt x="0" y="0"/>
                      </a:lnTo>
                      <a:close/>
                    </a:path>
                  </a:pathLst>
                </a:custGeom>
                <a:solidFill>
                  <a:srgbClr val="7E66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46800" rIns="72000" bIns="108000" anchor="ctr">
                  <a:normAutofit/>
                </a:bodyPr>
                <a:lstStyle/>
                <a:p>
                  <a:pPr algn="ctr">
                    <a:lnSpc>
                      <a:spcPct val="110000"/>
                    </a:lnSpc>
                    <a:defRPr/>
                  </a:pPr>
                  <a:endParaRPr lang="zh-CN" altLang="en-US" sz="2000" dirty="0">
                    <a:solidFill>
                      <a:schemeClr val="bg1"/>
                    </a:solidFill>
                    <a:latin typeface="#9Slide03 SFU DIN EngAlt" panose="00000400000000000000" pitchFamily="2" charset="0"/>
                  </a:endParaRPr>
                </a:p>
              </p:txBody>
            </p:sp>
          </p:grpSp>
          <p:sp>
            <p:nvSpPr>
              <p:cNvPr id="40" name="Content Placeholder 2">
                <a:extLst>
                  <a:ext uri="{FF2B5EF4-FFF2-40B4-BE49-F238E27FC236}">
                    <a16:creationId xmlns:a16="http://schemas.microsoft.com/office/drawing/2014/main" id="{587257B0-9AD5-4471-5320-D0417629C23E}"/>
                  </a:ext>
                </a:extLst>
              </p:cNvPr>
              <p:cNvSpPr txBox="1">
                <a:spLocks/>
              </p:cNvSpPr>
              <p:nvPr/>
            </p:nvSpPr>
            <p:spPr>
              <a:xfrm>
                <a:off x="473370" y="1094737"/>
                <a:ext cx="1804124" cy="3559425"/>
              </a:xfrm>
              <a:prstGeom prst="rect">
                <a:avLst/>
              </a:prstGeom>
              <a:noFill/>
              <a:ln>
                <a:noFill/>
              </a:ln>
            </p:spPr>
            <p:txBody>
              <a:bodyPr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solidFill>
                      <a:schemeClr val="bg1"/>
                    </a:solidFill>
                    <a:latin typeface="#9Slide03 SFU DIN EngAlt" panose="00000400000000000000" pitchFamily="2" charset="0"/>
                  </a:rPr>
                  <a:t>Thái độ của người nhận chữ: khúm núm, run sợ, thành kính, lĩnh nhận.</a:t>
                </a:r>
              </a:p>
            </p:txBody>
          </p:sp>
        </p:grpSp>
        <p:sp>
          <p:nvSpPr>
            <p:cNvPr id="38" name="MH_Other_2">
              <a:extLst>
                <a:ext uri="{FF2B5EF4-FFF2-40B4-BE49-F238E27FC236}">
                  <a16:creationId xmlns:a16="http://schemas.microsoft.com/office/drawing/2014/main" id="{EB67D7D2-23FE-E0C9-D73D-75C82022CBFB}"/>
                </a:ext>
              </a:extLst>
            </p:cNvPr>
            <p:cNvSpPr/>
            <p:nvPr>
              <p:custDataLst>
                <p:tags r:id="rId1"/>
              </p:custDataLst>
            </p:nvPr>
          </p:nvSpPr>
          <p:spPr>
            <a:xfrm rot="19833143">
              <a:off x="3675385" y="914400"/>
              <a:ext cx="371398" cy="386127"/>
            </a:xfrm>
            <a:custGeom>
              <a:avLst/>
              <a:gdLst/>
              <a:ahLst/>
              <a:cxnLst/>
              <a:rect l="l" t="t" r="r" b="b"/>
              <a:pathLst>
                <a:path w="1059063" h="1007997">
                  <a:moveTo>
                    <a:pt x="703357" y="0"/>
                  </a:moveTo>
                  <a:lnTo>
                    <a:pt x="1059063" y="345377"/>
                  </a:lnTo>
                  <a:cubicBezTo>
                    <a:pt x="1011759" y="390684"/>
                    <a:pt x="950318" y="412745"/>
                    <a:pt x="888735" y="411717"/>
                  </a:cubicBezTo>
                  <a:lnTo>
                    <a:pt x="615617" y="668531"/>
                  </a:lnTo>
                  <a:cubicBezTo>
                    <a:pt x="643882" y="763675"/>
                    <a:pt x="628025" y="864389"/>
                    <a:pt x="564718" y="936620"/>
                  </a:cubicBezTo>
                  <a:lnTo>
                    <a:pt x="370217" y="747767"/>
                  </a:lnTo>
                  <a:cubicBezTo>
                    <a:pt x="247618" y="834750"/>
                    <a:pt x="146199" y="930329"/>
                    <a:pt x="0" y="1007997"/>
                  </a:cubicBezTo>
                  <a:cubicBezTo>
                    <a:pt x="95002" y="875886"/>
                    <a:pt x="190003" y="777809"/>
                    <a:pt x="284746" y="664777"/>
                  </a:cubicBezTo>
                  <a:lnTo>
                    <a:pt x="96361" y="481861"/>
                  </a:lnTo>
                  <a:cubicBezTo>
                    <a:pt x="152055" y="429106"/>
                    <a:pt x="226831" y="406169"/>
                    <a:pt x="303394" y="411783"/>
                  </a:cubicBezTo>
                  <a:cubicBezTo>
                    <a:pt x="325459" y="413401"/>
                    <a:pt x="347673" y="417390"/>
                    <a:pt x="369433" y="424372"/>
                  </a:cubicBezTo>
                  <a:lnTo>
                    <a:pt x="642990" y="154959"/>
                  </a:lnTo>
                  <a:cubicBezTo>
                    <a:pt x="643358" y="99193"/>
                    <a:pt x="663662" y="44083"/>
                    <a:pt x="703357" y="0"/>
                  </a:cubicBezTo>
                  <a:close/>
                </a:path>
              </a:pathLst>
            </a:custGeom>
            <a:gradFill flip="none" rotWithShape="1">
              <a:gsLst>
                <a:gs pos="83000">
                  <a:srgbClr val="BDBDBD"/>
                </a:gs>
                <a:gs pos="64000">
                  <a:srgbClr val="C7CACA"/>
                </a:gs>
                <a:gs pos="0">
                  <a:srgbClr val="8A8F8F"/>
                </a:gs>
                <a:gs pos="35000">
                  <a:srgbClr val="8A8F8F"/>
                </a:gs>
              </a:gsLst>
              <a:lin ang="2700000" scaled="1"/>
              <a:tileRect/>
            </a:gradFill>
            <a:ln w="12700">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solidFill>
                  <a:schemeClr val="bg1"/>
                </a:solidFill>
                <a:latin typeface="#9Slide03 SFU DIN EngAlt" panose="00000400000000000000" pitchFamily="2" charset="0"/>
              </a:endParaRPr>
            </a:p>
          </p:txBody>
        </p:sp>
      </p:grpSp>
      <p:grpSp>
        <p:nvGrpSpPr>
          <p:cNvPr id="43" name="Group 42">
            <a:extLst>
              <a:ext uri="{FF2B5EF4-FFF2-40B4-BE49-F238E27FC236}">
                <a16:creationId xmlns:a16="http://schemas.microsoft.com/office/drawing/2014/main" id="{8F6D4BE8-A0B8-D5F7-5A83-AA8C1B3C025D}"/>
              </a:ext>
            </a:extLst>
          </p:cNvPr>
          <p:cNvGrpSpPr/>
          <p:nvPr/>
        </p:nvGrpSpPr>
        <p:grpSpPr>
          <a:xfrm>
            <a:off x="-717719" y="6158507"/>
            <a:ext cx="13516426" cy="877941"/>
            <a:chOff x="-126047" y="3211656"/>
            <a:chExt cx="4584390" cy="1983600"/>
          </a:xfrm>
        </p:grpSpPr>
        <p:pic>
          <p:nvPicPr>
            <p:cNvPr id="44" name="Picture 43" descr="A picture containing logo&#10;&#10;Description automatically generated">
              <a:extLst>
                <a:ext uri="{FF2B5EF4-FFF2-40B4-BE49-F238E27FC236}">
                  <a16:creationId xmlns:a16="http://schemas.microsoft.com/office/drawing/2014/main" id="{7BAC2D7E-CC3B-0EF1-AC8A-46A15A8AF08C}"/>
                </a:ext>
              </a:extLst>
            </p:cNvPr>
            <p:cNvPicPr>
              <a:picLocks noChangeAspect="1"/>
            </p:cNvPicPr>
            <p:nvPr/>
          </p:nvPicPr>
          <p:blipFill rotWithShape="1">
            <a:blip r:embed="rId17">
              <a:duotone>
                <a:schemeClr val="accent3">
                  <a:shade val="45000"/>
                  <a:satMod val="135000"/>
                </a:schemeClr>
                <a:prstClr val="white"/>
              </a:duotone>
              <a:extLst>
                <a:ext uri="{28A0092B-C50C-407E-A947-70E740481C1C}">
                  <a14:useLocalDpi xmlns:a14="http://schemas.microsoft.com/office/drawing/2010/main" val="0"/>
                </a:ext>
              </a:extLst>
            </a:blip>
            <a:srcRect l="39154" t="16897" r="39978"/>
            <a:stretch/>
          </p:blipFill>
          <p:spPr>
            <a:xfrm rot="16200000">
              <a:off x="1174348" y="1911261"/>
              <a:ext cx="1983600" cy="4584390"/>
            </a:xfrm>
            <a:prstGeom prst="rect">
              <a:avLst/>
            </a:prstGeom>
          </p:spPr>
        </p:pic>
        <p:sp>
          <p:nvSpPr>
            <p:cNvPr id="45" name="Text Box 12">
              <a:extLst>
                <a:ext uri="{FF2B5EF4-FFF2-40B4-BE49-F238E27FC236}">
                  <a16:creationId xmlns:a16="http://schemas.microsoft.com/office/drawing/2014/main" id="{AEA8F206-7247-0952-784B-C85B7F19339E}"/>
                </a:ext>
              </a:extLst>
            </p:cNvPr>
            <p:cNvSpPr txBox="1">
              <a:spLocks noChangeArrowheads="1"/>
            </p:cNvSpPr>
            <p:nvPr/>
          </p:nvSpPr>
          <p:spPr bwMode="auto">
            <a:xfrm>
              <a:off x="264300" y="3692549"/>
              <a:ext cx="3841349" cy="965721"/>
            </a:xfrm>
            <a:prstGeom prst="rect">
              <a:avLst/>
            </a:prstGeom>
            <a:noFill/>
            <a:ln>
              <a:noFill/>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sz="2000">
                  <a:solidFill>
                    <a:schemeClr val="bg1"/>
                  </a:solidFill>
                  <a:latin typeface="#9Slide03 SFU DIN EngAlt" panose="00000400000000000000" pitchFamily="2" charset="0"/>
                </a:rPr>
                <a:t>Ý nghĩa: Đây là sự chiến thắng của ánh sáng đối với bóng tối, cái đẹp đối với cái xấu xa, cái thiện đối với cái ác – tôn vinh cái đẹp, cái thiện</a:t>
              </a:r>
            </a:p>
          </p:txBody>
        </p:sp>
      </p:grpSp>
      <p:grpSp>
        <p:nvGrpSpPr>
          <p:cNvPr id="46" name="Group 45">
            <a:extLst>
              <a:ext uri="{FF2B5EF4-FFF2-40B4-BE49-F238E27FC236}">
                <a16:creationId xmlns:a16="http://schemas.microsoft.com/office/drawing/2014/main" id="{1A9D1DFC-1735-2B96-2417-68C5BCB68D5C}"/>
              </a:ext>
            </a:extLst>
          </p:cNvPr>
          <p:cNvGrpSpPr/>
          <p:nvPr/>
        </p:nvGrpSpPr>
        <p:grpSpPr>
          <a:xfrm>
            <a:off x="-196340" y="3833215"/>
            <a:ext cx="4290374" cy="2495026"/>
            <a:chOff x="-414068" y="3098808"/>
            <a:chExt cx="4584390" cy="1983600"/>
          </a:xfrm>
        </p:grpSpPr>
        <p:pic>
          <p:nvPicPr>
            <p:cNvPr id="47" name="Picture 46" descr="A picture containing logo&#10;&#10;Description automatically generated">
              <a:extLst>
                <a:ext uri="{FF2B5EF4-FFF2-40B4-BE49-F238E27FC236}">
                  <a16:creationId xmlns:a16="http://schemas.microsoft.com/office/drawing/2014/main" id="{BB4AE1AC-0C8D-6C5A-8277-0308D3A22541}"/>
                </a:ext>
              </a:extLst>
            </p:cNvPr>
            <p:cNvPicPr>
              <a:picLocks noChangeAspect="1"/>
            </p:cNvPicPr>
            <p:nvPr/>
          </p:nvPicPr>
          <p:blipFill rotWithShape="1">
            <a:blip r:embed="rId17">
              <a:duotone>
                <a:schemeClr val="accent3">
                  <a:shade val="45000"/>
                  <a:satMod val="135000"/>
                </a:schemeClr>
                <a:prstClr val="white"/>
              </a:duotone>
              <a:extLst>
                <a:ext uri="{28A0092B-C50C-407E-A947-70E740481C1C}">
                  <a14:useLocalDpi xmlns:a14="http://schemas.microsoft.com/office/drawing/2010/main" val="0"/>
                </a:ext>
              </a:extLst>
            </a:blip>
            <a:srcRect l="39154" t="16897" r="39978"/>
            <a:stretch/>
          </p:blipFill>
          <p:spPr>
            <a:xfrm rot="16200000">
              <a:off x="886327" y="1798413"/>
              <a:ext cx="1983600" cy="4584390"/>
            </a:xfrm>
            <a:prstGeom prst="rect">
              <a:avLst/>
            </a:prstGeom>
          </p:spPr>
        </p:pic>
        <p:sp>
          <p:nvSpPr>
            <p:cNvPr id="48" name="Text Box 12">
              <a:extLst>
                <a:ext uri="{FF2B5EF4-FFF2-40B4-BE49-F238E27FC236}">
                  <a16:creationId xmlns:a16="http://schemas.microsoft.com/office/drawing/2014/main" id="{45C2ABE7-9E30-EE87-66DC-08DF64C3B42C}"/>
                </a:ext>
              </a:extLst>
            </p:cNvPr>
            <p:cNvSpPr txBox="1">
              <a:spLocks noChangeArrowheads="1"/>
            </p:cNvSpPr>
            <p:nvPr/>
          </p:nvSpPr>
          <p:spPr bwMode="auto">
            <a:xfrm>
              <a:off x="110959" y="3667980"/>
              <a:ext cx="3749508" cy="965721"/>
            </a:xfrm>
            <a:prstGeom prst="rect">
              <a:avLst/>
            </a:prstGeom>
            <a:noFill/>
            <a:ln>
              <a:noFill/>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sz="2000">
                  <a:solidFill>
                    <a:schemeClr val="bg1"/>
                  </a:solidFill>
                  <a:latin typeface="#9Slide03 SFU DIN EngAlt" panose="00000400000000000000" pitchFamily="2" charset="0"/>
                </a:rPr>
                <a:t>Việc cho chữ vốn là một việc thanh cao, một sáng tạo nghệ thuật lại diễn ra trong nhà ngục bẩn thỉu, tối tăm, chật hẹp</a:t>
              </a:r>
            </a:p>
          </p:txBody>
        </p:sp>
      </p:grpSp>
      <p:grpSp>
        <p:nvGrpSpPr>
          <p:cNvPr id="49" name="Group 48">
            <a:extLst>
              <a:ext uri="{FF2B5EF4-FFF2-40B4-BE49-F238E27FC236}">
                <a16:creationId xmlns:a16="http://schemas.microsoft.com/office/drawing/2014/main" id="{9B446A5D-DCDD-1BFD-9537-8100C3D17958}"/>
              </a:ext>
            </a:extLst>
          </p:cNvPr>
          <p:cNvGrpSpPr/>
          <p:nvPr/>
        </p:nvGrpSpPr>
        <p:grpSpPr>
          <a:xfrm>
            <a:off x="3842282" y="3834204"/>
            <a:ext cx="4435874" cy="2495025"/>
            <a:chOff x="-28466" y="3283608"/>
            <a:chExt cx="4584390" cy="1983600"/>
          </a:xfrm>
        </p:grpSpPr>
        <p:pic>
          <p:nvPicPr>
            <p:cNvPr id="50" name="Picture 49" descr="A picture containing logo&#10;&#10;Description automatically generated">
              <a:extLst>
                <a:ext uri="{FF2B5EF4-FFF2-40B4-BE49-F238E27FC236}">
                  <a16:creationId xmlns:a16="http://schemas.microsoft.com/office/drawing/2014/main" id="{623B0BFB-8FB0-F7AD-5288-1DB75AC2FF1F}"/>
                </a:ext>
              </a:extLst>
            </p:cNvPr>
            <p:cNvPicPr>
              <a:picLocks noChangeAspect="1"/>
            </p:cNvPicPr>
            <p:nvPr/>
          </p:nvPicPr>
          <p:blipFill rotWithShape="1">
            <a:blip r:embed="rId17">
              <a:duotone>
                <a:schemeClr val="accent3">
                  <a:shade val="45000"/>
                  <a:satMod val="135000"/>
                </a:schemeClr>
                <a:prstClr val="white"/>
              </a:duotone>
              <a:extLst>
                <a:ext uri="{28A0092B-C50C-407E-A947-70E740481C1C}">
                  <a14:useLocalDpi xmlns:a14="http://schemas.microsoft.com/office/drawing/2010/main" val="0"/>
                </a:ext>
              </a:extLst>
            </a:blip>
            <a:srcRect l="39154" t="16897" r="39978"/>
            <a:stretch/>
          </p:blipFill>
          <p:spPr>
            <a:xfrm rot="16200000">
              <a:off x="1271929" y="1983213"/>
              <a:ext cx="1983600" cy="4584390"/>
            </a:xfrm>
            <a:prstGeom prst="rect">
              <a:avLst/>
            </a:prstGeom>
          </p:spPr>
        </p:pic>
        <p:sp>
          <p:nvSpPr>
            <p:cNvPr id="51" name="Text Box 12">
              <a:extLst>
                <a:ext uri="{FF2B5EF4-FFF2-40B4-BE49-F238E27FC236}">
                  <a16:creationId xmlns:a16="http://schemas.microsoft.com/office/drawing/2014/main" id="{C4CD41F4-370C-30D2-8F79-AA698A94EB54}"/>
                </a:ext>
              </a:extLst>
            </p:cNvPr>
            <p:cNvSpPr txBox="1">
              <a:spLocks noChangeArrowheads="1"/>
            </p:cNvSpPr>
            <p:nvPr/>
          </p:nvSpPr>
          <p:spPr bwMode="auto">
            <a:xfrm>
              <a:off x="493588" y="3805589"/>
              <a:ext cx="3660216" cy="965721"/>
            </a:xfrm>
            <a:prstGeom prst="rect">
              <a:avLst/>
            </a:prstGeom>
            <a:noFill/>
            <a:ln>
              <a:noFill/>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sz="2000">
                  <a:solidFill>
                    <a:schemeClr val="bg1"/>
                  </a:solidFill>
                  <a:latin typeface="#9Slide03 SFU DIN EngAlt" panose="00000400000000000000" pitchFamily="2" charset="0"/>
                </a:rPr>
                <a:t>Người cho chữ cổ mang gông, chân vướng xiềng, với một hình ảnh uy nghi đối lập với hình ảnh khúm núm của quản ngục và có ro của thầy thơ lại.</a:t>
              </a:r>
            </a:p>
          </p:txBody>
        </p:sp>
      </p:grpSp>
      <p:grpSp>
        <p:nvGrpSpPr>
          <p:cNvPr id="52" name="Group 51">
            <a:extLst>
              <a:ext uri="{FF2B5EF4-FFF2-40B4-BE49-F238E27FC236}">
                <a16:creationId xmlns:a16="http://schemas.microsoft.com/office/drawing/2014/main" id="{40FA0646-9398-00FB-791D-2777075F2CC3}"/>
              </a:ext>
            </a:extLst>
          </p:cNvPr>
          <p:cNvGrpSpPr/>
          <p:nvPr/>
        </p:nvGrpSpPr>
        <p:grpSpPr>
          <a:xfrm>
            <a:off x="8377499" y="3814936"/>
            <a:ext cx="3874628" cy="2495025"/>
            <a:chOff x="-112199" y="3200011"/>
            <a:chExt cx="5470773" cy="2495025"/>
          </a:xfrm>
        </p:grpSpPr>
        <p:pic>
          <p:nvPicPr>
            <p:cNvPr id="53" name="Picture 52" descr="A picture containing logo&#10;&#10;Description automatically generated">
              <a:extLst>
                <a:ext uri="{FF2B5EF4-FFF2-40B4-BE49-F238E27FC236}">
                  <a16:creationId xmlns:a16="http://schemas.microsoft.com/office/drawing/2014/main" id="{16723422-7579-1055-ACD1-07F287F2F4F4}"/>
                </a:ext>
              </a:extLst>
            </p:cNvPr>
            <p:cNvPicPr>
              <a:picLocks noChangeAspect="1"/>
            </p:cNvPicPr>
            <p:nvPr/>
          </p:nvPicPr>
          <p:blipFill rotWithShape="1">
            <a:blip r:embed="rId17">
              <a:duotone>
                <a:schemeClr val="accent3">
                  <a:shade val="45000"/>
                  <a:satMod val="135000"/>
                </a:schemeClr>
                <a:prstClr val="white"/>
              </a:duotone>
              <a:extLst>
                <a:ext uri="{28A0092B-C50C-407E-A947-70E740481C1C}">
                  <a14:useLocalDpi xmlns:a14="http://schemas.microsoft.com/office/drawing/2010/main" val="0"/>
                </a:ext>
              </a:extLst>
            </a:blip>
            <a:srcRect l="39154" t="16897" r="39978"/>
            <a:stretch/>
          </p:blipFill>
          <p:spPr>
            <a:xfrm rot="16200000">
              <a:off x="1375675" y="1712137"/>
              <a:ext cx="2495025" cy="5470773"/>
            </a:xfrm>
            <a:prstGeom prst="rect">
              <a:avLst/>
            </a:prstGeom>
          </p:spPr>
        </p:pic>
        <p:sp>
          <p:nvSpPr>
            <p:cNvPr id="54" name="Text Box 12">
              <a:extLst>
                <a:ext uri="{FF2B5EF4-FFF2-40B4-BE49-F238E27FC236}">
                  <a16:creationId xmlns:a16="http://schemas.microsoft.com/office/drawing/2014/main" id="{D6CCBA11-32C6-426A-52A5-CDCB3CA527A2}"/>
                </a:ext>
              </a:extLst>
            </p:cNvPr>
            <p:cNvSpPr txBox="1">
              <a:spLocks noChangeArrowheads="1"/>
            </p:cNvSpPr>
            <p:nvPr/>
          </p:nvSpPr>
          <p:spPr bwMode="auto">
            <a:xfrm>
              <a:off x="241422" y="3854518"/>
              <a:ext cx="4812274" cy="965721"/>
            </a:xfrm>
            <a:prstGeom prst="rect">
              <a:avLst/>
            </a:prstGeom>
            <a:noFill/>
            <a:ln>
              <a:noFill/>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sz="2000">
                  <a:solidFill>
                    <a:schemeClr val="bg1"/>
                  </a:solidFill>
                  <a:latin typeface="#9Slide03 SFU DIN EngAlt" panose="00000400000000000000" pitchFamily="2" charset="0"/>
                </a:rPr>
                <a:t>Trật tự nhà tù bị đảo lộn hoàn toàn: tù nhân trở thành người ban phát cái đẹp, răn dạy ngục quan, còn ngục quan thì khúm núm vái lạy tù nhân.</a:t>
              </a:r>
            </a:p>
          </p:txBody>
        </p:sp>
      </p:grpSp>
      <p:grpSp>
        <p:nvGrpSpPr>
          <p:cNvPr id="55" name="Group 54">
            <a:extLst>
              <a:ext uri="{FF2B5EF4-FFF2-40B4-BE49-F238E27FC236}">
                <a16:creationId xmlns:a16="http://schemas.microsoft.com/office/drawing/2014/main" id="{6B20AE2B-0AC1-8733-B3E4-727B6664389D}"/>
              </a:ext>
            </a:extLst>
          </p:cNvPr>
          <p:cNvGrpSpPr/>
          <p:nvPr/>
        </p:nvGrpSpPr>
        <p:grpSpPr>
          <a:xfrm>
            <a:off x="-371685" y="3291914"/>
            <a:ext cx="12407884" cy="874973"/>
            <a:chOff x="-1352261" y="3183610"/>
            <a:chExt cx="7074469" cy="1636771"/>
          </a:xfrm>
        </p:grpSpPr>
        <p:pic>
          <p:nvPicPr>
            <p:cNvPr id="56" name="Picture 55" descr="A picture containing logo&#10;&#10;Description automatically generated">
              <a:extLst>
                <a:ext uri="{FF2B5EF4-FFF2-40B4-BE49-F238E27FC236}">
                  <a16:creationId xmlns:a16="http://schemas.microsoft.com/office/drawing/2014/main" id="{507E101D-688B-D0C8-259E-CB6B6F904B19}"/>
                </a:ext>
              </a:extLst>
            </p:cNvPr>
            <p:cNvPicPr>
              <a:picLocks noChangeAspect="1"/>
            </p:cNvPicPr>
            <p:nvPr/>
          </p:nvPicPr>
          <p:blipFill rotWithShape="1">
            <a:blip r:embed="rId17">
              <a:duotone>
                <a:schemeClr val="accent3">
                  <a:shade val="45000"/>
                  <a:satMod val="135000"/>
                </a:schemeClr>
                <a:prstClr val="white"/>
              </a:duotone>
              <a:extLst>
                <a:ext uri="{28A0092B-C50C-407E-A947-70E740481C1C}">
                  <a14:useLocalDpi xmlns:a14="http://schemas.microsoft.com/office/drawing/2010/main" val="0"/>
                </a:ext>
              </a:extLst>
            </a:blip>
            <a:srcRect l="39154" t="16897" r="39978"/>
            <a:stretch/>
          </p:blipFill>
          <p:spPr>
            <a:xfrm rot="16200000">
              <a:off x="1366588" y="464761"/>
              <a:ext cx="1636771" cy="7074469"/>
            </a:xfrm>
            <a:prstGeom prst="rect">
              <a:avLst/>
            </a:prstGeom>
          </p:spPr>
        </p:pic>
        <p:sp>
          <p:nvSpPr>
            <p:cNvPr id="57" name="Text Box 12">
              <a:extLst>
                <a:ext uri="{FF2B5EF4-FFF2-40B4-BE49-F238E27FC236}">
                  <a16:creationId xmlns:a16="http://schemas.microsoft.com/office/drawing/2014/main" id="{54185439-5209-2AD6-ADAE-5DA4A5631406}"/>
                </a:ext>
              </a:extLst>
            </p:cNvPr>
            <p:cNvSpPr txBox="1">
              <a:spLocks noChangeArrowheads="1"/>
            </p:cNvSpPr>
            <p:nvPr/>
          </p:nvSpPr>
          <p:spPr bwMode="auto">
            <a:xfrm>
              <a:off x="394274" y="3692548"/>
              <a:ext cx="3841349" cy="965721"/>
            </a:xfrm>
            <a:prstGeom prst="rect">
              <a:avLst/>
            </a:prstGeom>
            <a:noFill/>
            <a:ln>
              <a:noFill/>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sz="2000">
                  <a:solidFill>
                    <a:schemeClr val="bg1"/>
                  </a:solidFill>
                  <a:latin typeface="#9Slide03 SFU DIN EngAlt" panose="00000400000000000000" pitchFamily="2" charset="0"/>
                </a:rPr>
                <a:t>Cảnh cho chữ là một cảnh tượng xưa nay chưa từng có vì:</a:t>
              </a:r>
            </a:p>
            <a:p>
              <a:pPr algn="ctr"/>
              <a:endParaRPr lang="en-US" sz="2000">
                <a:solidFill>
                  <a:schemeClr val="bg1"/>
                </a:solidFill>
                <a:latin typeface="#9Slide03 SFU DIN EngAlt" panose="00000400000000000000" pitchFamily="2" charset="0"/>
              </a:endParaRPr>
            </a:p>
          </p:txBody>
        </p:sp>
      </p:grpSp>
      <p:grpSp>
        <p:nvGrpSpPr>
          <p:cNvPr id="58" name="Group 57">
            <a:extLst>
              <a:ext uri="{FF2B5EF4-FFF2-40B4-BE49-F238E27FC236}">
                <a16:creationId xmlns:a16="http://schemas.microsoft.com/office/drawing/2014/main" id="{7501B210-9718-808B-5FE7-A63E0BD2D7CD}"/>
              </a:ext>
            </a:extLst>
          </p:cNvPr>
          <p:cNvGrpSpPr/>
          <p:nvPr/>
        </p:nvGrpSpPr>
        <p:grpSpPr>
          <a:xfrm>
            <a:off x="-371685" y="-298063"/>
            <a:ext cx="12407884" cy="874973"/>
            <a:chOff x="-1352261" y="3183610"/>
            <a:chExt cx="7074469" cy="1636771"/>
          </a:xfrm>
        </p:grpSpPr>
        <p:pic>
          <p:nvPicPr>
            <p:cNvPr id="59" name="Picture 58" descr="A picture containing logo&#10;&#10;Description automatically generated">
              <a:extLst>
                <a:ext uri="{FF2B5EF4-FFF2-40B4-BE49-F238E27FC236}">
                  <a16:creationId xmlns:a16="http://schemas.microsoft.com/office/drawing/2014/main" id="{E4EDB921-5A3C-5E0E-C7C5-E19D35889357}"/>
                </a:ext>
              </a:extLst>
            </p:cNvPr>
            <p:cNvPicPr>
              <a:picLocks noChangeAspect="1"/>
            </p:cNvPicPr>
            <p:nvPr/>
          </p:nvPicPr>
          <p:blipFill rotWithShape="1">
            <a:blip r:embed="rId17">
              <a:duotone>
                <a:schemeClr val="accent3">
                  <a:shade val="45000"/>
                  <a:satMod val="135000"/>
                </a:schemeClr>
                <a:prstClr val="white"/>
              </a:duotone>
              <a:extLst>
                <a:ext uri="{28A0092B-C50C-407E-A947-70E740481C1C}">
                  <a14:useLocalDpi xmlns:a14="http://schemas.microsoft.com/office/drawing/2010/main" val="0"/>
                </a:ext>
              </a:extLst>
            </a:blip>
            <a:srcRect l="39154" t="16897" r="39978"/>
            <a:stretch/>
          </p:blipFill>
          <p:spPr>
            <a:xfrm rot="16200000">
              <a:off x="1366588" y="464761"/>
              <a:ext cx="1636771" cy="7074469"/>
            </a:xfrm>
            <a:prstGeom prst="rect">
              <a:avLst/>
            </a:prstGeom>
          </p:spPr>
        </p:pic>
        <p:sp>
          <p:nvSpPr>
            <p:cNvPr id="60" name="Text Box 12">
              <a:extLst>
                <a:ext uri="{FF2B5EF4-FFF2-40B4-BE49-F238E27FC236}">
                  <a16:creationId xmlns:a16="http://schemas.microsoft.com/office/drawing/2014/main" id="{DE421F2A-45C0-3D3A-C85B-63400D67729E}"/>
                </a:ext>
              </a:extLst>
            </p:cNvPr>
            <p:cNvSpPr txBox="1">
              <a:spLocks noChangeArrowheads="1"/>
            </p:cNvSpPr>
            <p:nvPr/>
          </p:nvSpPr>
          <p:spPr bwMode="auto">
            <a:xfrm>
              <a:off x="394274" y="3692548"/>
              <a:ext cx="3841349" cy="965721"/>
            </a:xfrm>
            <a:prstGeom prst="rect">
              <a:avLst/>
            </a:prstGeom>
            <a:noFill/>
            <a:ln>
              <a:noFill/>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sz="2000">
                  <a:solidFill>
                    <a:schemeClr val="bg1"/>
                  </a:solidFill>
                  <a:latin typeface="#9Slide03 SFU DIN EngAlt" panose="00000400000000000000" pitchFamily="2" charset="0"/>
                </a:rPr>
                <a:t>Cảnh cho chữ</a:t>
              </a:r>
            </a:p>
          </p:txBody>
        </p:sp>
      </p:grpSp>
      <p:cxnSp>
        <p:nvCxnSpPr>
          <p:cNvPr id="62" name="Straight Arrow Connector 61">
            <a:extLst>
              <a:ext uri="{FF2B5EF4-FFF2-40B4-BE49-F238E27FC236}">
                <a16:creationId xmlns:a16="http://schemas.microsoft.com/office/drawing/2014/main" id="{4C3A57AD-C0FE-A253-DECC-45C75C700A1B}"/>
              </a:ext>
            </a:extLst>
          </p:cNvPr>
          <p:cNvCxnSpPr>
            <a:cxnSpLocks/>
          </p:cNvCxnSpPr>
          <p:nvPr/>
        </p:nvCxnSpPr>
        <p:spPr>
          <a:xfrm>
            <a:off x="1889423" y="3729400"/>
            <a:ext cx="0" cy="761366"/>
          </a:xfrm>
          <a:prstGeom prst="straightConnector1">
            <a:avLst/>
          </a:prstGeom>
          <a:ln w="88900">
            <a:solidFill>
              <a:schemeClr val="accent3">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AFE0F678-0FF2-B234-57AE-8B7DFEEF1C1C}"/>
              </a:ext>
            </a:extLst>
          </p:cNvPr>
          <p:cNvCxnSpPr>
            <a:cxnSpLocks/>
          </p:cNvCxnSpPr>
          <p:nvPr/>
        </p:nvCxnSpPr>
        <p:spPr>
          <a:xfrm>
            <a:off x="3995989" y="232125"/>
            <a:ext cx="0" cy="520717"/>
          </a:xfrm>
          <a:prstGeom prst="straightConnector1">
            <a:avLst/>
          </a:prstGeom>
          <a:ln w="88900">
            <a:solidFill>
              <a:schemeClr val="accent3">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B1B8DF4D-4E60-A713-88F9-25F7C846E1A3}"/>
              </a:ext>
            </a:extLst>
          </p:cNvPr>
          <p:cNvCxnSpPr>
            <a:cxnSpLocks/>
            <a:endCxn id="51" idx="0"/>
          </p:cNvCxnSpPr>
          <p:nvPr/>
        </p:nvCxnSpPr>
        <p:spPr>
          <a:xfrm>
            <a:off x="6118244" y="3924860"/>
            <a:ext cx="0" cy="565906"/>
          </a:xfrm>
          <a:prstGeom prst="straightConnector1">
            <a:avLst/>
          </a:prstGeom>
          <a:ln w="88900">
            <a:solidFill>
              <a:schemeClr val="accent3">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8852737C-38F9-D857-A5F3-662EBD774204}"/>
              </a:ext>
            </a:extLst>
          </p:cNvPr>
          <p:cNvCxnSpPr>
            <a:cxnSpLocks/>
          </p:cNvCxnSpPr>
          <p:nvPr/>
        </p:nvCxnSpPr>
        <p:spPr>
          <a:xfrm>
            <a:off x="8186623" y="232125"/>
            <a:ext cx="0" cy="520717"/>
          </a:xfrm>
          <a:prstGeom prst="straightConnector1">
            <a:avLst/>
          </a:prstGeom>
          <a:ln w="88900">
            <a:solidFill>
              <a:schemeClr val="accent3">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CBE67F62-BB80-F267-D64E-9AE4C530FF3C}"/>
              </a:ext>
            </a:extLst>
          </p:cNvPr>
          <p:cNvCxnSpPr>
            <a:cxnSpLocks/>
          </p:cNvCxnSpPr>
          <p:nvPr/>
        </p:nvCxnSpPr>
        <p:spPr>
          <a:xfrm>
            <a:off x="10274668" y="3833214"/>
            <a:ext cx="0" cy="758017"/>
          </a:xfrm>
          <a:prstGeom prst="straightConnector1">
            <a:avLst/>
          </a:prstGeom>
          <a:ln w="88900">
            <a:solidFill>
              <a:schemeClr val="accent3">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9126CD66-CEC5-1C49-ABC3-1F3620AB2040}"/>
              </a:ext>
            </a:extLst>
          </p:cNvPr>
          <p:cNvCxnSpPr>
            <a:cxnSpLocks/>
          </p:cNvCxnSpPr>
          <p:nvPr/>
        </p:nvCxnSpPr>
        <p:spPr>
          <a:xfrm>
            <a:off x="1889423" y="5763845"/>
            <a:ext cx="0" cy="500337"/>
          </a:xfrm>
          <a:prstGeom prst="straightConnector1">
            <a:avLst/>
          </a:prstGeom>
          <a:ln w="88900">
            <a:solidFill>
              <a:schemeClr val="accent3">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4869DFCA-EC94-9C6B-6B06-6DD6E4FCC829}"/>
              </a:ext>
            </a:extLst>
          </p:cNvPr>
          <p:cNvCxnSpPr>
            <a:cxnSpLocks/>
          </p:cNvCxnSpPr>
          <p:nvPr/>
        </p:nvCxnSpPr>
        <p:spPr>
          <a:xfrm>
            <a:off x="6080057" y="5964575"/>
            <a:ext cx="0" cy="334332"/>
          </a:xfrm>
          <a:prstGeom prst="straightConnector1">
            <a:avLst/>
          </a:prstGeom>
          <a:ln w="88900">
            <a:solidFill>
              <a:schemeClr val="accent3">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85F82BF1-255F-CBFA-9502-D552893664B8}"/>
              </a:ext>
            </a:extLst>
          </p:cNvPr>
          <p:cNvCxnSpPr>
            <a:cxnSpLocks/>
          </p:cNvCxnSpPr>
          <p:nvPr/>
        </p:nvCxnSpPr>
        <p:spPr>
          <a:xfrm>
            <a:off x="10267671" y="5883499"/>
            <a:ext cx="6997" cy="481148"/>
          </a:xfrm>
          <a:prstGeom prst="straightConnector1">
            <a:avLst/>
          </a:prstGeom>
          <a:ln w="88900">
            <a:solidFill>
              <a:schemeClr val="accent3">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4F5340BE-3730-F535-C7D8-06994CB043F4}"/>
              </a:ext>
            </a:extLst>
          </p:cNvPr>
          <p:cNvCxnSpPr>
            <a:cxnSpLocks/>
          </p:cNvCxnSpPr>
          <p:nvPr/>
        </p:nvCxnSpPr>
        <p:spPr>
          <a:xfrm>
            <a:off x="1886226" y="232125"/>
            <a:ext cx="0" cy="520717"/>
          </a:xfrm>
          <a:prstGeom prst="straightConnector1">
            <a:avLst/>
          </a:prstGeom>
          <a:ln w="88900">
            <a:solidFill>
              <a:schemeClr val="accent3">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A073DC37-4E6E-CD2C-ACAB-53BCBB81CCB0}"/>
              </a:ext>
            </a:extLst>
          </p:cNvPr>
          <p:cNvCxnSpPr>
            <a:cxnSpLocks/>
          </p:cNvCxnSpPr>
          <p:nvPr/>
        </p:nvCxnSpPr>
        <p:spPr>
          <a:xfrm>
            <a:off x="6076860" y="232125"/>
            <a:ext cx="0" cy="520717"/>
          </a:xfrm>
          <a:prstGeom prst="straightConnector1">
            <a:avLst/>
          </a:prstGeom>
          <a:ln w="88900">
            <a:solidFill>
              <a:schemeClr val="accent3">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F8482323-50B0-053C-3981-34D5B7854514}"/>
              </a:ext>
            </a:extLst>
          </p:cNvPr>
          <p:cNvCxnSpPr>
            <a:cxnSpLocks/>
          </p:cNvCxnSpPr>
          <p:nvPr/>
        </p:nvCxnSpPr>
        <p:spPr>
          <a:xfrm>
            <a:off x="10260995" y="232125"/>
            <a:ext cx="0" cy="520717"/>
          </a:xfrm>
          <a:prstGeom prst="straightConnector1">
            <a:avLst/>
          </a:prstGeom>
          <a:ln w="88900">
            <a:solidFill>
              <a:schemeClr val="accent3">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658518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up)">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wipe(up)">
                                      <p:cBhvr>
                                        <p:cTn id="12" dur="500"/>
                                        <p:tgtEl>
                                          <p:spTgt spid="87"/>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wipe(up)">
                                      <p:cBhvr>
                                        <p:cTn id="21" dur="500"/>
                                        <p:tgtEl>
                                          <p:spTgt spid="64"/>
                                        </p:tgtEl>
                                      </p:cBhvr>
                                    </p:animEffect>
                                  </p:childTnLst>
                                </p:cTn>
                              </p:par>
                            </p:childTnLst>
                          </p:cTn>
                        </p:par>
                        <p:par>
                          <p:cTn id="22" fill="hold">
                            <p:stCondLst>
                              <p:cond delay="500"/>
                            </p:stCondLst>
                            <p:childTnLst>
                              <p:par>
                                <p:cTn id="23" presetID="22" presetClass="entr" presetSubtype="1"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88"/>
                                        </p:tgtEl>
                                        <p:attrNameLst>
                                          <p:attrName>style.visibility</p:attrName>
                                        </p:attrNameLst>
                                      </p:cBhvr>
                                      <p:to>
                                        <p:strVal val="visible"/>
                                      </p:to>
                                    </p:set>
                                    <p:animEffect transition="in" filter="wipe(up)">
                                      <p:cBhvr>
                                        <p:cTn id="30" dur="500"/>
                                        <p:tgtEl>
                                          <p:spTgt spid="88"/>
                                        </p:tgtEl>
                                      </p:cBhvr>
                                    </p:animEffect>
                                  </p:childTnLst>
                                </p:cTn>
                              </p:par>
                            </p:childTnLst>
                          </p:cTn>
                        </p:par>
                        <p:par>
                          <p:cTn id="31" fill="hold">
                            <p:stCondLst>
                              <p:cond delay="500"/>
                            </p:stCondLst>
                            <p:childTnLst>
                              <p:par>
                                <p:cTn id="32" presetID="22" presetClass="entr" presetSubtype="1" fill="hold" nodeType="after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up)">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wipe(up)">
                                      <p:cBhvr>
                                        <p:cTn id="39" dur="500"/>
                                        <p:tgtEl>
                                          <p:spTgt spid="66"/>
                                        </p:tgtEl>
                                      </p:cBhvr>
                                    </p:animEffect>
                                  </p:childTnLst>
                                </p:cTn>
                              </p:par>
                            </p:childTnLst>
                          </p:cTn>
                        </p:par>
                        <p:par>
                          <p:cTn id="40" fill="hold">
                            <p:stCondLst>
                              <p:cond delay="500"/>
                            </p:stCondLst>
                            <p:childTnLst>
                              <p:par>
                                <p:cTn id="41" presetID="22" presetClass="entr" presetSubtype="1" fill="hold"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up)">
                                      <p:cBhvr>
                                        <p:cTn id="43" dur="5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89"/>
                                        </p:tgtEl>
                                        <p:attrNameLst>
                                          <p:attrName>style.visibility</p:attrName>
                                        </p:attrNameLst>
                                      </p:cBhvr>
                                      <p:to>
                                        <p:strVal val="visible"/>
                                      </p:to>
                                    </p:set>
                                    <p:animEffect transition="in" filter="wipe(up)">
                                      <p:cBhvr>
                                        <p:cTn id="48" dur="500"/>
                                        <p:tgtEl>
                                          <p:spTgt spid="89"/>
                                        </p:tgtEl>
                                      </p:cBhvr>
                                    </p:animEffect>
                                  </p:childTnLst>
                                </p:cTn>
                              </p:par>
                            </p:childTnLst>
                          </p:cTn>
                        </p:par>
                        <p:par>
                          <p:cTn id="49" fill="hold">
                            <p:stCondLst>
                              <p:cond delay="500"/>
                            </p:stCondLst>
                            <p:childTnLst>
                              <p:par>
                                <p:cTn id="50" presetID="22" presetClass="entr" presetSubtype="1" fill="hold" nodeType="after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wipe(up)">
                                      <p:cBhvr>
                                        <p:cTn id="52" dur="5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wipe(up)">
                                      <p:cBhvr>
                                        <p:cTn id="57" dur="500"/>
                                        <p:tgtEl>
                                          <p:spTgt spid="5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p:stCondLst>
                              <p:cond delay="500"/>
                            </p:stCondLst>
                            <p:childTnLst>
                              <p:par>
                                <p:cTn id="64" presetID="22" presetClass="entr" presetSubtype="1" fill="hold" nodeType="after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wipe(up)">
                                      <p:cBhvr>
                                        <p:cTn id="66" dur="500"/>
                                        <p:tgtEl>
                                          <p:spTgt spid="46"/>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nodeType="clickEffect">
                                  <p:stCondLst>
                                    <p:cond delay="0"/>
                                  </p:stCondLst>
                                  <p:childTnLst>
                                    <p:set>
                                      <p:cBhvr>
                                        <p:cTn id="70" dur="1" fill="hold">
                                          <p:stCondLst>
                                            <p:cond delay="0"/>
                                          </p:stCondLst>
                                        </p:cTn>
                                        <p:tgtEl>
                                          <p:spTgt spid="65"/>
                                        </p:tgtEl>
                                        <p:attrNameLst>
                                          <p:attrName>style.visibility</p:attrName>
                                        </p:attrNameLst>
                                      </p:cBhvr>
                                      <p:to>
                                        <p:strVal val="visible"/>
                                      </p:to>
                                    </p:set>
                                    <p:animEffect transition="in" filter="wipe(up)">
                                      <p:cBhvr>
                                        <p:cTn id="71" dur="500"/>
                                        <p:tgtEl>
                                          <p:spTgt spid="65"/>
                                        </p:tgtEl>
                                      </p:cBhvr>
                                    </p:animEffect>
                                  </p:childTnLst>
                                </p:cTn>
                              </p:par>
                            </p:childTnLst>
                          </p:cTn>
                        </p:par>
                        <p:par>
                          <p:cTn id="72" fill="hold">
                            <p:stCondLst>
                              <p:cond delay="500"/>
                            </p:stCondLst>
                            <p:childTnLst>
                              <p:par>
                                <p:cTn id="73" presetID="22" presetClass="entr" presetSubtype="1" fill="hold" nodeType="after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wipe(up)">
                                      <p:cBhvr>
                                        <p:cTn id="75" dur="500"/>
                                        <p:tgtEl>
                                          <p:spTgt spid="49"/>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nodeType="clickEffect">
                                  <p:stCondLst>
                                    <p:cond delay="0"/>
                                  </p:stCondLst>
                                  <p:childTnLst>
                                    <p:set>
                                      <p:cBhvr>
                                        <p:cTn id="79" dur="1" fill="hold">
                                          <p:stCondLst>
                                            <p:cond delay="0"/>
                                          </p:stCondLst>
                                        </p:cTn>
                                        <p:tgtEl>
                                          <p:spTgt spid="68"/>
                                        </p:tgtEl>
                                        <p:attrNameLst>
                                          <p:attrName>style.visibility</p:attrName>
                                        </p:attrNameLst>
                                      </p:cBhvr>
                                      <p:to>
                                        <p:strVal val="visible"/>
                                      </p:to>
                                    </p:set>
                                    <p:animEffect transition="in" filter="wipe(up)">
                                      <p:cBhvr>
                                        <p:cTn id="80" dur="500"/>
                                        <p:tgtEl>
                                          <p:spTgt spid="68"/>
                                        </p:tgtEl>
                                      </p:cBhvr>
                                    </p:animEffect>
                                  </p:childTnLst>
                                </p:cTn>
                              </p:par>
                            </p:childTnLst>
                          </p:cTn>
                        </p:par>
                        <p:par>
                          <p:cTn id="81" fill="hold">
                            <p:stCondLst>
                              <p:cond delay="500"/>
                            </p:stCondLst>
                            <p:childTnLst>
                              <p:par>
                                <p:cTn id="82" presetID="22" presetClass="entr" presetSubtype="1" fill="hold" nodeType="afterEffect">
                                  <p:stCondLst>
                                    <p:cond delay="0"/>
                                  </p:stCondLst>
                                  <p:childTnLst>
                                    <p:set>
                                      <p:cBhvr>
                                        <p:cTn id="83" dur="1" fill="hold">
                                          <p:stCondLst>
                                            <p:cond delay="0"/>
                                          </p:stCondLst>
                                        </p:cTn>
                                        <p:tgtEl>
                                          <p:spTgt spid="52"/>
                                        </p:tgtEl>
                                        <p:attrNameLst>
                                          <p:attrName>style.visibility</p:attrName>
                                        </p:attrNameLst>
                                      </p:cBhvr>
                                      <p:to>
                                        <p:strVal val="visible"/>
                                      </p:to>
                                    </p:set>
                                    <p:animEffect transition="in" filter="wipe(up)">
                                      <p:cBhvr>
                                        <p:cTn id="84" dur="500"/>
                                        <p:tgtEl>
                                          <p:spTgt spid="52"/>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nodeType="clickEffect">
                                  <p:stCondLst>
                                    <p:cond delay="0"/>
                                  </p:stCondLst>
                                  <p:childTnLst>
                                    <p:set>
                                      <p:cBhvr>
                                        <p:cTn id="88" dur="1" fill="hold">
                                          <p:stCondLst>
                                            <p:cond delay="0"/>
                                          </p:stCondLst>
                                        </p:cTn>
                                        <p:tgtEl>
                                          <p:spTgt spid="80"/>
                                        </p:tgtEl>
                                        <p:attrNameLst>
                                          <p:attrName>style.visibility</p:attrName>
                                        </p:attrNameLst>
                                      </p:cBhvr>
                                      <p:to>
                                        <p:strVal val="visible"/>
                                      </p:to>
                                    </p:set>
                                    <p:animEffect transition="in" filter="wipe(up)">
                                      <p:cBhvr>
                                        <p:cTn id="89" dur="500"/>
                                        <p:tgtEl>
                                          <p:spTgt spid="80"/>
                                        </p:tgtEl>
                                      </p:cBhvr>
                                    </p:animEffect>
                                  </p:childTnLst>
                                </p:cTn>
                              </p:par>
                              <p:par>
                                <p:cTn id="90" presetID="22" presetClass="entr" presetSubtype="1" fill="hold" nodeType="withEffect">
                                  <p:stCondLst>
                                    <p:cond delay="0"/>
                                  </p:stCondLst>
                                  <p:childTnLst>
                                    <p:set>
                                      <p:cBhvr>
                                        <p:cTn id="91" dur="1" fill="hold">
                                          <p:stCondLst>
                                            <p:cond delay="0"/>
                                          </p:stCondLst>
                                        </p:cTn>
                                        <p:tgtEl>
                                          <p:spTgt spid="79"/>
                                        </p:tgtEl>
                                        <p:attrNameLst>
                                          <p:attrName>style.visibility</p:attrName>
                                        </p:attrNameLst>
                                      </p:cBhvr>
                                      <p:to>
                                        <p:strVal val="visible"/>
                                      </p:to>
                                    </p:set>
                                    <p:animEffect transition="in" filter="wipe(up)">
                                      <p:cBhvr>
                                        <p:cTn id="92" dur="500"/>
                                        <p:tgtEl>
                                          <p:spTgt spid="79"/>
                                        </p:tgtEl>
                                      </p:cBhvr>
                                    </p:animEffect>
                                  </p:childTnLst>
                                </p:cTn>
                              </p:par>
                              <p:par>
                                <p:cTn id="93" presetID="22" presetClass="entr" presetSubtype="1" fill="hold" nodeType="withEffect">
                                  <p:stCondLst>
                                    <p:cond delay="0"/>
                                  </p:stCondLst>
                                  <p:childTnLst>
                                    <p:set>
                                      <p:cBhvr>
                                        <p:cTn id="94" dur="1" fill="hold">
                                          <p:stCondLst>
                                            <p:cond delay="0"/>
                                          </p:stCondLst>
                                        </p:cTn>
                                        <p:tgtEl>
                                          <p:spTgt spid="78"/>
                                        </p:tgtEl>
                                        <p:attrNameLst>
                                          <p:attrName>style.visibility</p:attrName>
                                        </p:attrNameLst>
                                      </p:cBhvr>
                                      <p:to>
                                        <p:strVal val="visible"/>
                                      </p:to>
                                    </p:set>
                                    <p:animEffect transition="in" filter="wipe(up)">
                                      <p:cBhvr>
                                        <p:cTn id="95" dur="500"/>
                                        <p:tgtEl>
                                          <p:spTgt spid="78"/>
                                        </p:tgtEl>
                                      </p:cBhvr>
                                    </p:animEffect>
                                  </p:childTnLst>
                                </p:cTn>
                              </p:par>
                            </p:childTnLst>
                          </p:cTn>
                        </p:par>
                        <p:par>
                          <p:cTn id="96" fill="hold">
                            <p:stCondLst>
                              <p:cond delay="500"/>
                            </p:stCondLst>
                            <p:childTnLst>
                              <p:par>
                                <p:cTn id="97" presetID="22" presetClass="entr" presetSubtype="1" fill="hold" nodeType="after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wipe(up)">
                                      <p:cBhvr>
                                        <p:cTn id="9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A0F48355-D3E2-D11A-A1DA-B46E9A9DE338}"/>
              </a:ext>
            </a:extLst>
          </p:cNvPr>
          <p:cNvSpPr txBox="1"/>
          <p:nvPr/>
        </p:nvSpPr>
        <p:spPr>
          <a:xfrm>
            <a:off x="330317" y="271457"/>
            <a:ext cx="2985113" cy="707886"/>
          </a:xfrm>
          <a:prstGeom prst="rect">
            <a:avLst/>
          </a:prstGeom>
          <a:noFill/>
        </p:spPr>
        <p:txBody>
          <a:bodyPr wrap="none" rtlCol="0">
            <a:spAutoFit/>
          </a:bodyPr>
          <a:lstStyle/>
          <a:p>
            <a:pPr algn="r"/>
            <a:r>
              <a:rPr lang="vi-VN" sz="4000" b="1">
                <a:latin typeface="+mj-lt"/>
              </a:rPr>
              <a:t>I</a:t>
            </a:r>
            <a:r>
              <a:rPr lang="en-US" sz="4000" b="1">
                <a:latin typeface="+mj-lt"/>
              </a:rPr>
              <a:t>I</a:t>
            </a:r>
            <a:r>
              <a:rPr lang="vi-VN" sz="4000" b="1">
                <a:latin typeface="+mj-lt"/>
              </a:rPr>
              <a:t>. </a:t>
            </a:r>
            <a:r>
              <a:rPr lang="en-US" sz="4000" b="1">
                <a:latin typeface="+mj-lt"/>
              </a:rPr>
              <a:t>Đọc hiểu</a:t>
            </a:r>
            <a:endParaRPr lang="vi-VN" sz="4000" b="1">
              <a:latin typeface="+mj-lt"/>
            </a:endParaRPr>
          </a:p>
        </p:txBody>
      </p:sp>
      <p:sp>
        <p:nvSpPr>
          <p:cNvPr id="6" name="Hộp Văn bản 5">
            <a:extLst>
              <a:ext uri="{FF2B5EF4-FFF2-40B4-BE49-F238E27FC236}">
                <a16:creationId xmlns:a16="http://schemas.microsoft.com/office/drawing/2014/main" id="{7F0F5C1D-FCE5-BFEC-E6E7-85A6EC0C5BF6}"/>
              </a:ext>
            </a:extLst>
          </p:cNvPr>
          <p:cNvSpPr txBox="1"/>
          <p:nvPr/>
        </p:nvSpPr>
        <p:spPr>
          <a:xfrm>
            <a:off x="572308" y="1081416"/>
            <a:ext cx="8876492" cy="1138773"/>
          </a:xfrm>
          <a:prstGeom prst="rect">
            <a:avLst/>
          </a:prstGeom>
          <a:noFill/>
        </p:spPr>
        <p:txBody>
          <a:bodyPr wrap="square" rtlCol="0">
            <a:spAutoFit/>
          </a:bodyPr>
          <a:lstStyle/>
          <a:p>
            <a:r>
              <a:rPr lang="en-US" sz="3600" b="1">
                <a:effectLst/>
                <a:latin typeface="#9Slide03 Montserrat Light" panose="00000400000000000000" pitchFamily="2" charset="0"/>
                <a:ea typeface="Calibri" panose="020F0502020204030204" pitchFamily="34" charset="0"/>
                <a:cs typeface="Times New Roman" panose="02020603050405020304" pitchFamily="18" charset="0"/>
              </a:rPr>
              <a:t>4. </a:t>
            </a:r>
            <a:r>
              <a:rPr lang="en-US" sz="3600" b="1">
                <a:latin typeface="#9Slide03 Montserrat Light" panose="00000400000000000000" pitchFamily="2" charset="0"/>
                <a:cs typeface="Times New Roman" panose="02020603050405020304" pitchFamily="18" charset="0"/>
              </a:rPr>
              <a:t>Cảnh cho chữ và ý nghĩa lời khuyên </a:t>
            </a:r>
          </a:p>
          <a:p>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3AB0C7D0-3C23-7F90-7CA9-4B5C9F425B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23087" y="894736"/>
            <a:ext cx="3495436" cy="5855110"/>
          </a:xfrm>
          <a:prstGeom prst="rect">
            <a:avLst/>
          </a:prstGeom>
        </p:spPr>
      </p:pic>
      <p:pic>
        <p:nvPicPr>
          <p:cNvPr id="11" name="Picture 10" descr="A picture containing wave, night sky&#10;&#10;Description automatically generated">
            <a:extLst>
              <a:ext uri="{FF2B5EF4-FFF2-40B4-BE49-F238E27FC236}">
                <a16:creationId xmlns:a16="http://schemas.microsoft.com/office/drawing/2014/main" id="{CC100F1F-3673-A228-5B1B-17F9D127411E}"/>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7243874" y="625400"/>
            <a:ext cx="9144000" cy="7306488"/>
          </a:xfrm>
          <a:prstGeom prst="rect">
            <a:avLst/>
          </a:prstGeom>
        </p:spPr>
      </p:pic>
      <p:sp>
        <p:nvSpPr>
          <p:cNvPr id="15" name="TextBox 14">
            <a:extLst>
              <a:ext uri="{FF2B5EF4-FFF2-40B4-BE49-F238E27FC236}">
                <a16:creationId xmlns:a16="http://schemas.microsoft.com/office/drawing/2014/main" id="{602F954E-EB02-88E8-5B53-A95645A898B0}"/>
              </a:ext>
            </a:extLst>
          </p:cNvPr>
          <p:cNvSpPr txBox="1"/>
          <p:nvPr/>
        </p:nvSpPr>
        <p:spPr>
          <a:xfrm>
            <a:off x="18374584" y="3612325"/>
            <a:ext cx="6882580" cy="1475404"/>
          </a:xfrm>
          <a:prstGeom prst="rect">
            <a:avLst/>
          </a:prstGeom>
          <a:noFill/>
        </p:spPr>
        <p:txBody>
          <a:bodyPr wrap="square">
            <a:spAutoFit/>
          </a:bodyPr>
          <a:lstStyle/>
          <a:p>
            <a:pPr marL="228600" marR="0">
              <a:lnSpc>
                <a:spcPct val="107000"/>
              </a:lnSpc>
              <a:spcBef>
                <a:spcPts val="0"/>
              </a:spcBef>
              <a:spcAft>
                <a:spcPts val="800"/>
              </a:spcAft>
            </a:pPr>
            <a:r>
              <a:rPr lang="en-US" sz="2800" b="1">
                <a:solidFill>
                  <a:schemeClr val="bg1"/>
                </a:solidFill>
                <a:latin typeface="#9Slide03 Montserrat Light" panose="00000400000000000000" pitchFamily="2" charset="0"/>
                <a:cs typeface="Times New Roman" panose="02020603050405020304" pitchFamily="18" charset="0"/>
              </a:rPr>
              <a:t>Vẻ đẹp tài hoa và phong cách nghệ sĩ của Huấn Cao được vẽ tô qua bộ môn nghệ thuật nào?</a:t>
            </a:r>
          </a:p>
        </p:txBody>
      </p:sp>
      <p:pic>
        <p:nvPicPr>
          <p:cNvPr id="16" name="Picture 15" descr="A picture containing night sky&#10;&#10;Description automatically generated">
            <a:extLst>
              <a:ext uri="{FF2B5EF4-FFF2-40B4-BE49-F238E27FC236}">
                <a16:creationId xmlns:a16="http://schemas.microsoft.com/office/drawing/2014/main" id="{B6351EA1-E7A7-8F88-A506-62627A67E1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001883" y="4278644"/>
            <a:ext cx="2692232" cy="2692232"/>
          </a:xfrm>
          <a:prstGeom prst="rect">
            <a:avLst/>
          </a:prstGeom>
        </p:spPr>
      </p:pic>
      <p:sp>
        <p:nvSpPr>
          <p:cNvPr id="2" name="TextBox 1">
            <a:extLst>
              <a:ext uri="{FF2B5EF4-FFF2-40B4-BE49-F238E27FC236}">
                <a16:creationId xmlns:a16="http://schemas.microsoft.com/office/drawing/2014/main" id="{D1A39D8C-2270-2F47-03B9-8A62DBDCF7D5}"/>
              </a:ext>
            </a:extLst>
          </p:cNvPr>
          <p:cNvSpPr txBox="1"/>
          <p:nvPr/>
        </p:nvSpPr>
        <p:spPr>
          <a:xfrm>
            <a:off x="963930" y="1729477"/>
            <a:ext cx="10323830" cy="553357"/>
          </a:xfrm>
          <a:prstGeom prst="rect">
            <a:avLst/>
          </a:prstGeom>
          <a:noFill/>
        </p:spPr>
        <p:txBody>
          <a:bodyPr wrap="square">
            <a:spAutoFit/>
          </a:bodyPr>
          <a:lstStyle/>
          <a:p>
            <a:pPr marR="0" lvl="0">
              <a:lnSpc>
                <a:spcPct val="107000"/>
              </a:lnSpc>
              <a:spcBef>
                <a:spcPts val="0"/>
              </a:spcBef>
              <a:spcAft>
                <a:spcPts val="0"/>
              </a:spcAft>
            </a:pPr>
            <a:r>
              <a:rPr lang="en-US" sz="2800" b="1">
                <a:latin typeface="#9Slide03 Montserrat Light" panose="00000400000000000000" pitchFamily="2" charset="0"/>
                <a:ea typeface="Calibri" panose="020F0502020204030204" pitchFamily="34" charset="0"/>
                <a:cs typeface="Times New Roman" panose="02020603050405020304" pitchFamily="18" charset="0"/>
              </a:rPr>
              <a:t>b. </a:t>
            </a:r>
            <a:r>
              <a:rPr lang="en-US" sz="2800" b="1">
                <a:effectLst/>
                <a:latin typeface="#9Slide03 Montserrat Light" panose="00000400000000000000" pitchFamily="2" charset="0"/>
                <a:ea typeface="Calibri" panose="020F0502020204030204" pitchFamily="34" charset="0"/>
                <a:cs typeface="Times New Roman" panose="02020603050405020304" pitchFamily="18" charset="0"/>
              </a:rPr>
              <a:t>Ý nghĩa lời khuyên: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7AFC19FE-FB9F-E8A6-8CFD-6D069977DD42}"/>
              </a:ext>
            </a:extLst>
          </p:cNvPr>
          <p:cNvSpPr txBox="1"/>
          <p:nvPr/>
        </p:nvSpPr>
        <p:spPr>
          <a:xfrm>
            <a:off x="572308" y="2534667"/>
            <a:ext cx="5523692" cy="3158878"/>
          </a:xfrm>
          <a:prstGeom prst="rect">
            <a:avLst/>
          </a:prstGeom>
          <a:noFill/>
        </p:spPr>
        <p:txBody>
          <a:bodyPr wrap="square">
            <a:spAutoFit/>
          </a:bodyPr>
          <a:lstStyle/>
          <a:p>
            <a:pPr marL="276225" marR="0">
              <a:lnSpc>
                <a:spcPct val="107000"/>
              </a:lnSpc>
              <a:spcBef>
                <a:spcPts val="0"/>
              </a:spcBef>
              <a:spcAft>
                <a:spcPts val="800"/>
              </a:spcAft>
            </a:pPr>
            <a:r>
              <a:rPr lang="en-US" sz="3600" b="1">
                <a:effectLst/>
                <a:latin typeface="#9Slide03 Montserrat Light" panose="00000400000000000000" pitchFamily="2" charset="0"/>
                <a:ea typeface="Calibri" panose="020F0502020204030204" pitchFamily="34" charset="0"/>
                <a:cs typeface="Times New Roman" panose="02020603050405020304" pitchFamily="18" charset="0"/>
              </a:rPr>
              <a:t>Câu hỏi: tìm chi tiết cho thấy lời khuyên của Huấn Cao? </a:t>
            </a:r>
          </a:p>
          <a:p>
            <a:pPr marL="276225" marR="0">
              <a:lnSpc>
                <a:spcPct val="107000"/>
              </a:lnSpc>
              <a:spcBef>
                <a:spcPts val="0"/>
              </a:spcBef>
              <a:spcAft>
                <a:spcPts val="800"/>
              </a:spcAft>
            </a:pPr>
            <a:r>
              <a:rPr lang="en-US" sz="3600" b="1">
                <a:effectLst/>
                <a:latin typeface="#9Slide03 Montserrat Light" panose="00000400000000000000" pitchFamily="2" charset="0"/>
                <a:ea typeface="Calibri" panose="020F0502020204030204" pitchFamily="34" charset="0"/>
                <a:cs typeface="Times New Roman" panose="02020603050405020304" pitchFamily="18" charset="0"/>
              </a:rPr>
              <a:t>Cho biết ý nghĩa lời khuyên?</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11" descr="Icon&#10;&#10;Description automatically generated">
            <a:extLst>
              <a:ext uri="{FF2B5EF4-FFF2-40B4-BE49-F238E27FC236}">
                <a16:creationId xmlns:a16="http://schemas.microsoft.com/office/drawing/2014/main" id="{D37C46DD-A189-D91E-A89F-5A7137A5A8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6968" y="296324"/>
            <a:ext cx="7635564" cy="7635564"/>
          </a:xfrm>
          <a:prstGeom prst="rect">
            <a:avLst/>
          </a:prstGeom>
        </p:spPr>
      </p:pic>
    </p:spTree>
    <p:extLst>
      <p:ext uri="{BB962C8B-B14F-4D97-AF65-F5344CB8AC3E}">
        <p14:creationId xmlns:p14="http://schemas.microsoft.com/office/powerpoint/2010/main" val="148693725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A0F48355-D3E2-D11A-A1DA-B46E9A9DE338}"/>
              </a:ext>
            </a:extLst>
          </p:cNvPr>
          <p:cNvSpPr txBox="1"/>
          <p:nvPr/>
        </p:nvSpPr>
        <p:spPr>
          <a:xfrm>
            <a:off x="330317" y="164141"/>
            <a:ext cx="2985113" cy="707886"/>
          </a:xfrm>
          <a:prstGeom prst="rect">
            <a:avLst/>
          </a:prstGeom>
          <a:noFill/>
        </p:spPr>
        <p:txBody>
          <a:bodyPr wrap="none" rtlCol="0">
            <a:spAutoFit/>
          </a:bodyPr>
          <a:lstStyle/>
          <a:p>
            <a:pPr algn="r"/>
            <a:r>
              <a:rPr lang="vi-VN" sz="4000" b="1">
                <a:latin typeface="+mj-lt"/>
              </a:rPr>
              <a:t>I</a:t>
            </a:r>
            <a:r>
              <a:rPr lang="en-US" sz="4000" b="1">
                <a:latin typeface="+mj-lt"/>
              </a:rPr>
              <a:t>I</a:t>
            </a:r>
            <a:r>
              <a:rPr lang="vi-VN" sz="4000" b="1">
                <a:latin typeface="+mj-lt"/>
              </a:rPr>
              <a:t>. </a:t>
            </a:r>
            <a:r>
              <a:rPr lang="en-US" sz="4000" b="1">
                <a:latin typeface="+mj-lt"/>
              </a:rPr>
              <a:t>Đọc hiểu</a:t>
            </a:r>
            <a:endParaRPr lang="vi-VN" sz="4000" b="1">
              <a:latin typeface="+mj-lt"/>
            </a:endParaRPr>
          </a:p>
        </p:txBody>
      </p:sp>
      <p:sp>
        <p:nvSpPr>
          <p:cNvPr id="6" name="Hộp Văn bản 5">
            <a:extLst>
              <a:ext uri="{FF2B5EF4-FFF2-40B4-BE49-F238E27FC236}">
                <a16:creationId xmlns:a16="http://schemas.microsoft.com/office/drawing/2014/main" id="{7F0F5C1D-FCE5-BFEC-E6E7-85A6EC0C5BF6}"/>
              </a:ext>
            </a:extLst>
          </p:cNvPr>
          <p:cNvSpPr txBox="1"/>
          <p:nvPr/>
        </p:nvSpPr>
        <p:spPr>
          <a:xfrm>
            <a:off x="572308" y="800315"/>
            <a:ext cx="8876492" cy="1138773"/>
          </a:xfrm>
          <a:prstGeom prst="rect">
            <a:avLst/>
          </a:prstGeom>
          <a:noFill/>
        </p:spPr>
        <p:txBody>
          <a:bodyPr wrap="square" rtlCol="0">
            <a:spAutoFit/>
          </a:bodyPr>
          <a:lstStyle/>
          <a:p>
            <a:r>
              <a:rPr lang="en-US" sz="3600" b="1">
                <a:effectLst/>
                <a:latin typeface="#9Slide03 Montserrat Light" panose="00000400000000000000" pitchFamily="2" charset="0"/>
                <a:ea typeface="Calibri" panose="020F0502020204030204" pitchFamily="34" charset="0"/>
                <a:cs typeface="Times New Roman" panose="02020603050405020304" pitchFamily="18" charset="0"/>
              </a:rPr>
              <a:t>4. </a:t>
            </a:r>
            <a:r>
              <a:rPr lang="en-US" sz="3600" b="1">
                <a:latin typeface="#9Slide03 Montserrat Light" panose="00000400000000000000" pitchFamily="2" charset="0"/>
                <a:cs typeface="Times New Roman" panose="02020603050405020304" pitchFamily="18" charset="0"/>
              </a:rPr>
              <a:t>Cảnh cho chữ và ý nghĩa lời khuyên </a:t>
            </a:r>
          </a:p>
          <a:p>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3AB0C7D0-3C23-7F90-7CA9-4B5C9F425B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23087" y="894736"/>
            <a:ext cx="3495436" cy="5855110"/>
          </a:xfrm>
          <a:prstGeom prst="rect">
            <a:avLst/>
          </a:prstGeom>
        </p:spPr>
      </p:pic>
      <p:pic>
        <p:nvPicPr>
          <p:cNvPr id="11" name="Picture 10" descr="A picture containing wave, night sky&#10;&#10;Description automatically generated">
            <a:extLst>
              <a:ext uri="{FF2B5EF4-FFF2-40B4-BE49-F238E27FC236}">
                <a16:creationId xmlns:a16="http://schemas.microsoft.com/office/drawing/2014/main" id="{CC100F1F-3673-A228-5B1B-17F9D127411E}"/>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7243874" y="625400"/>
            <a:ext cx="9144000" cy="7306488"/>
          </a:xfrm>
          <a:prstGeom prst="rect">
            <a:avLst/>
          </a:prstGeom>
        </p:spPr>
      </p:pic>
      <p:sp>
        <p:nvSpPr>
          <p:cNvPr id="15" name="TextBox 14">
            <a:extLst>
              <a:ext uri="{FF2B5EF4-FFF2-40B4-BE49-F238E27FC236}">
                <a16:creationId xmlns:a16="http://schemas.microsoft.com/office/drawing/2014/main" id="{602F954E-EB02-88E8-5B53-A95645A898B0}"/>
              </a:ext>
            </a:extLst>
          </p:cNvPr>
          <p:cNvSpPr txBox="1"/>
          <p:nvPr/>
        </p:nvSpPr>
        <p:spPr>
          <a:xfrm>
            <a:off x="18374584" y="3612325"/>
            <a:ext cx="6882580" cy="1475404"/>
          </a:xfrm>
          <a:prstGeom prst="rect">
            <a:avLst/>
          </a:prstGeom>
          <a:noFill/>
        </p:spPr>
        <p:txBody>
          <a:bodyPr wrap="square">
            <a:spAutoFit/>
          </a:bodyPr>
          <a:lstStyle/>
          <a:p>
            <a:pPr marL="228600" marR="0">
              <a:lnSpc>
                <a:spcPct val="107000"/>
              </a:lnSpc>
              <a:spcBef>
                <a:spcPts val="0"/>
              </a:spcBef>
              <a:spcAft>
                <a:spcPts val="800"/>
              </a:spcAft>
            </a:pPr>
            <a:r>
              <a:rPr lang="en-US" sz="2800" b="1">
                <a:solidFill>
                  <a:schemeClr val="bg1"/>
                </a:solidFill>
                <a:latin typeface="#9Slide03 Montserrat Light" panose="00000400000000000000" pitchFamily="2" charset="0"/>
                <a:cs typeface="Times New Roman" panose="02020603050405020304" pitchFamily="18" charset="0"/>
              </a:rPr>
              <a:t>Vẻ đẹp tài hoa và phong cách nghệ sĩ của Huấn Cao được vẽ tô qua bộ môn nghệ thuật nào?</a:t>
            </a:r>
          </a:p>
        </p:txBody>
      </p:sp>
      <p:pic>
        <p:nvPicPr>
          <p:cNvPr id="16" name="Picture 15" descr="A picture containing night sky&#10;&#10;Description automatically generated">
            <a:extLst>
              <a:ext uri="{FF2B5EF4-FFF2-40B4-BE49-F238E27FC236}">
                <a16:creationId xmlns:a16="http://schemas.microsoft.com/office/drawing/2014/main" id="{B6351EA1-E7A7-8F88-A506-62627A67E1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001883" y="4278644"/>
            <a:ext cx="2692232" cy="2692232"/>
          </a:xfrm>
          <a:prstGeom prst="rect">
            <a:avLst/>
          </a:prstGeom>
        </p:spPr>
      </p:pic>
      <p:sp>
        <p:nvSpPr>
          <p:cNvPr id="2" name="TextBox 1">
            <a:extLst>
              <a:ext uri="{FF2B5EF4-FFF2-40B4-BE49-F238E27FC236}">
                <a16:creationId xmlns:a16="http://schemas.microsoft.com/office/drawing/2014/main" id="{D1A39D8C-2270-2F47-03B9-8A62DBDCF7D5}"/>
              </a:ext>
            </a:extLst>
          </p:cNvPr>
          <p:cNvSpPr txBox="1"/>
          <p:nvPr/>
        </p:nvSpPr>
        <p:spPr>
          <a:xfrm>
            <a:off x="963930" y="1383592"/>
            <a:ext cx="10323830" cy="553357"/>
          </a:xfrm>
          <a:prstGeom prst="rect">
            <a:avLst/>
          </a:prstGeom>
          <a:noFill/>
        </p:spPr>
        <p:txBody>
          <a:bodyPr wrap="square">
            <a:spAutoFit/>
          </a:bodyPr>
          <a:lstStyle/>
          <a:p>
            <a:pPr marR="0" lvl="0">
              <a:lnSpc>
                <a:spcPct val="107000"/>
              </a:lnSpc>
              <a:spcBef>
                <a:spcPts val="0"/>
              </a:spcBef>
              <a:spcAft>
                <a:spcPts val="0"/>
              </a:spcAft>
            </a:pPr>
            <a:r>
              <a:rPr lang="en-US" sz="2800" b="1">
                <a:latin typeface="#9Slide03 Montserrat Light" panose="00000400000000000000" pitchFamily="2" charset="0"/>
                <a:ea typeface="Calibri" panose="020F0502020204030204" pitchFamily="34" charset="0"/>
                <a:cs typeface="Times New Roman" panose="02020603050405020304" pitchFamily="18" charset="0"/>
              </a:rPr>
              <a:t>b. </a:t>
            </a:r>
            <a:r>
              <a:rPr lang="en-US" sz="2800" b="1">
                <a:effectLst/>
                <a:latin typeface="#9Slide03 Montserrat Light" panose="00000400000000000000" pitchFamily="2" charset="0"/>
                <a:ea typeface="Calibri" panose="020F0502020204030204" pitchFamily="34" charset="0"/>
                <a:cs typeface="Times New Roman" panose="02020603050405020304" pitchFamily="18" charset="0"/>
              </a:rPr>
              <a:t>Ý nghĩa lời khuyên: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5" descr="10">
            <a:extLst>
              <a:ext uri="{FF2B5EF4-FFF2-40B4-BE49-F238E27FC236}">
                <a16:creationId xmlns:a16="http://schemas.microsoft.com/office/drawing/2014/main" id="{0EE8D314-06CB-658D-904F-9D81DDFD17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7720314" y="1673926"/>
            <a:ext cx="4132801" cy="5156520"/>
          </a:xfrm>
          <a:prstGeom prst="rect">
            <a:avLst/>
          </a:prstGeom>
          <a:noFill/>
        </p:spPr>
      </p:pic>
      <p:sp>
        <p:nvSpPr>
          <p:cNvPr id="12" name="TextBox 11">
            <a:extLst>
              <a:ext uri="{FF2B5EF4-FFF2-40B4-BE49-F238E27FC236}">
                <a16:creationId xmlns:a16="http://schemas.microsoft.com/office/drawing/2014/main" id="{B0C0E6D0-60B5-CA14-D6A7-3E7B7CC55046}"/>
              </a:ext>
            </a:extLst>
          </p:cNvPr>
          <p:cNvSpPr txBox="1"/>
          <p:nvPr/>
        </p:nvSpPr>
        <p:spPr>
          <a:xfrm>
            <a:off x="1044947" y="1923440"/>
            <a:ext cx="6594350" cy="1870512"/>
          </a:xfrm>
          <a:prstGeom prst="rect">
            <a:avLst/>
          </a:prstGeom>
          <a:noFill/>
        </p:spPr>
        <p:txBody>
          <a:bodyPr wrap="square">
            <a:spAutoFit/>
          </a:bodyPr>
          <a:lstStyle/>
          <a:p>
            <a:pPr marL="47625" marR="0">
              <a:lnSpc>
                <a:spcPct val="107000"/>
              </a:lnSpc>
              <a:spcBef>
                <a:spcPts val="0"/>
              </a:spcBef>
              <a:spcAft>
                <a:spcPts val="800"/>
              </a:spcAft>
            </a:pPr>
            <a:r>
              <a:rPr lang="en-US" sz="1800" i="1">
                <a:effectLst/>
                <a:latin typeface="#9Slide03 Montserrat Light" panose="00000400000000000000" pitchFamily="2" charset="0"/>
                <a:ea typeface="Calibri" panose="020F0502020204030204" pitchFamily="34" charset="0"/>
                <a:cs typeface="Times New Roman" panose="02020603050405020304" pitchFamily="18" charset="0"/>
              </a:rPr>
              <a:t>“</a:t>
            </a:r>
            <a:r>
              <a:rPr lang="en-US" sz="1800" b="1" i="1">
                <a:effectLst/>
                <a:latin typeface="#9Slide03 Montserrat Light" panose="00000400000000000000" pitchFamily="2" charset="0"/>
                <a:ea typeface="Calibri" panose="020F0502020204030204" pitchFamily="34" charset="0"/>
                <a:cs typeface="Times New Roman" panose="02020603050405020304" pitchFamily="18" charset="0"/>
              </a:rPr>
              <a:t>Ta khuyên thầy quản nên thay chỗ ở đi. Chỗ này không phải chỗ để treo một bức mụa trắng…..thầy quản nên tìm về nhà quê mà ở… hãy thoát khỏi cái nghề này rồi nghĩ đến chuyện chơi chữ… ở đây khó giữ thiên lương cho lành vững rồi cũng đến nhem nhuốc mất cả đời lương thiện đi</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B938A683-4BBF-C7FD-7E13-EF472E6B3DA5}"/>
              </a:ext>
            </a:extLst>
          </p:cNvPr>
          <p:cNvSpPr txBox="1"/>
          <p:nvPr/>
        </p:nvSpPr>
        <p:spPr>
          <a:xfrm>
            <a:off x="288330" y="3908574"/>
            <a:ext cx="7256236" cy="2577244"/>
          </a:xfrm>
          <a:prstGeom prst="rect">
            <a:avLst/>
          </a:prstGeom>
          <a:noFill/>
        </p:spPr>
        <p:txBody>
          <a:bodyPr wrap="square">
            <a:spAutoFit/>
          </a:bodyPr>
          <a:lstStyle/>
          <a:p>
            <a:pPr marL="47625" marR="0">
              <a:lnSpc>
                <a:spcPct val="107000"/>
              </a:lnSpc>
              <a:spcBef>
                <a:spcPts val="0"/>
              </a:spcBef>
              <a:spcAft>
                <a:spcPts val="800"/>
              </a:spcAft>
            </a:pPr>
            <a:r>
              <a:rPr lang="en-US" sz="1800" b="1" i="1">
                <a:effectLst/>
                <a:latin typeface="#9Slide03 Montserrat Light" panose="00000400000000000000" pitchFamily="2" charset="0"/>
                <a:ea typeface="Calibri" panose="020F0502020204030204" pitchFamily="34" charset="0"/>
                <a:cs typeface="Times New Roman" panose="02020603050405020304" pitchFamily="18" charset="0"/>
              </a:rPr>
              <a:t>-  </a:t>
            </a:r>
            <a:r>
              <a:rPr lang="en-US" sz="1800" b="1">
                <a:effectLst/>
                <a:latin typeface="#9Slide03 Montserrat Light" panose="00000400000000000000" pitchFamily="2" charset="0"/>
                <a:ea typeface="Calibri" panose="020F0502020204030204" pitchFamily="34" charset="0"/>
                <a:cs typeface="Times New Roman" panose="02020603050405020304" pitchFamily="18" charset="0"/>
              </a:rPr>
              <a:t>Đây là lời tâm huyết, thể hiện niềm tin của HC cho QN</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p>
            <a:pPr marL="47625" marR="0">
              <a:lnSpc>
                <a:spcPct val="107000"/>
              </a:lnSpc>
              <a:spcBef>
                <a:spcPts val="0"/>
              </a:spcBef>
              <a:spcAft>
                <a:spcPts val="800"/>
              </a:spcAft>
            </a:pPr>
            <a:r>
              <a:rPr lang="en-US" sz="1800" b="1">
                <a:effectLst/>
                <a:latin typeface="#9Slide03 Montserrat Light" panose="00000400000000000000" pitchFamily="2" charset="0"/>
                <a:ea typeface="Calibri" panose="020F0502020204030204" pitchFamily="34" charset="0"/>
                <a:cs typeface="Times New Roman" panose="02020603050405020304" pitchFamily="18" charset="0"/>
              </a:rPr>
              <a:t>- Lời khuyên thể hiện quan niệm cái đẹp :</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p>
            <a:pPr marL="47625" marR="0">
              <a:lnSpc>
                <a:spcPct val="107000"/>
              </a:lnSpc>
              <a:spcBef>
                <a:spcPts val="0"/>
              </a:spcBef>
              <a:spcAft>
                <a:spcPts val="800"/>
              </a:spcAft>
            </a:pPr>
            <a:r>
              <a:rPr lang="en-US" sz="1800" b="1">
                <a:effectLst/>
                <a:latin typeface="#9Slide03 Montserrat Light" panose="00000400000000000000" pitchFamily="2" charset="0"/>
                <a:ea typeface="Calibri" panose="020F0502020204030204" pitchFamily="34" charset="0"/>
                <a:cs typeface="Times New Roman" panose="02020603050405020304" pitchFamily="18" charset="0"/>
              </a:rPr>
              <a:t>+ Cái đẹp phải song hành cùng cái thiện</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p>
            <a:pPr marL="47625" marR="0">
              <a:lnSpc>
                <a:spcPct val="107000"/>
              </a:lnSpc>
              <a:spcBef>
                <a:spcPts val="0"/>
              </a:spcBef>
              <a:spcAft>
                <a:spcPts val="800"/>
              </a:spcAft>
            </a:pPr>
            <a:r>
              <a:rPr lang="en-US" sz="1800" b="1">
                <a:effectLst/>
                <a:latin typeface="#9Slide03 Montserrat Light" panose="00000400000000000000" pitchFamily="2" charset="0"/>
                <a:ea typeface="Calibri" panose="020F0502020204030204" pitchFamily="34" charset="0"/>
                <a:cs typeface="Times New Roman" panose="02020603050405020304" pitchFamily="18" charset="0"/>
              </a:rPr>
              <a:t>+ Con người chỉ có thể thưởng thức cái đẹp khi giữ được thiên lương trong sáng</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a:effectLst/>
                <a:latin typeface="#9Slide03 Montserrat Light" panose="00000400000000000000" pitchFamily="2" charset="0"/>
                <a:ea typeface="Calibri" panose="020F0502020204030204" pitchFamily="34" charset="0"/>
                <a:cs typeface="Times New Roman" panose="02020603050405020304" pitchFamily="18" charset="0"/>
              </a:rPr>
              <a:t>+ Cái đẹp có thể sản sinh trong môi trường xấu xa dơ bẩn nhưng không thể sống cùng cái xấu cái ác</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01940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fade">
                                      <p:cBhvr>
                                        <p:cTn id="17" dur="1000"/>
                                        <p:tgtEl>
                                          <p:spTgt spid="14">
                                            <p:txEl>
                                              <p:pRg st="0" end="0"/>
                                            </p:txEl>
                                          </p:spTgt>
                                        </p:tgtEl>
                                      </p:cBhvr>
                                    </p:animEffect>
                                    <p:anim calcmode="lin" valueType="num">
                                      <p:cBhvr>
                                        <p:cTn id="1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xEl>
                                              <p:pRg st="1" end="1"/>
                                            </p:txEl>
                                          </p:spTgt>
                                        </p:tgtEl>
                                        <p:attrNameLst>
                                          <p:attrName>style.visibility</p:attrName>
                                        </p:attrNameLst>
                                      </p:cBhvr>
                                      <p:to>
                                        <p:strVal val="visible"/>
                                      </p:to>
                                    </p:set>
                                    <p:animEffect transition="in" filter="fade">
                                      <p:cBhvr>
                                        <p:cTn id="24" dur="1000"/>
                                        <p:tgtEl>
                                          <p:spTgt spid="14">
                                            <p:txEl>
                                              <p:pRg st="1" end="1"/>
                                            </p:txEl>
                                          </p:spTgt>
                                        </p:tgtEl>
                                      </p:cBhvr>
                                    </p:animEffect>
                                    <p:anim calcmode="lin" valueType="num">
                                      <p:cBhvr>
                                        <p:cTn id="25"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xEl>
                                              <p:pRg st="2" end="2"/>
                                            </p:txEl>
                                          </p:spTgt>
                                        </p:tgtEl>
                                        <p:attrNameLst>
                                          <p:attrName>style.visibility</p:attrName>
                                        </p:attrNameLst>
                                      </p:cBhvr>
                                      <p:to>
                                        <p:strVal val="visible"/>
                                      </p:to>
                                    </p:set>
                                    <p:animEffect transition="in" filter="fade">
                                      <p:cBhvr>
                                        <p:cTn id="31" dur="1000"/>
                                        <p:tgtEl>
                                          <p:spTgt spid="14">
                                            <p:txEl>
                                              <p:pRg st="2" end="2"/>
                                            </p:txEl>
                                          </p:spTgt>
                                        </p:tgtEl>
                                      </p:cBhvr>
                                    </p:animEffect>
                                    <p:anim calcmode="lin" valueType="num">
                                      <p:cBhvr>
                                        <p:cTn id="32"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4">
                                            <p:txEl>
                                              <p:pRg st="3" end="3"/>
                                            </p:txEl>
                                          </p:spTgt>
                                        </p:tgtEl>
                                        <p:attrNameLst>
                                          <p:attrName>style.visibility</p:attrName>
                                        </p:attrNameLst>
                                      </p:cBhvr>
                                      <p:to>
                                        <p:strVal val="visible"/>
                                      </p:to>
                                    </p:set>
                                    <p:animEffect transition="in" filter="fade">
                                      <p:cBhvr>
                                        <p:cTn id="38" dur="1000"/>
                                        <p:tgtEl>
                                          <p:spTgt spid="14">
                                            <p:txEl>
                                              <p:pRg st="3" end="3"/>
                                            </p:txEl>
                                          </p:spTgt>
                                        </p:tgtEl>
                                      </p:cBhvr>
                                    </p:animEffect>
                                    <p:anim calcmode="lin" valueType="num">
                                      <p:cBhvr>
                                        <p:cTn id="39"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4">
                                            <p:txEl>
                                              <p:pRg st="4" end="4"/>
                                            </p:txEl>
                                          </p:spTgt>
                                        </p:tgtEl>
                                        <p:attrNameLst>
                                          <p:attrName>style.visibility</p:attrName>
                                        </p:attrNameLst>
                                      </p:cBhvr>
                                      <p:to>
                                        <p:strVal val="visible"/>
                                      </p:to>
                                    </p:set>
                                    <p:animEffect transition="in" filter="fade">
                                      <p:cBhvr>
                                        <p:cTn id="45" dur="1000"/>
                                        <p:tgtEl>
                                          <p:spTgt spid="14">
                                            <p:txEl>
                                              <p:pRg st="4" end="4"/>
                                            </p:txEl>
                                          </p:spTgt>
                                        </p:tgtEl>
                                      </p:cBhvr>
                                    </p:animEffect>
                                    <p:anim calcmode="lin" valueType="num">
                                      <p:cBhvr>
                                        <p:cTn id="46"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1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4"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68304B4-54FC-FC05-1B52-F9382907B3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2">
            <a:extLst>
              <a:ext uri="{FF2B5EF4-FFF2-40B4-BE49-F238E27FC236}">
                <a16:creationId xmlns:a16="http://schemas.microsoft.com/office/drawing/2014/main" id="{3D8B7732-A546-FCD0-66EC-B7F1B8021DEE}"/>
              </a:ext>
            </a:extLst>
          </p:cNvPr>
          <p:cNvPicPr>
            <a:picLocks noChangeAspect="1"/>
          </p:cNvPicPr>
          <p:nvPr/>
        </p:nvPicPr>
        <p:blipFill rotWithShape="1">
          <a:blip r:embed="rId3"/>
          <a:srcRect l="838" t="838" r="838" b="838"/>
          <a:stretch/>
        </p:blipFill>
        <p:spPr>
          <a:xfrm>
            <a:off x="0" y="0"/>
            <a:ext cx="12192001" cy="68580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pic>
        <p:nvPicPr>
          <p:cNvPr id="9" name="Picture 8" descr="A picture containing logo&#10;&#10;Description automatically generated">
            <a:extLst>
              <a:ext uri="{FF2B5EF4-FFF2-40B4-BE49-F238E27FC236}">
                <a16:creationId xmlns:a16="http://schemas.microsoft.com/office/drawing/2014/main" id="{9F170AB5-921E-0913-6012-B567D2A7D563}"/>
              </a:ext>
            </a:extLst>
          </p:cNvPr>
          <p:cNvPicPr>
            <a:picLocks noChangeAspect="1"/>
          </p:cNvPicPr>
          <p:nvPr/>
        </p:nvPicPr>
        <p:blipFill rotWithShape="1">
          <a:blip r:embed="rId4">
            <a:lum bright="70000" contrast="-70000"/>
            <a:extLst>
              <a:ext uri="{28A0092B-C50C-407E-A947-70E740481C1C}">
                <a14:useLocalDpi xmlns:a14="http://schemas.microsoft.com/office/drawing/2010/main" val="0"/>
              </a:ext>
            </a:extLst>
          </a:blip>
          <a:srcRect l="39154" t="16897" r="39978"/>
          <a:stretch/>
        </p:blipFill>
        <p:spPr>
          <a:xfrm rot="16200000">
            <a:off x="4396067" y="-3615439"/>
            <a:ext cx="3582744" cy="11094718"/>
          </a:xfrm>
          <a:prstGeom prst="rect">
            <a:avLst/>
          </a:prstGeom>
        </p:spPr>
      </p:pic>
      <p:sp>
        <p:nvSpPr>
          <p:cNvPr id="11" name="TextBox 10">
            <a:extLst>
              <a:ext uri="{FF2B5EF4-FFF2-40B4-BE49-F238E27FC236}">
                <a16:creationId xmlns:a16="http://schemas.microsoft.com/office/drawing/2014/main" id="{FE795B5C-A31A-EF1F-2E8F-5519992895F8}"/>
              </a:ext>
            </a:extLst>
          </p:cNvPr>
          <p:cNvSpPr txBox="1"/>
          <p:nvPr/>
        </p:nvSpPr>
        <p:spPr>
          <a:xfrm>
            <a:off x="2937001" y="1264739"/>
            <a:ext cx="7182138" cy="1569660"/>
          </a:xfrm>
          <a:prstGeom prst="rect">
            <a:avLst/>
          </a:prstGeom>
          <a:noFill/>
        </p:spPr>
        <p:txBody>
          <a:bodyPr wrap="square">
            <a:spAutoFit/>
          </a:bodyPr>
          <a:lstStyle/>
          <a:p>
            <a:pPr algn="ctr"/>
            <a:r>
              <a:rPr lang="en-US" sz="3200" b="1">
                <a:solidFill>
                  <a:schemeClr val="tx1">
                    <a:lumMod val="95000"/>
                    <a:lumOff val="5000"/>
                  </a:schemeClr>
                </a:solidFill>
                <a:latin typeface="+mj-ea"/>
                <a:ea typeface="+mj-ea"/>
                <a:cs typeface="#9Slide03 Arima Madurai Light" panose="00000400000000000000" pitchFamily="2" charset="0"/>
              </a:rPr>
              <a:t>Đây là Tính từ thể hiện sự Tài giỏi, phong nhã, thường thiên về nghệ thuật, văn chương </a:t>
            </a:r>
          </a:p>
        </p:txBody>
      </p:sp>
      <p:pic>
        <p:nvPicPr>
          <p:cNvPr id="13" name="Picture 12" descr="A picture containing logo&#10;&#10;Description automatically generated">
            <a:extLst>
              <a:ext uri="{FF2B5EF4-FFF2-40B4-BE49-F238E27FC236}">
                <a16:creationId xmlns:a16="http://schemas.microsoft.com/office/drawing/2014/main" id="{630EA5C5-CE9A-9E1D-BB21-D405EC04ECD2}"/>
              </a:ext>
            </a:extLst>
          </p:cNvPr>
          <p:cNvPicPr>
            <a:picLocks noChangeAspect="1"/>
          </p:cNvPicPr>
          <p:nvPr/>
        </p:nvPicPr>
        <p:blipFill rotWithShape="1">
          <a:blip r:embed="rId4">
            <a:lum bright="70000" contrast="-70000"/>
            <a:extLst>
              <a:ext uri="{28A0092B-C50C-407E-A947-70E740481C1C}">
                <a14:useLocalDpi xmlns:a14="http://schemas.microsoft.com/office/drawing/2010/main" val="0"/>
              </a:ext>
            </a:extLst>
          </a:blip>
          <a:srcRect l="58992" t="11959" r="15898" b="-11959"/>
          <a:stretch/>
        </p:blipFill>
        <p:spPr>
          <a:xfrm rot="16200000">
            <a:off x="5110810" y="3100039"/>
            <a:ext cx="2119686" cy="2983506"/>
          </a:xfrm>
          <a:prstGeom prst="rect">
            <a:avLst/>
          </a:prstGeom>
        </p:spPr>
      </p:pic>
      <p:sp>
        <p:nvSpPr>
          <p:cNvPr id="15" name="TextBox 14">
            <a:extLst>
              <a:ext uri="{FF2B5EF4-FFF2-40B4-BE49-F238E27FC236}">
                <a16:creationId xmlns:a16="http://schemas.microsoft.com/office/drawing/2014/main" id="{18573071-3B6F-1246-47ED-7221F46FE681}"/>
              </a:ext>
            </a:extLst>
          </p:cNvPr>
          <p:cNvSpPr txBox="1"/>
          <p:nvPr/>
        </p:nvSpPr>
        <p:spPr>
          <a:xfrm>
            <a:off x="5471159" y="4364647"/>
            <a:ext cx="6096000" cy="553357"/>
          </a:xfrm>
          <a:prstGeom prst="rect">
            <a:avLst/>
          </a:prstGeom>
          <a:noFill/>
        </p:spPr>
        <p:txBody>
          <a:bodyPr wrap="square">
            <a:spAutoFit/>
          </a:bodyPr>
          <a:lstStyle/>
          <a:p>
            <a:pPr>
              <a:lnSpc>
                <a:spcPct val="107000"/>
              </a:lnSpc>
              <a:spcAft>
                <a:spcPts val="800"/>
              </a:spcAft>
            </a:pPr>
            <a:r>
              <a:rPr lang="en-US" sz="2800" b="1">
                <a:solidFill>
                  <a:schemeClr val="tx1">
                    <a:lumMod val="95000"/>
                    <a:lumOff val="5000"/>
                  </a:schemeClr>
                </a:solidFill>
                <a:latin typeface="+mj-ea"/>
                <a:ea typeface="+mj-ea"/>
                <a:cs typeface="#9Slide03 Arima Madurai Light" panose="00000400000000000000" pitchFamily="2" charset="0"/>
              </a:rPr>
              <a:t>Tài hoa</a:t>
            </a:r>
          </a:p>
        </p:txBody>
      </p:sp>
      <p:pic>
        <p:nvPicPr>
          <p:cNvPr id="2" name="Graphic 1" descr="Back with solid fill">
            <a:hlinkClick r:id="rId5" action="ppaction://hlinksldjump"/>
            <a:extLst>
              <a:ext uri="{FF2B5EF4-FFF2-40B4-BE49-F238E27FC236}">
                <a16:creationId xmlns:a16="http://schemas.microsoft.com/office/drawing/2014/main" id="{D30231CA-3F2F-288D-2EF3-E2AFD5C87D0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294870" y="6108800"/>
            <a:ext cx="914400" cy="914400"/>
          </a:xfrm>
          <a:prstGeom prst="rect">
            <a:avLst/>
          </a:prstGeom>
        </p:spPr>
      </p:pic>
    </p:spTree>
    <p:extLst>
      <p:ext uri="{BB962C8B-B14F-4D97-AF65-F5344CB8AC3E}">
        <p14:creationId xmlns:p14="http://schemas.microsoft.com/office/powerpoint/2010/main" val="3960701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A0F48355-D3E2-D11A-A1DA-B46E9A9DE338}"/>
              </a:ext>
            </a:extLst>
          </p:cNvPr>
          <p:cNvSpPr txBox="1"/>
          <p:nvPr/>
        </p:nvSpPr>
        <p:spPr>
          <a:xfrm>
            <a:off x="330317" y="346655"/>
            <a:ext cx="2985113" cy="707886"/>
          </a:xfrm>
          <a:prstGeom prst="rect">
            <a:avLst/>
          </a:prstGeom>
          <a:noFill/>
        </p:spPr>
        <p:txBody>
          <a:bodyPr wrap="none" rtlCol="0">
            <a:spAutoFit/>
          </a:bodyPr>
          <a:lstStyle/>
          <a:p>
            <a:pPr algn="r"/>
            <a:r>
              <a:rPr lang="vi-VN" sz="4000" b="1">
                <a:latin typeface="+mj-lt"/>
              </a:rPr>
              <a:t>I</a:t>
            </a:r>
            <a:r>
              <a:rPr lang="en-US" sz="4000" b="1">
                <a:latin typeface="+mj-lt"/>
              </a:rPr>
              <a:t>I</a:t>
            </a:r>
            <a:r>
              <a:rPr lang="vi-VN" sz="4000" b="1">
                <a:latin typeface="+mj-lt"/>
              </a:rPr>
              <a:t>. </a:t>
            </a:r>
            <a:r>
              <a:rPr lang="en-US" sz="4000" b="1">
                <a:latin typeface="+mj-lt"/>
              </a:rPr>
              <a:t>Đọc hiểu</a:t>
            </a:r>
            <a:endParaRPr lang="vi-VN" sz="4000" b="1">
              <a:latin typeface="+mj-lt"/>
            </a:endParaRPr>
          </a:p>
        </p:txBody>
      </p:sp>
      <p:sp>
        <p:nvSpPr>
          <p:cNvPr id="6" name="Hộp Văn bản 5">
            <a:extLst>
              <a:ext uri="{FF2B5EF4-FFF2-40B4-BE49-F238E27FC236}">
                <a16:creationId xmlns:a16="http://schemas.microsoft.com/office/drawing/2014/main" id="{7F0F5C1D-FCE5-BFEC-E6E7-85A6EC0C5BF6}"/>
              </a:ext>
            </a:extLst>
          </p:cNvPr>
          <p:cNvSpPr txBox="1"/>
          <p:nvPr/>
        </p:nvSpPr>
        <p:spPr>
          <a:xfrm>
            <a:off x="572308" y="1081416"/>
            <a:ext cx="8876492" cy="1138773"/>
          </a:xfrm>
          <a:prstGeom prst="rect">
            <a:avLst/>
          </a:prstGeom>
          <a:noFill/>
        </p:spPr>
        <p:txBody>
          <a:bodyPr wrap="square" rtlCol="0">
            <a:spAutoFit/>
          </a:bodyPr>
          <a:lstStyle/>
          <a:p>
            <a:r>
              <a:rPr lang="en-US" sz="3600" b="1">
                <a:effectLst/>
                <a:latin typeface="#9Slide03 Montserrat Light" panose="00000400000000000000" pitchFamily="2" charset="0"/>
                <a:ea typeface="Calibri" panose="020F0502020204030204" pitchFamily="34" charset="0"/>
                <a:cs typeface="Times New Roman" panose="02020603050405020304" pitchFamily="18" charset="0"/>
              </a:rPr>
              <a:t>4. </a:t>
            </a:r>
            <a:r>
              <a:rPr lang="en-US" sz="3600" b="1">
                <a:latin typeface="#9Slide03 Montserrat Light" panose="00000400000000000000" pitchFamily="2" charset="0"/>
                <a:cs typeface="Times New Roman" panose="02020603050405020304" pitchFamily="18" charset="0"/>
              </a:rPr>
              <a:t>Cảnh cho chữ và ý nghĩa lời khuyên </a:t>
            </a:r>
          </a:p>
          <a:p>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3AB0C7D0-3C23-7F90-7CA9-4B5C9F425B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23087" y="894736"/>
            <a:ext cx="3495436" cy="5855110"/>
          </a:xfrm>
          <a:prstGeom prst="rect">
            <a:avLst/>
          </a:prstGeom>
        </p:spPr>
      </p:pic>
      <p:pic>
        <p:nvPicPr>
          <p:cNvPr id="11" name="Picture 10" descr="A picture containing wave, night sky&#10;&#10;Description automatically generated">
            <a:extLst>
              <a:ext uri="{FF2B5EF4-FFF2-40B4-BE49-F238E27FC236}">
                <a16:creationId xmlns:a16="http://schemas.microsoft.com/office/drawing/2014/main" id="{CC100F1F-3673-A228-5B1B-17F9D127411E}"/>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7243874" y="625400"/>
            <a:ext cx="9144000" cy="7306488"/>
          </a:xfrm>
          <a:prstGeom prst="rect">
            <a:avLst/>
          </a:prstGeom>
        </p:spPr>
      </p:pic>
      <p:sp>
        <p:nvSpPr>
          <p:cNvPr id="15" name="TextBox 14">
            <a:extLst>
              <a:ext uri="{FF2B5EF4-FFF2-40B4-BE49-F238E27FC236}">
                <a16:creationId xmlns:a16="http://schemas.microsoft.com/office/drawing/2014/main" id="{602F954E-EB02-88E8-5B53-A95645A898B0}"/>
              </a:ext>
            </a:extLst>
          </p:cNvPr>
          <p:cNvSpPr txBox="1"/>
          <p:nvPr/>
        </p:nvSpPr>
        <p:spPr>
          <a:xfrm>
            <a:off x="18374584" y="3612325"/>
            <a:ext cx="6882580" cy="1475404"/>
          </a:xfrm>
          <a:prstGeom prst="rect">
            <a:avLst/>
          </a:prstGeom>
          <a:noFill/>
        </p:spPr>
        <p:txBody>
          <a:bodyPr wrap="square">
            <a:spAutoFit/>
          </a:bodyPr>
          <a:lstStyle/>
          <a:p>
            <a:pPr marL="228600" marR="0">
              <a:lnSpc>
                <a:spcPct val="107000"/>
              </a:lnSpc>
              <a:spcBef>
                <a:spcPts val="0"/>
              </a:spcBef>
              <a:spcAft>
                <a:spcPts val="800"/>
              </a:spcAft>
            </a:pPr>
            <a:r>
              <a:rPr lang="en-US" sz="2800" b="1">
                <a:solidFill>
                  <a:schemeClr val="bg1"/>
                </a:solidFill>
                <a:latin typeface="#9Slide03 Montserrat Light" panose="00000400000000000000" pitchFamily="2" charset="0"/>
                <a:cs typeface="Times New Roman" panose="02020603050405020304" pitchFamily="18" charset="0"/>
              </a:rPr>
              <a:t>Vẻ đẹp tài hoa và phong cách nghệ sĩ của Huấn Cao được vẽ tô qua bộ môn nghệ thuật nào?</a:t>
            </a:r>
          </a:p>
        </p:txBody>
      </p:sp>
      <p:pic>
        <p:nvPicPr>
          <p:cNvPr id="16" name="Picture 15" descr="A picture containing night sky&#10;&#10;Description automatically generated">
            <a:extLst>
              <a:ext uri="{FF2B5EF4-FFF2-40B4-BE49-F238E27FC236}">
                <a16:creationId xmlns:a16="http://schemas.microsoft.com/office/drawing/2014/main" id="{B6351EA1-E7A7-8F88-A506-62627A67E1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001883" y="4278644"/>
            <a:ext cx="2692232" cy="2692232"/>
          </a:xfrm>
          <a:prstGeom prst="rect">
            <a:avLst/>
          </a:prstGeom>
        </p:spPr>
      </p:pic>
      <p:sp>
        <p:nvSpPr>
          <p:cNvPr id="2" name="TextBox 1">
            <a:extLst>
              <a:ext uri="{FF2B5EF4-FFF2-40B4-BE49-F238E27FC236}">
                <a16:creationId xmlns:a16="http://schemas.microsoft.com/office/drawing/2014/main" id="{D1A39D8C-2270-2F47-03B9-8A62DBDCF7D5}"/>
              </a:ext>
            </a:extLst>
          </p:cNvPr>
          <p:cNvSpPr txBox="1"/>
          <p:nvPr/>
        </p:nvSpPr>
        <p:spPr>
          <a:xfrm>
            <a:off x="963930" y="1729477"/>
            <a:ext cx="10323830" cy="553357"/>
          </a:xfrm>
          <a:prstGeom prst="rect">
            <a:avLst/>
          </a:prstGeom>
          <a:noFill/>
        </p:spPr>
        <p:txBody>
          <a:bodyPr wrap="square">
            <a:spAutoFit/>
          </a:bodyPr>
          <a:lstStyle/>
          <a:p>
            <a:pPr marR="0" lvl="0">
              <a:lnSpc>
                <a:spcPct val="107000"/>
              </a:lnSpc>
              <a:spcBef>
                <a:spcPts val="0"/>
              </a:spcBef>
              <a:spcAft>
                <a:spcPts val="0"/>
              </a:spcAft>
            </a:pPr>
            <a:r>
              <a:rPr lang="en-US" sz="2800" b="1">
                <a:latin typeface="#9Slide03 Montserrat Light" panose="00000400000000000000" pitchFamily="2" charset="0"/>
                <a:ea typeface="Calibri" panose="020F0502020204030204" pitchFamily="34" charset="0"/>
                <a:cs typeface="Times New Roman" panose="02020603050405020304" pitchFamily="18" charset="0"/>
              </a:rPr>
              <a:t>b. </a:t>
            </a:r>
            <a:r>
              <a:rPr lang="en-US" sz="2800" b="1">
                <a:effectLst/>
                <a:latin typeface="#9Slide03 Montserrat Light" panose="00000400000000000000" pitchFamily="2" charset="0"/>
                <a:ea typeface="Calibri" panose="020F0502020204030204" pitchFamily="34" charset="0"/>
                <a:cs typeface="Times New Roman" panose="02020603050405020304" pitchFamily="18" charset="0"/>
              </a:rPr>
              <a:t>Ý nghĩa lời khuyên: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AC6EED2-4467-E2A5-674F-98284B3B87CB}"/>
              </a:ext>
            </a:extLst>
          </p:cNvPr>
          <p:cNvSpPr txBox="1"/>
          <p:nvPr/>
        </p:nvSpPr>
        <p:spPr>
          <a:xfrm>
            <a:off x="963930" y="2322262"/>
            <a:ext cx="11560224" cy="3979294"/>
          </a:xfrm>
          <a:prstGeom prst="rect">
            <a:avLst/>
          </a:prstGeom>
          <a:noFill/>
        </p:spPr>
        <p:txBody>
          <a:bodyPr wrap="square">
            <a:spAutoFit/>
          </a:bodyPr>
          <a:lstStyle/>
          <a:p>
            <a:pPr marL="0" marR="0">
              <a:lnSpc>
                <a:spcPct val="107000"/>
              </a:lnSpc>
              <a:spcBef>
                <a:spcPts val="0"/>
              </a:spcBef>
              <a:spcAft>
                <a:spcPts val="800"/>
              </a:spcAft>
            </a:pPr>
            <a:r>
              <a:rPr lang="en-US" sz="1800" b="1">
                <a:effectLst/>
                <a:latin typeface="#9Slide03 Montserrat Light" panose="00000400000000000000" pitchFamily="2" charset="0"/>
                <a:ea typeface="Calibri" panose="020F0502020204030204" pitchFamily="34" charset="0"/>
                <a:cs typeface="Times New Roman" panose="02020603050405020304" pitchFamily="18" charset="0"/>
              </a:rPr>
              <a:t> *Trong cảnh cho chữ có nhiều sự đảo lộn trật tự</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a:effectLst/>
                <a:latin typeface="#9Slide03 Montserrat Light" panose="00000400000000000000" pitchFamily="2" charset="0"/>
                <a:ea typeface="Calibri" panose="020F0502020204030204" pitchFamily="34" charset="0"/>
                <a:cs typeface="Times New Roman" panose="02020603050405020304" pitchFamily="18" charset="0"/>
              </a:rPr>
              <a:t>- Nhà tù trở thành nơi sáng tạo nghệ thuật</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a:effectLst/>
                <a:latin typeface="#9Slide03 Montserrat Light" panose="00000400000000000000" pitchFamily="2" charset="0"/>
                <a:ea typeface="Calibri" panose="020F0502020204030204" pitchFamily="34" charset="0"/>
                <a:cs typeface="Times New Roman" panose="02020603050405020304" pitchFamily="18" charset="0"/>
              </a:rPr>
              <a:t>- Thời khắc cuối đời dành cho người dưng, một tấm lòng trong thiên hạ</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a:effectLst/>
                <a:latin typeface="#9Slide03 Montserrat Light" panose="00000400000000000000" pitchFamily="2" charset="0"/>
                <a:ea typeface="Calibri" panose="020F0502020204030204" pitchFamily="34" charset="0"/>
                <a:cs typeface="Times New Roman" panose="02020603050405020304" pitchFamily="18" charset="0"/>
              </a:rPr>
              <a:t>- Người có quyền hành: không có quyền uy &gt;&lt; người có quyền : khúm núm, vái lạy…</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a:effectLst/>
                <a:latin typeface="#9Slide03 Montserrat Light" panose="00000400000000000000" pitchFamily="2" charset="0"/>
                <a:ea typeface="Calibri" panose="020F0502020204030204" pitchFamily="34" charset="0"/>
                <a:cs typeface="Times New Roman" panose="02020603050405020304" pitchFamily="18" charset="0"/>
              </a:rPr>
              <a:t>- Tội phạm giáo huấn cai tù…</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a:effectLst/>
                <a:latin typeface="#9Slide03 Montserrat Light" panose="00000400000000000000" pitchFamily="2" charset="0"/>
                <a:ea typeface="Calibri" panose="020F0502020204030204" pitchFamily="34" charset="0"/>
                <a:cs typeface="Times New Roman" panose="02020603050405020304" pitchFamily="18" charset="0"/>
              </a:rPr>
              <a:t>-&gt; Cuộc kì ngộ thành cuộc hạnh ngộ</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a:effectLst/>
                <a:latin typeface="#9Slide03 Montserrat Light" panose="00000400000000000000" pitchFamily="2" charset="0"/>
                <a:ea typeface="Calibri" panose="020F0502020204030204" pitchFamily="34" charset="0"/>
                <a:cs typeface="Times New Roman" panose="02020603050405020304" pitchFamily="18" charset="0"/>
              </a:rPr>
              <a:t> * Tư tưởng tác phẩm:</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a:effectLst/>
                <a:latin typeface="#9Slide03 Montserrat Light" panose="00000400000000000000" pitchFamily="2" charset="0"/>
                <a:ea typeface="Calibri" panose="020F0502020204030204" pitchFamily="34" charset="0"/>
                <a:cs typeface="Times New Roman" panose="02020603050405020304" pitchFamily="18" charset="0"/>
              </a:rPr>
              <a:t>- Cái đẹp và cái thiện luôn song hành không tách rời</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a:effectLst/>
                <a:latin typeface="#9Slide03 Montserrat Light" panose="00000400000000000000" pitchFamily="2" charset="0"/>
                <a:ea typeface="Calibri" panose="020F0502020204030204" pitchFamily="34" charset="0"/>
                <a:cs typeface="Times New Roman" panose="02020603050405020304" pitchFamily="18" charset="0"/>
              </a:rPr>
              <a:t>- Quan niệm: cái đẹp bất diệt</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a:effectLst/>
                <a:latin typeface="#9Slide03 Montserrat Light" panose="00000400000000000000" pitchFamily="2" charset="0"/>
                <a:ea typeface="Calibri" panose="020F0502020204030204" pitchFamily="34" charset="0"/>
                <a:cs typeface="Times New Roman" panose="02020603050405020304" pitchFamily="18" charset="0"/>
              </a:rPr>
              <a:t>- Niềm tin: Cái Đẹp sẽ thanh lọc cuộc đời</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2" descr="D:\ISS\mon hoc\Văn\Lop 12\V_12_VHVN_09_CoLan_ChuNguoiTuTu_Phan 1.pptx\V_12_VHVN_09_CoLan_ChuNguoiTuTu_Phan 1_hinhanh\5124f5af5550e.png">
            <a:extLst>
              <a:ext uri="{FF2B5EF4-FFF2-40B4-BE49-F238E27FC236}">
                <a16:creationId xmlns:a16="http://schemas.microsoft.com/office/drawing/2014/main" id="{8F770D91-F097-2C1E-24B8-EEE6E6A5B6A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689"/>
          <a:stretch/>
        </p:blipFill>
        <p:spPr bwMode="auto">
          <a:xfrm>
            <a:off x="7358092" y="3918430"/>
            <a:ext cx="4605150" cy="305244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oogle Shape;593;p25">
            <a:extLst>
              <a:ext uri="{FF2B5EF4-FFF2-40B4-BE49-F238E27FC236}">
                <a16:creationId xmlns:a16="http://schemas.microsoft.com/office/drawing/2014/main" id="{144280A3-4FA2-E3DE-6C08-8CDE096A08B6}"/>
              </a:ext>
            </a:extLst>
          </p:cNvPr>
          <p:cNvGrpSpPr/>
          <p:nvPr/>
        </p:nvGrpSpPr>
        <p:grpSpPr>
          <a:xfrm>
            <a:off x="1648677" y="-4473304"/>
            <a:ext cx="3962337" cy="2181580"/>
            <a:chOff x="1285610" y="1208166"/>
            <a:chExt cx="2926715" cy="1611388"/>
          </a:xfrm>
        </p:grpSpPr>
        <p:sp>
          <p:nvSpPr>
            <p:cNvPr id="4" name="Google Shape;594;p25">
              <a:extLst>
                <a:ext uri="{FF2B5EF4-FFF2-40B4-BE49-F238E27FC236}">
                  <a16:creationId xmlns:a16="http://schemas.microsoft.com/office/drawing/2014/main" id="{1766193B-1937-65DD-32E5-98AB6D1748BB}"/>
                </a:ext>
              </a:extLst>
            </p:cNvPr>
            <p:cNvSpPr/>
            <p:nvPr/>
          </p:nvSpPr>
          <p:spPr>
            <a:xfrm rot="-5400000">
              <a:off x="1423877" y="1203098"/>
              <a:ext cx="1140288" cy="1150424"/>
            </a:xfrm>
            <a:custGeom>
              <a:avLst/>
              <a:gdLst/>
              <a:ahLst/>
              <a:cxnLst/>
              <a:rect l="l" t="t" r="r" b="b"/>
              <a:pathLst>
                <a:path w="29695" h="29957" extrusionOk="0">
                  <a:moveTo>
                    <a:pt x="0" y="1"/>
                  </a:moveTo>
                  <a:lnTo>
                    <a:pt x="0" y="3347"/>
                  </a:lnTo>
                  <a:lnTo>
                    <a:pt x="26611" y="29957"/>
                  </a:lnTo>
                  <a:lnTo>
                    <a:pt x="29694" y="29957"/>
                  </a:lnTo>
                  <a:lnTo>
                    <a:pt x="28278" y="26266"/>
                  </a:lnTo>
                  <a:lnTo>
                    <a:pt x="3012" y="656"/>
                  </a:lnTo>
                  <a:lnTo>
                    <a:pt x="0" y="1"/>
                  </a:lnTo>
                  <a:close/>
                </a:path>
              </a:pathLst>
            </a:cu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accent1">
                    <a:lumMod val="50000"/>
                  </a:schemeClr>
                </a:solidFill>
                <a:cs typeface="+mn-ea"/>
              </a:endParaRPr>
            </a:p>
          </p:txBody>
        </p:sp>
        <p:sp>
          <p:nvSpPr>
            <p:cNvPr id="10" name="Google Shape;595;p25">
              <a:extLst>
                <a:ext uri="{FF2B5EF4-FFF2-40B4-BE49-F238E27FC236}">
                  <a16:creationId xmlns:a16="http://schemas.microsoft.com/office/drawing/2014/main" id="{04C2D1CC-C9E7-F314-99FC-948891A24FC2}"/>
                </a:ext>
              </a:extLst>
            </p:cNvPr>
            <p:cNvSpPr/>
            <p:nvPr/>
          </p:nvSpPr>
          <p:spPr>
            <a:xfrm>
              <a:off x="1535514" y="1320177"/>
              <a:ext cx="2676811" cy="1499377"/>
            </a:xfrm>
            <a:custGeom>
              <a:avLst/>
              <a:gdLst/>
              <a:ahLst/>
              <a:cxnLst/>
              <a:rect l="l" t="t" r="r" b="b"/>
              <a:pathLst>
                <a:path w="102668" h="57508" extrusionOk="0">
                  <a:moveTo>
                    <a:pt x="2596" y="0"/>
                  </a:moveTo>
                  <a:cubicBezTo>
                    <a:pt x="1167" y="0"/>
                    <a:pt x="0" y="1155"/>
                    <a:pt x="0" y="2584"/>
                  </a:cubicBezTo>
                  <a:lnTo>
                    <a:pt x="0" y="54924"/>
                  </a:lnTo>
                  <a:cubicBezTo>
                    <a:pt x="0" y="56353"/>
                    <a:pt x="1167" y="57508"/>
                    <a:pt x="2596" y="57508"/>
                  </a:cubicBezTo>
                  <a:lnTo>
                    <a:pt x="100072" y="57508"/>
                  </a:lnTo>
                  <a:cubicBezTo>
                    <a:pt x="101501" y="57508"/>
                    <a:pt x="102668" y="56353"/>
                    <a:pt x="102668" y="54924"/>
                  </a:cubicBezTo>
                  <a:lnTo>
                    <a:pt x="102668" y="2584"/>
                  </a:lnTo>
                  <a:cubicBezTo>
                    <a:pt x="102668" y="1155"/>
                    <a:pt x="101501" y="0"/>
                    <a:pt x="100072" y="0"/>
                  </a:cubicBezTo>
                  <a:close/>
                </a:path>
              </a:pathLst>
            </a:cu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511175"/>
              <a:r>
                <a:rPr lang="en-US">
                  <a:solidFill>
                    <a:schemeClr val="accent1">
                      <a:lumMod val="50000"/>
                    </a:schemeClr>
                  </a:solidFill>
                  <a:cs typeface="+mn-ea"/>
                </a:rPr>
                <a:t>-Tình huống truyện độc đáo</a:t>
              </a:r>
            </a:p>
            <a:p>
              <a:pPr marL="511175"/>
              <a:r>
                <a:rPr lang="en-US">
                  <a:solidFill>
                    <a:schemeClr val="accent1">
                      <a:lumMod val="50000"/>
                    </a:schemeClr>
                  </a:solidFill>
                  <a:cs typeface="+mn-ea"/>
                </a:rPr>
                <a:t>-Bút pháp lãng mạn: thủ pháp đối lập, phóng đại</a:t>
              </a:r>
            </a:p>
          </p:txBody>
        </p:sp>
        <p:sp>
          <p:nvSpPr>
            <p:cNvPr id="12" name="Google Shape;596;p25">
              <a:extLst>
                <a:ext uri="{FF2B5EF4-FFF2-40B4-BE49-F238E27FC236}">
                  <a16:creationId xmlns:a16="http://schemas.microsoft.com/office/drawing/2014/main" id="{1DBE9F0F-7D85-75FB-59CC-18DA95C600CB}"/>
                </a:ext>
              </a:extLst>
            </p:cNvPr>
            <p:cNvSpPr/>
            <p:nvPr/>
          </p:nvSpPr>
          <p:spPr>
            <a:xfrm rot="-5400000">
              <a:off x="1422053" y="1204922"/>
              <a:ext cx="1140288" cy="1146775"/>
            </a:xfrm>
            <a:custGeom>
              <a:avLst/>
              <a:gdLst/>
              <a:ahLst/>
              <a:cxnLst/>
              <a:rect l="l" t="t" r="r" b="b"/>
              <a:pathLst>
                <a:path w="29695" h="29862" extrusionOk="0">
                  <a:moveTo>
                    <a:pt x="0" y="1"/>
                  </a:moveTo>
                  <a:lnTo>
                    <a:pt x="29694" y="29862"/>
                  </a:lnTo>
                  <a:lnTo>
                    <a:pt x="29694" y="16170"/>
                  </a:lnTo>
                  <a:lnTo>
                    <a:pt x="13526" y="1"/>
                  </a:lnTo>
                  <a:close/>
                </a:path>
              </a:pathLst>
            </a:cu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accent1">
                    <a:lumMod val="50000"/>
                  </a:schemeClr>
                </a:solidFill>
                <a:cs typeface="+mn-ea"/>
              </a:endParaRPr>
            </a:p>
          </p:txBody>
        </p:sp>
        <p:sp>
          <p:nvSpPr>
            <p:cNvPr id="13" name="Google Shape;597;p25">
              <a:extLst>
                <a:ext uri="{FF2B5EF4-FFF2-40B4-BE49-F238E27FC236}">
                  <a16:creationId xmlns:a16="http://schemas.microsoft.com/office/drawing/2014/main" id="{31B427BA-9351-806E-95C2-F9074BD93133}"/>
                </a:ext>
              </a:extLst>
            </p:cNvPr>
            <p:cNvSpPr txBox="1"/>
            <p:nvPr/>
          </p:nvSpPr>
          <p:spPr>
            <a:xfrm rot="18900000">
              <a:off x="1285610" y="1457311"/>
              <a:ext cx="1235196" cy="298046"/>
            </a:xfrm>
            <a:prstGeom prst="rect">
              <a:avLst/>
            </a:pr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a:solidFill>
                    <a:schemeClr val="accent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1.Nghệ thuật</a:t>
              </a:r>
            </a:p>
          </p:txBody>
        </p:sp>
      </p:grpSp>
      <p:grpSp>
        <p:nvGrpSpPr>
          <p:cNvPr id="14" name="Google Shape;598;p25">
            <a:extLst>
              <a:ext uri="{FF2B5EF4-FFF2-40B4-BE49-F238E27FC236}">
                <a16:creationId xmlns:a16="http://schemas.microsoft.com/office/drawing/2014/main" id="{9EEB3059-312F-5145-0561-DDE129F5A02E}"/>
              </a:ext>
            </a:extLst>
          </p:cNvPr>
          <p:cNvGrpSpPr/>
          <p:nvPr/>
        </p:nvGrpSpPr>
        <p:grpSpPr>
          <a:xfrm>
            <a:off x="6559456" y="-4659905"/>
            <a:ext cx="3802688" cy="2368182"/>
            <a:chOff x="4912876" y="1070336"/>
            <a:chExt cx="2808793" cy="1749218"/>
          </a:xfrm>
        </p:grpSpPr>
        <p:sp>
          <p:nvSpPr>
            <p:cNvPr id="17" name="Google Shape;599;p25">
              <a:extLst>
                <a:ext uri="{FF2B5EF4-FFF2-40B4-BE49-F238E27FC236}">
                  <a16:creationId xmlns:a16="http://schemas.microsoft.com/office/drawing/2014/main" id="{8248D9C6-CDF1-EB52-0514-7C07899D10C3}"/>
                </a:ext>
              </a:extLst>
            </p:cNvPr>
            <p:cNvSpPr/>
            <p:nvPr/>
          </p:nvSpPr>
          <p:spPr>
            <a:xfrm>
              <a:off x="6550275" y="1188539"/>
              <a:ext cx="1171394" cy="1181804"/>
            </a:xfrm>
            <a:custGeom>
              <a:avLst/>
              <a:gdLst/>
              <a:ahLst/>
              <a:cxnLst/>
              <a:rect l="l" t="t" r="r" b="b"/>
              <a:pathLst>
                <a:path w="29695" h="29957" extrusionOk="0">
                  <a:moveTo>
                    <a:pt x="0" y="1"/>
                  </a:moveTo>
                  <a:lnTo>
                    <a:pt x="0" y="3347"/>
                  </a:lnTo>
                  <a:lnTo>
                    <a:pt x="26611" y="29957"/>
                  </a:lnTo>
                  <a:lnTo>
                    <a:pt x="29694" y="29957"/>
                  </a:lnTo>
                  <a:lnTo>
                    <a:pt x="28278" y="26266"/>
                  </a:lnTo>
                  <a:lnTo>
                    <a:pt x="3012" y="656"/>
                  </a:lnTo>
                  <a:lnTo>
                    <a:pt x="0" y="1"/>
                  </a:lnTo>
                  <a:close/>
                </a:path>
              </a:pathLst>
            </a:cu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accent1">
                    <a:lumMod val="50000"/>
                  </a:schemeClr>
                </a:solidFill>
                <a:cs typeface="+mn-ea"/>
              </a:endParaRPr>
            </a:p>
          </p:txBody>
        </p:sp>
        <p:sp>
          <p:nvSpPr>
            <p:cNvPr id="18" name="Google Shape;600;p25">
              <a:extLst>
                <a:ext uri="{FF2B5EF4-FFF2-40B4-BE49-F238E27FC236}">
                  <a16:creationId xmlns:a16="http://schemas.microsoft.com/office/drawing/2014/main" id="{543B7B6C-2E55-BDAD-4433-E04BCA146A94}"/>
                </a:ext>
              </a:extLst>
            </p:cNvPr>
            <p:cNvSpPr/>
            <p:nvPr/>
          </p:nvSpPr>
          <p:spPr>
            <a:xfrm>
              <a:off x="4912876" y="1320177"/>
              <a:ext cx="2676811" cy="1499377"/>
            </a:xfrm>
            <a:custGeom>
              <a:avLst/>
              <a:gdLst/>
              <a:ahLst/>
              <a:cxnLst/>
              <a:rect l="l" t="t" r="r" b="b"/>
              <a:pathLst>
                <a:path w="102668" h="57508" extrusionOk="0">
                  <a:moveTo>
                    <a:pt x="2584" y="0"/>
                  </a:moveTo>
                  <a:cubicBezTo>
                    <a:pt x="1155" y="0"/>
                    <a:pt x="0" y="1155"/>
                    <a:pt x="0" y="2584"/>
                  </a:cubicBezTo>
                  <a:lnTo>
                    <a:pt x="0" y="54924"/>
                  </a:lnTo>
                  <a:cubicBezTo>
                    <a:pt x="0" y="56353"/>
                    <a:pt x="1155" y="57508"/>
                    <a:pt x="2584" y="57508"/>
                  </a:cubicBezTo>
                  <a:lnTo>
                    <a:pt x="100072" y="57508"/>
                  </a:lnTo>
                  <a:cubicBezTo>
                    <a:pt x="101501" y="57508"/>
                    <a:pt x="102668" y="56353"/>
                    <a:pt x="102668" y="54924"/>
                  </a:cubicBezTo>
                  <a:lnTo>
                    <a:pt x="102668" y="2584"/>
                  </a:lnTo>
                  <a:cubicBezTo>
                    <a:pt x="102668" y="1155"/>
                    <a:pt x="101501" y="0"/>
                    <a:pt x="100072" y="0"/>
                  </a:cubicBezTo>
                  <a:close/>
                </a:path>
              </a:pathLst>
            </a:cu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225425">
                <a:tabLst>
                  <a:tab pos="2916238" algn="l"/>
                </a:tabLst>
              </a:pPr>
              <a:r>
                <a:rPr lang="en-US">
                  <a:solidFill>
                    <a:schemeClr val="accent1">
                      <a:lumMod val="50000"/>
                    </a:schemeClr>
                  </a:solidFill>
                  <a:cs typeface="+mn-ea"/>
                </a:rPr>
                <a:t>-Khẳng định ngợi ca sự </a:t>
              </a:r>
            </a:p>
            <a:p>
              <a:pPr marL="225425">
                <a:tabLst>
                  <a:tab pos="2916238" algn="l"/>
                </a:tabLst>
              </a:pPr>
              <a:r>
                <a:rPr lang="en-US">
                  <a:solidFill>
                    <a:schemeClr val="accent1">
                      <a:lumMod val="50000"/>
                    </a:schemeClr>
                  </a:solidFill>
                  <a:cs typeface="+mn-ea"/>
                </a:rPr>
                <a:t>vất tử, vĩnh hằng của cái </a:t>
              </a:r>
            </a:p>
            <a:p>
              <a:pPr marL="225425">
                <a:tabLst>
                  <a:tab pos="2916238" algn="l"/>
                </a:tabLst>
              </a:pPr>
              <a:r>
                <a:rPr lang="en-US">
                  <a:solidFill>
                    <a:schemeClr val="accent1">
                      <a:lumMod val="50000"/>
                    </a:schemeClr>
                  </a:solidFill>
                  <a:cs typeface="+mn-ea"/>
                </a:rPr>
                <a:t>đẹp</a:t>
              </a:r>
            </a:p>
          </p:txBody>
        </p:sp>
        <p:sp>
          <p:nvSpPr>
            <p:cNvPr id="19" name="Google Shape;601;p25">
              <a:extLst>
                <a:ext uri="{FF2B5EF4-FFF2-40B4-BE49-F238E27FC236}">
                  <a16:creationId xmlns:a16="http://schemas.microsoft.com/office/drawing/2014/main" id="{4C8CE48D-E363-5907-A1CE-10BB695F485A}"/>
                </a:ext>
              </a:extLst>
            </p:cNvPr>
            <p:cNvSpPr/>
            <p:nvPr/>
          </p:nvSpPr>
          <p:spPr>
            <a:xfrm>
              <a:off x="6550275" y="1188539"/>
              <a:ext cx="1171394" cy="1178056"/>
            </a:xfrm>
            <a:custGeom>
              <a:avLst/>
              <a:gdLst/>
              <a:ahLst/>
              <a:cxnLst/>
              <a:rect l="l" t="t" r="r" b="b"/>
              <a:pathLst>
                <a:path w="29695" h="29862" extrusionOk="0">
                  <a:moveTo>
                    <a:pt x="0" y="1"/>
                  </a:moveTo>
                  <a:lnTo>
                    <a:pt x="29694" y="29862"/>
                  </a:lnTo>
                  <a:lnTo>
                    <a:pt x="29694" y="16170"/>
                  </a:lnTo>
                  <a:lnTo>
                    <a:pt x="13526" y="1"/>
                  </a:lnTo>
                  <a:close/>
                </a:path>
              </a:pathLst>
            </a:cu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accent1">
                    <a:lumMod val="50000"/>
                  </a:schemeClr>
                </a:solidFill>
                <a:cs typeface="+mn-ea"/>
              </a:endParaRPr>
            </a:p>
          </p:txBody>
        </p:sp>
        <p:sp>
          <p:nvSpPr>
            <p:cNvPr id="20" name="Google Shape;602;p25">
              <a:extLst>
                <a:ext uri="{FF2B5EF4-FFF2-40B4-BE49-F238E27FC236}">
                  <a16:creationId xmlns:a16="http://schemas.microsoft.com/office/drawing/2014/main" id="{60B74040-836B-BD7E-BD83-A0804556564C}"/>
                </a:ext>
              </a:extLst>
            </p:cNvPr>
            <p:cNvSpPr txBox="1"/>
            <p:nvPr/>
          </p:nvSpPr>
          <p:spPr>
            <a:xfrm rot="2700000">
              <a:off x="6696737" y="1488448"/>
              <a:ext cx="1142543" cy="306319"/>
            </a:xfrm>
            <a:prstGeom prst="rect">
              <a:avLst/>
            </a:pr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a:solidFill>
                    <a:schemeClr val="accent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2.Nội dung</a:t>
              </a:r>
            </a:p>
          </p:txBody>
        </p:sp>
      </p:grpSp>
      <p:grpSp>
        <p:nvGrpSpPr>
          <p:cNvPr id="21" name="Google Shape;603;p25">
            <a:extLst>
              <a:ext uri="{FF2B5EF4-FFF2-40B4-BE49-F238E27FC236}">
                <a16:creationId xmlns:a16="http://schemas.microsoft.com/office/drawing/2014/main" id="{C885F2E7-6144-E580-DBAD-F2C721DBABB8}"/>
              </a:ext>
            </a:extLst>
          </p:cNvPr>
          <p:cNvGrpSpPr/>
          <p:nvPr/>
        </p:nvGrpSpPr>
        <p:grpSpPr>
          <a:xfrm>
            <a:off x="6559456" y="7198588"/>
            <a:ext cx="3881899" cy="2280693"/>
            <a:chOff x="4912876" y="2966592"/>
            <a:chExt cx="2867301" cy="1684596"/>
          </a:xfrm>
        </p:grpSpPr>
        <p:sp>
          <p:nvSpPr>
            <p:cNvPr id="22" name="Google Shape;604;p25">
              <a:extLst>
                <a:ext uri="{FF2B5EF4-FFF2-40B4-BE49-F238E27FC236}">
                  <a16:creationId xmlns:a16="http://schemas.microsoft.com/office/drawing/2014/main" id="{0AE0F428-2E5D-DF7D-CDB1-2A5C78E059FA}"/>
                </a:ext>
              </a:extLst>
            </p:cNvPr>
            <p:cNvSpPr/>
            <p:nvPr/>
          </p:nvSpPr>
          <p:spPr>
            <a:xfrm rot="5400000">
              <a:off x="6555402" y="3427116"/>
              <a:ext cx="1161000" cy="1171319"/>
            </a:xfrm>
            <a:custGeom>
              <a:avLst/>
              <a:gdLst/>
              <a:ahLst/>
              <a:cxnLst/>
              <a:rect l="l" t="t" r="r" b="b"/>
              <a:pathLst>
                <a:path w="29695" h="29957" extrusionOk="0">
                  <a:moveTo>
                    <a:pt x="0" y="1"/>
                  </a:moveTo>
                  <a:lnTo>
                    <a:pt x="0" y="3347"/>
                  </a:lnTo>
                  <a:lnTo>
                    <a:pt x="26611" y="29957"/>
                  </a:lnTo>
                  <a:lnTo>
                    <a:pt x="29694" y="29957"/>
                  </a:lnTo>
                  <a:lnTo>
                    <a:pt x="28278" y="26266"/>
                  </a:lnTo>
                  <a:lnTo>
                    <a:pt x="3012" y="656"/>
                  </a:lnTo>
                  <a:lnTo>
                    <a:pt x="0" y="1"/>
                  </a:lnTo>
                  <a:close/>
                </a:path>
              </a:pathLst>
            </a:cu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accent1">
                    <a:lumMod val="50000"/>
                  </a:schemeClr>
                </a:solidFill>
                <a:cs typeface="+mn-ea"/>
              </a:endParaRPr>
            </a:p>
          </p:txBody>
        </p:sp>
        <p:sp>
          <p:nvSpPr>
            <p:cNvPr id="23" name="Google Shape;605;p25">
              <a:extLst>
                <a:ext uri="{FF2B5EF4-FFF2-40B4-BE49-F238E27FC236}">
                  <a16:creationId xmlns:a16="http://schemas.microsoft.com/office/drawing/2014/main" id="{601BF87F-3430-E789-2D79-B8D16295E5CC}"/>
                </a:ext>
              </a:extLst>
            </p:cNvPr>
            <p:cNvSpPr/>
            <p:nvPr/>
          </p:nvSpPr>
          <p:spPr>
            <a:xfrm>
              <a:off x="4912876" y="2966592"/>
              <a:ext cx="2676811" cy="1499664"/>
            </a:xfrm>
            <a:custGeom>
              <a:avLst/>
              <a:gdLst/>
              <a:ahLst/>
              <a:cxnLst/>
              <a:rect l="l" t="t" r="r" b="b"/>
              <a:pathLst>
                <a:path w="102668" h="57519" extrusionOk="0">
                  <a:moveTo>
                    <a:pt x="2584" y="0"/>
                  </a:moveTo>
                  <a:cubicBezTo>
                    <a:pt x="1155" y="0"/>
                    <a:pt x="0" y="1167"/>
                    <a:pt x="0" y="2596"/>
                  </a:cubicBezTo>
                  <a:lnTo>
                    <a:pt x="0" y="54923"/>
                  </a:lnTo>
                  <a:cubicBezTo>
                    <a:pt x="0" y="56352"/>
                    <a:pt x="1155" y="57519"/>
                    <a:pt x="2584" y="57519"/>
                  </a:cubicBezTo>
                  <a:lnTo>
                    <a:pt x="100072" y="57519"/>
                  </a:lnTo>
                  <a:cubicBezTo>
                    <a:pt x="101501" y="57519"/>
                    <a:pt x="102668" y="56352"/>
                    <a:pt x="102668" y="54923"/>
                  </a:cubicBezTo>
                  <a:lnTo>
                    <a:pt x="102668" y="2596"/>
                  </a:lnTo>
                  <a:cubicBezTo>
                    <a:pt x="102668" y="1167"/>
                    <a:pt x="101501" y="0"/>
                    <a:pt x="100072" y="0"/>
                  </a:cubicBezTo>
                  <a:close/>
                </a:path>
              </a:pathLst>
            </a:cu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225425"/>
              <a:r>
                <a:rPr lang="en-US">
                  <a:solidFill>
                    <a:schemeClr val="accent1">
                      <a:lumMod val="50000"/>
                    </a:schemeClr>
                  </a:solidFill>
                  <a:cs typeface="+mn-ea"/>
                </a:rPr>
                <a:t>-Quan niệm thẩm mĩ toàn diện của Nguyễn Tuân: tài-tâm, cái đẹp- cái thiện</a:t>
              </a:r>
            </a:p>
          </p:txBody>
        </p:sp>
        <p:sp>
          <p:nvSpPr>
            <p:cNvPr id="24" name="Google Shape;606;p25">
              <a:extLst>
                <a:ext uri="{FF2B5EF4-FFF2-40B4-BE49-F238E27FC236}">
                  <a16:creationId xmlns:a16="http://schemas.microsoft.com/office/drawing/2014/main" id="{F73E5D65-0702-0596-ACCB-83CB34895BFA}"/>
                </a:ext>
              </a:extLst>
            </p:cNvPr>
            <p:cNvSpPr/>
            <p:nvPr/>
          </p:nvSpPr>
          <p:spPr>
            <a:xfrm rot="5400000">
              <a:off x="6557259" y="3428973"/>
              <a:ext cx="1161000" cy="1167604"/>
            </a:xfrm>
            <a:custGeom>
              <a:avLst/>
              <a:gdLst/>
              <a:ahLst/>
              <a:cxnLst/>
              <a:rect l="l" t="t" r="r" b="b"/>
              <a:pathLst>
                <a:path w="29695" h="29862" extrusionOk="0">
                  <a:moveTo>
                    <a:pt x="0" y="1"/>
                  </a:moveTo>
                  <a:lnTo>
                    <a:pt x="29694" y="29862"/>
                  </a:lnTo>
                  <a:lnTo>
                    <a:pt x="29694" y="16170"/>
                  </a:lnTo>
                  <a:lnTo>
                    <a:pt x="13526" y="1"/>
                  </a:lnTo>
                  <a:close/>
                </a:path>
              </a:pathLst>
            </a:cu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accent1">
                    <a:lumMod val="50000"/>
                  </a:schemeClr>
                </a:solidFill>
                <a:cs typeface="+mn-ea"/>
              </a:endParaRPr>
            </a:p>
          </p:txBody>
        </p:sp>
        <p:sp>
          <p:nvSpPr>
            <p:cNvPr id="25" name="Google Shape;607;p25">
              <a:extLst>
                <a:ext uri="{FF2B5EF4-FFF2-40B4-BE49-F238E27FC236}">
                  <a16:creationId xmlns:a16="http://schemas.microsoft.com/office/drawing/2014/main" id="{E4D6CC8C-58B3-D489-2BFA-AB50A9D8C591}"/>
                </a:ext>
              </a:extLst>
            </p:cNvPr>
            <p:cNvSpPr txBox="1"/>
            <p:nvPr/>
          </p:nvSpPr>
          <p:spPr>
            <a:xfrm rot="-2700000">
              <a:off x="6706397" y="3991914"/>
              <a:ext cx="1132361" cy="303349"/>
            </a:xfrm>
            <a:prstGeom prst="rect">
              <a:avLst/>
            </a:pr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a:solidFill>
                    <a:schemeClr val="accent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2.Nội dung</a:t>
              </a:r>
            </a:p>
          </p:txBody>
        </p:sp>
      </p:grpSp>
      <p:grpSp>
        <p:nvGrpSpPr>
          <p:cNvPr id="26" name="Google Shape;608;p25">
            <a:extLst>
              <a:ext uri="{FF2B5EF4-FFF2-40B4-BE49-F238E27FC236}">
                <a16:creationId xmlns:a16="http://schemas.microsoft.com/office/drawing/2014/main" id="{7D295F1B-27B6-13F3-22C5-159034DB742C}"/>
              </a:ext>
            </a:extLst>
          </p:cNvPr>
          <p:cNvGrpSpPr/>
          <p:nvPr/>
        </p:nvGrpSpPr>
        <p:grpSpPr>
          <a:xfrm>
            <a:off x="1828816" y="7198587"/>
            <a:ext cx="3782198" cy="2359607"/>
            <a:chOff x="1418667" y="2966592"/>
            <a:chExt cx="2793658" cy="1742885"/>
          </a:xfrm>
        </p:grpSpPr>
        <p:sp>
          <p:nvSpPr>
            <p:cNvPr id="27" name="Google Shape;609;p25">
              <a:extLst>
                <a:ext uri="{FF2B5EF4-FFF2-40B4-BE49-F238E27FC236}">
                  <a16:creationId xmlns:a16="http://schemas.microsoft.com/office/drawing/2014/main" id="{AB1E7617-9750-1A00-09FA-B844F18171C5}"/>
                </a:ext>
              </a:extLst>
            </p:cNvPr>
            <p:cNvSpPr/>
            <p:nvPr/>
          </p:nvSpPr>
          <p:spPr>
            <a:xfrm rot="10800000">
              <a:off x="1418667" y="3432273"/>
              <a:ext cx="1150533" cy="1160834"/>
            </a:xfrm>
            <a:custGeom>
              <a:avLst/>
              <a:gdLst/>
              <a:ahLst/>
              <a:cxnLst/>
              <a:rect l="l" t="t" r="r" b="b"/>
              <a:pathLst>
                <a:path w="29695" h="29957" extrusionOk="0">
                  <a:moveTo>
                    <a:pt x="0" y="1"/>
                  </a:moveTo>
                  <a:lnTo>
                    <a:pt x="0" y="3347"/>
                  </a:lnTo>
                  <a:lnTo>
                    <a:pt x="26611" y="29957"/>
                  </a:lnTo>
                  <a:lnTo>
                    <a:pt x="29694" y="29957"/>
                  </a:lnTo>
                  <a:lnTo>
                    <a:pt x="28278" y="26266"/>
                  </a:lnTo>
                  <a:lnTo>
                    <a:pt x="3012" y="656"/>
                  </a:lnTo>
                  <a:lnTo>
                    <a:pt x="0" y="1"/>
                  </a:lnTo>
                  <a:close/>
                </a:path>
              </a:pathLst>
            </a:cu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accent1">
                    <a:lumMod val="50000"/>
                  </a:schemeClr>
                </a:solidFill>
                <a:cs typeface="+mn-ea"/>
              </a:endParaRPr>
            </a:p>
          </p:txBody>
        </p:sp>
        <p:sp>
          <p:nvSpPr>
            <p:cNvPr id="28" name="Google Shape;610;p25">
              <a:extLst>
                <a:ext uri="{FF2B5EF4-FFF2-40B4-BE49-F238E27FC236}">
                  <a16:creationId xmlns:a16="http://schemas.microsoft.com/office/drawing/2014/main" id="{FDAAC1AB-3A67-6ACA-6C3A-E38CB45F4111}"/>
                </a:ext>
              </a:extLst>
            </p:cNvPr>
            <p:cNvSpPr/>
            <p:nvPr/>
          </p:nvSpPr>
          <p:spPr>
            <a:xfrm>
              <a:off x="1535514" y="2966592"/>
              <a:ext cx="2676811" cy="1499664"/>
            </a:xfrm>
            <a:custGeom>
              <a:avLst/>
              <a:gdLst/>
              <a:ahLst/>
              <a:cxnLst/>
              <a:rect l="l" t="t" r="r" b="b"/>
              <a:pathLst>
                <a:path w="102668" h="57519" extrusionOk="0">
                  <a:moveTo>
                    <a:pt x="2596" y="0"/>
                  </a:moveTo>
                  <a:cubicBezTo>
                    <a:pt x="1167" y="0"/>
                    <a:pt x="0" y="1167"/>
                    <a:pt x="0" y="2596"/>
                  </a:cubicBezTo>
                  <a:lnTo>
                    <a:pt x="0" y="54923"/>
                  </a:lnTo>
                  <a:cubicBezTo>
                    <a:pt x="0" y="56352"/>
                    <a:pt x="1167" y="57519"/>
                    <a:pt x="2596" y="57519"/>
                  </a:cubicBezTo>
                  <a:lnTo>
                    <a:pt x="100072" y="57519"/>
                  </a:lnTo>
                  <a:cubicBezTo>
                    <a:pt x="101501" y="57519"/>
                    <a:pt x="102668" y="56352"/>
                    <a:pt x="102668" y="54923"/>
                  </a:cubicBezTo>
                  <a:lnTo>
                    <a:pt x="102668" y="2596"/>
                  </a:lnTo>
                  <a:cubicBezTo>
                    <a:pt x="102668" y="1167"/>
                    <a:pt x="101501" y="0"/>
                    <a:pt x="100072" y="0"/>
                  </a:cubicBezTo>
                  <a:close/>
                </a:path>
              </a:pathLst>
            </a:cu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628650"/>
              <a:r>
                <a:rPr lang="en-US">
                  <a:solidFill>
                    <a:schemeClr val="accent1">
                      <a:lumMod val="50000"/>
                    </a:schemeClr>
                  </a:solidFill>
                  <a:cs typeface="+mn-ea"/>
                </a:rPr>
                <a:t>-Xây dựng nhân vật lí tưởng hoá</a:t>
              </a:r>
            </a:p>
            <a:p>
              <a:pPr marL="628650"/>
              <a:r>
                <a:rPr lang="en-US">
                  <a:solidFill>
                    <a:schemeClr val="accent1">
                      <a:lumMod val="50000"/>
                    </a:schemeClr>
                  </a:solidFill>
                  <a:cs typeface="+mn-ea"/>
                </a:rPr>
                <a:t>-Ngôn ngữ góc cạnh, giàu hình ảnh, có tính tạo hình vừa cổ kính vừa hiện đại</a:t>
              </a:r>
            </a:p>
          </p:txBody>
        </p:sp>
        <p:sp>
          <p:nvSpPr>
            <p:cNvPr id="29" name="Google Shape;611;p25">
              <a:extLst>
                <a:ext uri="{FF2B5EF4-FFF2-40B4-BE49-F238E27FC236}">
                  <a16:creationId xmlns:a16="http://schemas.microsoft.com/office/drawing/2014/main" id="{B5D452B3-192B-7572-8682-A0878DA6B9FF}"/>
                </a:ext>
              </a:extLst>
            </p:cNvPr>
            <p:cNvSpPr/>
            <p:nvPr/>
          </p:nvSpPr>
          <p:spPr>
            <a:xfrm rot="10800000">
              <a:off x="1418667" y="3435954"/>
              <a:ext cx="1150533" cy="1157153"/>
            </a:xfrm>
            <a:custGeom>
              <a:avLst/>
              <a:gdLst/>
              <a:ahLst/>
              <a:cxnLst/>
              <a:rect l="l" t="t" r="r" b="b"/>
              <a:pathLst>
                <a:path w="29695" h="29862" extrusionOk="0">
                  <a:moveTo>
                    <a:pt x="0" y="1"/>
                  </a:moveTo>
                  <a:lnTo>
                    <a:pt x="29694" y="29862"/>
                  </a:lnTo>
                  <a:lnTo>
                    <a:pt x="29694" y="16170"/>
                  </a:lnTo>
                  <a:lnTo>
                    <a:pt x="13526" y="1"/>
                  </a:lnTo>
                  <a:close/>
                </a:path>
              </a:pathLst>
            </a:cu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accent1">
                    <a:lumMod val="50000"/>
                  </a:schemeClr>
                </a:solidFill>
                <a:cs typeface="+mn-ea"/>
              </a:endParaRPr>
            </a:p>
          </p:txBody>
        </p:sp>
        <p:sp>
          <p:nvSpPr>
            <p:cNvPr id="30" name="Google Shape;612;p25">
              <a:extLst>
                <a:ext uri="{FF2B5EF4-FFF2-40B4-BE49-F238E27FC236}">
                  <a16:creationId xmlns:a16="http://schemas.microsoft.com/office/drawing/2014/main" id="{97B8BA2D-5575-83E7-B835-01AE98956E0D}"/>
                </a:ext>
              </a:extLst>
            </p:cNvPr>
            <p:cNvSpPr txBox="1"/>
            <p:nvPr/>
          </p:nvSpPr>
          <p:spPr>
            <a:xfrm rot="2700000">
              <a:off x="1303007" y="3997774"/>
              <a:ext cx="1122178" cy="301227"/>
            </a:xfrm>
            <a:prstGeom prst="rect">
              <a:avLst/>
            </a:pr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a:solidFill>
                    <a:schemeClr val="accent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a:sym typeface="Fira Sans Extra Condensed Medium"/>
              </a:endParaRPr>
            </a:p>
          </p:txBody>
        </p:sp>
      </p:grpSp>
      <p:sp>
        <p:nvSpPr>
          <p:cNvPr id="38" name="TextBox 37">
            <a:extLst>
              <a:ext uri="{FF2B5EF4-FFF2-40B4-BE49-F238E27FC236}">
                <a16:creationId xmlns:a16="http://schemas.microsoft.com/office/drawing/2014/main" id="{1B8135FF-4D59-FC47-B1BA-EA3F9D2DB569}"/>
              </a:ext>
            </a:extLst>
          </p:cNvPr>
          <p:cNvSpPr txBox="1"/>
          <p:nvPr/>
        </p:nvSpPr>
        <p:spPr>
          <a:xfrm>
            <a:off x="312377" y="-5434952"/>
            <a:ext cx="6406586" cy="816827"/>
          </a:xfrm>
          <a:prstGeom prst="rect">
            <a:avLst/>
          </a:prstGeom>
          <a:noFill/>
        </p:spPr>
        <p:txBody>
          <a:bodyPr wrap="square">
            <a:spAutoFit/>
          </a:bodyPr>
          <a:lstStyle/>
          <a:p>
            <a:pPr marL="0" marR="0">
              <a:lnSpc>
                <a:spcPct val="107000"/>
              </a:lnSpc>
              <a:spcBef>
                <a:spcPts val="0"/>
              </a:spcBef>
              <a:spcAft>
                <a:spcPts val="800"/>
              </a:spcAft>
            </a:pPr>
            <a:r>
              <a:rPr lang="en-US" sz="4400" b="1">
                <a:solidFill>
                  <a:srgbClr val="000000"/>
                </a:solidFill>
                <a:effectLst/>
                <a:latin typeface="#9Slide03 Montserrat Light" panose="00000400000000000000" pitchFamily="2" charset="0"/>
                <a:ea typeface="Calibri" panose="020F0502020204030204" pitchFamily="34" charset="0"/>
                <a:cs typeface="Times New Roman" panose="02020603050405020304" pitchFamily="18" charset="0"/>
              </a:rPr>
              <a:t>III. Tổng kết</a:t>
            </a:r>
            <a:endParaRPr lang="en-US" sz="4000" b="1">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9" name="Google Shape;597;p25">
            <a:extLst>
              <a:ext uri="{FF2B5EF4-FFF2-40B4-BE49-F238E27FC236}">
                <a16:creationId xmlns:a16="http://schemas.microsoft.com/office/drawing/2014/main" id="{F2D86263-005D-ACEB-AB43-A20588B36E23}"/>
              </a:ext>
            </a:extLst>
          </p:cNvPr>
          <p:cNvSpPr txBox="1"/>
          <p:nvPr/>
        </p:nvSpPr>
        <p:spPr>
          <a:xfrm rot="2640188">
            <a:off x="1666428" y="8609480"/>
            <a:ext cx="1505478" cy="403510"/>
          </a:xfrm>
          <a:prstGeom prst="rect">
            <a:avLst/>
          </a:prstGeom>
          <a:noFill/>
          <a:ln>
            <a:noFill/>
          </a:ln>
        </p:spPr>
        <p:txBody>
          <a:bodyPr spcFirstLastPara="1" wrap="square" lIns="0" tIns="91425" rIns="0" bIns="91425" anchor="ctr" anchorCtr="0">
            <a:noAutofit/>
          </a:bodyPr>
          <a:lstStyle/>
          <a:p>
            <a:pPr marL="0" marR="0">
              <a:lnSpc>
                <a:spcPct val="107000"/>
              </a:lnSpc>
              <a:spcBef>
                <a:spcPts val="0"/>
              </a:spcBef>
              <a:spcAft>
                <a:spcPts val="800"/>
              </a:spcAft>
            </a:pPr>
            <a:r>
              <a:rPr lang="en-US" sz="1800">
                <a:solidFill>
                  <a:srgbClr val="000000"/>
                </a:solidFill>
                <a:effectLst/>
                <a:latin typeface="#9Slide03 Montserrat Light" panose="00000400000000000000" pitchFamily="2" charset="0"/>
                <a:ea typeface="Calibri" panose="020F0502020204030204" pitchFamily="34" charset="0"/>
                <a:cs typeface="Times New Roman" panose="02020603050405020304" pitchFamily="18" charset="0"/>
              </a:rPr>
              <a:t>1.Nghệ thuật</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18179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randombar(horizontal)">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randombar(horizontal)">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randombar(horizontal)">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randombar(horizontal)">
                                      <p:cBhvr>
                                        <p:cTn id="42" dur="500"/>
                                        <p:tgtEl>
                                          <p:spTgt spid="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7">
                                            <p:txEl>
                                              <p:pRg st="8" end="8"/>
                                            </p:txEl>
                                          </p:spTgt>
                                        </p:tgtEl>
                                        <p:attrNameLst>
                                          <p:attrName>style.visibility</p:attrName>
                                        </p:attrNameLst>
                                      </p:cBhvr>
                                      <p:to>
                                        <p:strVal val="visible"/>
                                      </p:to>
                                    </p:set>
                                    <p:animEffect transition="in" filter="randombar(horizontal)">
                                      <p:cBhvr>
                                        <p:cTn id="47" dur="500"/>
                                        <p:tgtEl>
                                          <p:spTgt spid="7">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7">
                                            <p:txEl>
                                              <p:pRg st="9" end="9"/>
                                            </p:txEl>
                                          </p:spTgt>
                                        </p:tgtEl>
                                        <p:attrNameLst>
                                          <p:attrName>style.visibility</p:attrName>
                                        </p:attrNameLst>
                                      </p:cBhvr>
                                      <p:to>
                                        <p:strVal val="visible"/>
                                      </p:to>
                                    </p:set>
                                    <p:animEffect transition="in" filter="randombar(horizontal)">
                                      <p:cBhvr>
                                        <p:cTn id="52"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593;p25">
            <a:extLst>
              <a:ext uri="{FF2B5EF4-FFF2-40B4-BE49-F238E27FC236}">
                <a16:creationId xmlns:a16="http://schemas.microsoft.com/office/drawing/2014/main" id="{4620048D-793B-84F7-60FE-406C4D502B06}"/>
              </a:ext>
            </a:extLst>
          </p:cNvPr>
          <p:cNvGrpSpPr/>
          <p:nvPr/>
        </p:nvGrpSpPr>
        <p:grpSpPr>
          <a:xfrm>
            <a:off x="1648677" y="1151372"/>
            <a:ext cx="3962337" cy="2181580"/>
            <a:chOff x="1285610" y="1208166"/>
            <a:chExt cx="2926715" cy="1611388"/>
          </a:xfrm>
        </p:grpSpPr>
        <p:sp>
          <p:nvSpPr>
            <p:cNvPr id="5" name="Google Shape;594;p25">
              <a:extLst>
                <a:ext uri="{FF2B5EF4-FFF2-40B4-BE49-F238E27FC236}">
                  <a16:creationId xmlns:a16="http://schemas.microsoft.com/office/drawing/2014/main" id="{AE1A0C1E-EDB0-1280-F2D5-8F4E0338D0CD}"/>
                </a:ext>
              </a:extLst>
            </p:cNvPr>
            <p:cNvSpPr/>
            <p:nvPr/>
          </p:nvSpPr>
          <p:spPr>
            <a:xfrm rot="-5400000">
              <a:off x="1423877" y="1203098"/>
              <a:ext cx="1140288" cy="1150424"/>
            </a:xfrm>
            <a:custGeom>
              <a:avLst/>
              <a:gdLst/>
              <a:ahLst/>
              <a:cxnLst/>
              <a:rect l="l" t="t" r="r" b="b"/>
              <a:pathLst>
                <a:path w="29695" h="29957" extrusionOk="0">
                  <a:moveTo>
                    <a:pt x="0" y="1"/>
                  </a:moveTo>
                  <a:lnTo>
                    <a:pt x="0" y="3347"/>
                  </a:lnTo>
                  <a:lnTo>
                    <a:pt x="26611" y="29957"/>
                  </a:lnTo>
                  <a:lnTo>
                    <a:pt x="29694" y="29957"/>
                  </a:lnTo>
                  <a:lnTo>
                    <a:pt x="28278" y="26266"/>
                  </a:lnTo>
                  <a:lnTo>
                    <a:pt x="3012" y="656"/>
                  </a:lnTo>
                  <a:lnTo>
                    <a:pt x="0" y="1"/>
                  </a:lnTo>
                  <a:close/>
                </a:path>
              </a:pathLst>
            </a:cu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accent1">
                    <a:lumMod val="50000"/>
                  </a:schemeClr>
                </a:solidFill>
                <a:cs typeface="+mn-ea"/>
              </a:endParaRPr>
            </a:p>
          </p:txBody>
        </p:sp>
        <p:sp>
          <p:nvSpPr>
            <p:cNvPr id="6" name="Google Shape;595;p25">
              <a:extLst>
                <a:ext uri="{FF2B5EF4-FFF2-40B4-BE49-F238E27FC236}">
                  <a16:creationId xmlns:a16="http://schemas.microsoft.com/office/drawing/2014/main" id="{E118DDA0-95C1-AA7C-C626-DEB2AB02C4DB}"/>
                </a:ext>
              </a:extLst>
            </p:cNvPr>
            <p:cNvSpPr/>
            <p:nvPr/>
          </p:nvSpPr>
          <p:spPr>
            <a:xfrm>
              <a:off x="1535514" y="1320177"/>
              <a:ext cx="2676811" cy="1499377"/>
            </a:xfrm>
            <a:custGeom>
              <a:avLst/>
              <a:gdLst/>
              <a:ahLst/>
              <a:cxnLst/>
              <a:rect l="l" t="t" r="r" b="b"/>
              <a:pathLst>
                <a:path w="102668" h="57508" extrusionOk="0">
                  <a:moveTo>
                    <a:pt x="2596" y="0"/>
                  </a:moveTo>
                  <a:cubicBezTo>
                    <a:pt x="1167" y="0"/>
                    <a:pt x="0" y="1155"/>
                    <a:pt x="0" y="2584"/>
                  </a:cubicBezTo>
                  <a:lnTo>
                    <a:pt x="0" y="54924"/>
                  </a:lnTo>
                  <a:cubicBezTo>
                    <a:pt x="0" y="56353"/>
                    <a:pt x="1167" y="57508"/>
                    <a:pt x="2596" y="57508"/>
                  </a:cubicBezTo>
                  <a:lnTo>
                    <a:pt x="100072" y="57508"/>
                  </a:lnTo>
                  <a:cubicBezTo>
                    <a:pt x="101501" y="57508"/>
                    <a:pt x="102668" y="56353"/>
                    <a:pt x="102668" y="54924"/>
                  </a:cubicBezTo>
                  <a:lnTo>
                    <a:pt x="102668" y="2584"/>
                  </a:lnTo>
                  <a:cubicBezTo>
                    <a:pt x="102668" y="1155"/>
                    <a:pt x="101501" y="0"/>
                    <a:pt x="100072" y="0"/>
                  </a:cubicBezTo>
                  <a:close/>
                </a:path>
              </a:pathLst>
            </a:cu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511175"/>
              <a:r>
                <a:rPr lang="en-US">
                  <a:solidFill>
                    <a:schemeClr val="accent1">
                      <a:lumMod val="50000"/>
                    </a:schemeClr>
                  </a:solidFill>
                  <a:cs typeface="+mn-ea"/>
                </a:rPr>
                <a:t>-Tình huống truyện độc đáo</a:t>
              </a:r>
            </a:p>
            <a:p>
              <a:pPr marL="511175"/>
              <a:r>
                <a:rPr lang="en-US">
                  <a:solidFill>
                    <a:schemeClr val="accent1">
                      <a:lumMod val="50000"/>
                    </a:schemeClr>
                  </a:solidFill>
                  <a:cs typeface="+mn-ea"/>
                </a:rPr>
                <a:t>-Bút pháp lãng mạn: thủ pháp đối lập, phóng đại</a:t>
              </a:r>
            </a:p>
          </p:txBody>
        </p:sp>
        <p:sp>
          <p:nvSpPr>
            <p:cNvPr id="7" name="Google Shape;596;p25">
              <a:extLst>
                <a:ext uri="{FF2B5EF4-FFF2-40B4-BE49-F238E27FC236}">
                  <a16:creationId xmlns:a16="http://schemas.microsoft.com/office/drawing/2014/main" id="{CF55A8C5-811C-8EB2-7AC6-21E16F2FC9F6}"/>
                </a:ext>
              </a:extLst>
            </p:cNvPr>
            <p:cNvSpPr/>
            <p:nvPr/>
          </p:nvSpPr>
          <p:spPr>
            <a:xfrm rot="-5400000">
              <a:off x="1422053" y="1204922"/>
              <a:ext cx="1140288" cy="1146775"/>
            </a:xfrm>
            <a:custGeom>
              <a:avLst/>
              <a:gdLst/>
              <a:ahLst/>
              <a:cxnLst/>
              <a:rect l="l" t="t" r="r" b="b"/>
              <a:pathLst>
                <a:path w="29695" h="29862" extrusionOk="0">
                  <a:moveTo>
                    <a:pt x="0" y="1"/>
                  </a:moveTo>
                  <a:lnTo>
                    <a:pt x="29694" y="29862"/>
                  </a:lnTo>
                  <a:lnTo>
                    <a:pt x="29694" y="16170"/>
                  </a:lnTo>
                  <a:lnTo>
                    <a:pt x="13526" y="1"/>
                  </a:lnTo>
                  <a:close/>
                </a:path>
              </a:pathLst>
            </a:cu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accent1">
                    <a:lumMod val="50000"/>
                  </a:schemeClr>
                </a:solidFill>
                <a:cs typeface="+mn-ea"/>
              </a:endParaRPr>
            </a:p>
          </p:txBody>
        </p:sp>
        <p:sp>
          <p:nvSpPr>
            <p:cNvPr id="8" name="Google Shape;597;p25">
              <a:extLst>
                <a:ext uri="{FF2B5EF4-FFF2-40B4-BE49-F238E27FC236}">
                  <a16:creationId xmlns:a16="http://schemas.microsoft.com/office/drawing/2014/main" id="{5E914051-E66F-87FC-E4A2-19BED65B3B06}"/>
                </a:ext>
              </a:extLst>
            </p:cNvPr>
            <p:cNvSpPr txBox="1"/>
            <p:nvPr/>
          </p:nvSpPr>
          <p:spPr>
            <a:xfrm rot="18900000">
              <a:off x="1285610" y="1457311"/>
              <a:ext cx="1235196" cy="298046"/>
            </a:xfrm>
            <a:prstGeom prst="rect">
              <a:avLst/>
            </a:pr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a:solidFill>
                    <a:schemeClr val="accent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1.Nghệ thuật</a:t>
              </a:r>
            </a:p>
          </p:txBody>
        </p:sp>
      </p:grpSp>
      <p:grpSp>
        <p:nvGrpSpPr>
          <p:cNvPr id="9" name="Google Shape;598;p25">
            <a:extLst>
              <a:ext uri="{FF2B5EF4-FFF2-40B4-BE49-F238E27FC236}">
                <a16:creationId xmlns:a16="http://schemas.microsoft.com/office/drawing/2014/main" id="{1AD993B7-289B-C545-7B35-7BB14F6EC456}"/>
              </a:ext>
            </a:extLst>
          </p:cNvPr>
          <p:cNvGrpSpPr/>
          <p:nvPr/>
        </p:nvGrpSpPr>
        <p:grpSpPr>
          <a:xfrm>
            <a:off x="6559456" y="964771"/>
            <a:ext cx="3802688" cy="2368182"/>
            <a:chOff x="4912876" y="1070336"/>
            <a:chExt cx="2808793" cy="1749218"/>
          </a:xfrm>
        </p:grpSpPr>
        <p:sp>
          <p:nvSpPr>
            <p:cNvPr id="10" name="Google Shape;599;p25">
              <a:extLst>
                <a:ext uri="{FF2B5EF4-FFF2-40B4-BE49-F238E27FC236}">
                  <a16:creationId xmlns:a16="http://schemas.microsoft.com/office/drawing/2014/main" id="{39FA7849-9929-4541-C85E-A763413DE677}"/>
                </a:ext>
              </a:extLst>
            </p:cNvPr>
            <p:cNvSpPr/>
            <p:nvPr/>
          </p:nvSpPr>
          <p:spPr>
            <a:xfrm>
              <a:off x="6550275" y="1188539"/>
              <a:ext cx="1171394" cy="1181804"/>
            </a:xfrm>
            <a:custGeom>
              <a:avLst/>
              <a:gdLst/>
              <a:ahLst/>
              <a:cxnLst/>
              <a:rect l="l" t="t" r="r" b="b"/>
              <a:pathLst>
                <a:path w="29695" h="29957" extrusionOk="0">
                  <a:moveTo>
                    <a:pt x="0" y="1"/>
                  </a:moveTo>
                  <a:lnTo>
                    <a:pt x="0" y="3347"/>
                  </a:lnTo>
                  <a:lnTo>
                    <a:pt x="26611" y="29957"/>
                  </a:lnTo>
                  <a:lnTo>
                    <a:pt x="29694" y="29957"/>
                  </a:lnTo>
                  <a:lnTo>
                    <a:pt x="28278" y="26266"/>
                  </a:lnTo>
                  <a:lnTo>
                    <a:pt x="3012" y="656"/>
                  </a:lnTo>
                  <a:lnTo>
                    <a:pt x="0" y="1"/>
                  </a:lnTo>
                  <a:close/>
                </a:path>
              </a:pathLst>
            </a:cu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accent1">
                    <a:lumMod val="50000"/>
                  </a:schemeClr>
                </a:solidFill>
                <a:cs typeface="+mn-ea"/>
              </a:endParaRPr>
            </a:p>
          </p:txBody>
        </p:sp>
        <p:sp>
          <p:nvSpPr>
            <p:cNvPr id="11" name="Google Shape;600;p25">
              <a:extLst>
                <a:ext uri="{FF2B5EF4-FFF2-40B4-BE49-F238E27FC236}">
                  <a16:creationId xmlns:a16="http://schemas.microsoft.com/office/drawing/2014/main" id="{568A69E3-9658-127B-ABC9-645678C87D1A}"/>
                </a:ext>
              </a:extLst>
            </p:cNvPr>
            <p:cNvSpPr/>
            <p:nvPr/>
          </p:nvSpPr>
          <p:spPr>
            <a:xfrm>
              <a:off x="4912876" y="1320177"/>
              <a:ext cx="2676811" cy="1499377"/>
            </a:xfrm>
            <a:custGeom>
              <a:avLst/>
              <a:gdLst/>
              <a:ahLst/>
              <a:cxnLst/>
              <a:rect l="l" t="t" r="r" b="b"/>
              <a:pathLst>
                <a:path w="102668" h="57508" extrusionOk="0">
                  <a:moveTo>
                    <a:pt x="2584" y="0"/>
                  </a:moveTo>
                  <a:cubicBezTo>
                    <a:pt x="1155" y="0"/>
                    <a:pt x="0" y="1155"/>
                    <a:pt x="0" y="2584"/>
                  </a:cubicBezTo>
                  <a:lnTo>
                    <a:pt x="0" y="54924"/>
                  </a:lnTo>
                  <a:cubicBezTo>
                    <a:pt x="0" y="56353"/>
                    <a:pt x="1155" y="57508"/>
                    <a:pt x="2584" y="57508"/>
                  </a:cubicBezTo>
                  <a:lnTo>
                    <a:pt x="100072" y="57508"/>
                  </a:lnTo>
                  <a:cubicBezTo>
                    <a:pt x="101501" y="57508"/>
                    <a:pt x="102668" y="56353"/>
                    <a:pt x="102668" y="54924"/>
                  </a:cubicBezTo>
                  <a:lnTo>
                    <a:pt x="102668" y="2584"/>
                  </a:lnTo>
                  <a:cubicBezTo>
                    <a:pt x="102668" y="1155"/>
                    <a:pt x="101501" y="0"/>
                    <a:pt x="100072" y="0"/>
                  </a:cubicBezTo>
                  <a:close/>
                </a:path>
              </a:pathLst>
            </a:cu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225425">
                <a:tabLst>
                  <a:tab pos="2916238" algn="l"/>
                </a:tabLst>
              </a:pPr>
              <a:r>
                <a:rPr lang="en-US">
                  <a:solidFill>
                    <a:schemeClr val="accent1">
                      <a:lumMod val="50000"/>
                    </a:schemeClr>
                  </a:solidFill>
                  <a:cs typeface="+mn-ea"/>
                </a:rPr>
                <a:t>-Khẳng định ngợi ca sự </a:t>
              </a:r>
            </a:p>
            <a:p>
              <a:pPr marL="225425">
                <a:tabLst>
                  <a:tab pos="2916238" algn="l"/>
                </a:tabLst>
              </a:pPr>
              <a:r>
                <a:rPr lang="en-US">
                  <a:solidFill>
                    <a:schemeClr val="accent1">
                      <a:lumMod val="50000"/>
                    </a:schemeClr>
                  </a:solidFill>
                  <a:cs typeface="+mn-ea"/>
                </a:rPr>
                <a:t>vất tử, vĩnh hằng của cái </a:t>
              </a:r>
            </a:p>
            <a:p>
              <a:pPr marL="225425">
                <a:tabLst>
                  <a:tab pos="2916238" algn="l"/>
                </a:tabLst>
              </a:pPr>
              <a:r>
                <a:rPr lang="en-US">
                  <a:solidFill>
                    <a:schemeClr val="accent1">
                      <a:lumMod val="50000"/>
                    </a:schemeClr>
                  </a:solidFill>
                  <a:cs typeface="+mn-ea"/>
                </a:rPr>
                <a:t>đẹp</a:t>
              </a:r>
            </a:p>
          </p:txBody>
        </p:sp>
        <p:sp>
          <p:nvSpPr>
            <p:cNvPr id="12" name="Google Shape;601;p25">
              <a:extLst>
                <a:ext uri="{FF2B5EF4-FFF2-40B4-BE49-F238E27FC236}">
                  <a16:creationId xmlns:a16="http://schemas.microsoft.com/office/drawing/2014/main" id="{73A70780-440F-1B09-5858-8EF6C21142BD}"/>
                </a:ext>
              </a:extLst>
            </p:cNvPr>
            <p:cNvSpPr/>
            <p:nvPr/>
          </p:nvSpPr>
          <p:spPr>
            <a:xfrm>
              <a:off x="6550275" y="1188539"/>
              <a:ext cx="1171394" cy="1178056"/>
            </a:xfrm>
            <a:custGeom>
              <a:avLst/>
              <a:gdLst/>
              <a:ahLst/>
              <a:cxnLst/>
              <a:rect l="l" t="t" r="r" b="b"/>
              <a:pathLst>
                <a:path w="29695" h="29862" extrusionOk="0">
                  <a:moveTo>
                    <a:pt x="0" y="1"/>
                  </a:moveTo>
                  <a:lnTo>
                    <a:pt x="29694" y="29862"/>
                  </a:lnTo>
                  <a:lnTo>
                    <a:pt x="29694" y="16170"/>
                  </a:lnTo>
                  <a:lnTo>
                    <a:pt x="13526" y="1"/>
                  </a:lnTo>
                  <a:close/>
                </a:path>
              </a:pathLst>
            </a:cu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accent1">
                    <a:lumMod val="50000"/>
                  </a:schemeClr>
                </a:solidFill>
                <a:cs typeface="+mn-ea"/>
              </a:endParaRPr>
            </a:p>
          </p:txBody>
        </p:sp>
        <p:sp>
          <p:nvSpPr>
            <p:cNvPr id="13" name="Google Shape;602;p25">
              <a:extLst>
                <a:ext uri="{FF2B5EF4-FFF2-40B4-BE49-F238E27FC236}">
                  <a16:creationId xmlns:a16="http://schemas.microsoft.com/office/drawing/2014/main" id="{EF505384-8C5C-6911-FF98-4E5791627C64}"/>
                </a:ext>
              </a:extLst>
            </p:cNvPr>
            <p:cNvSpPr txBox="1"/>
            <p:nvPr/>
          </p:nvSpPr>
          <p:spPr>
            <a:xfrm rot="2700000">
              <a:off x="6696737" y="1488448"/>
              <a:ext cx="1142543" cy="306319"/>
            </a:xfrm>
            <a:prstGeom prst="rect">
              <a:avLst/>
            </a:pr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a:solidFill>
                    <a:schemeClr val="accent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2.Nội dung</a:t>
              </a:r>
            </a:p>
          </p:txBody>
        </p:sp>
      </p:grpSp>
      <p:grpSp>
        <p:nvGrpSpPr>
          <p:cNvPr id="14" name="Google Shape;603;p25">
            <a:extLst>
              <a:ext uri="{FF2B5EF4-FFF2-40B4-BE49-F238E27FC236}">
                <a16:creationId xmlns:a16="http://schemas.microsoft.com/office/drawing/2014/main" id="{4223E4DA-CE1A-C287-EE4B-7B8B6BAC87C9}"/>
              </a:ext>
            </a:extLst>
          </p:cNvPr>
          <p:cNvGrpSpPr/>
          <p:nvPr/>
        </p:nvGrpSpPr>
        <p:grpSpPr>
          <a:xfrm>
            <a:off x="6559456" y="3532021"/>
            <a:ext cx="3881899" cy="2280693"/>
            <a:chOff x="4912876" y="2966592"/>
            <a:chExt cx="2867301" cy="1684596"/>
          </a:xfrm>
        </p:grpSpPr>
        <p:sp>
          <p:nvSpPr>
            <p:cNvPr id="15" name="Google Shape;604;p25">
              <a:extLst>
                <a:ext uri="{FF2B5EF4-FFF2-40B4-BE49-F238E27FC236}">
                  <a16:creationId xmlns:a16="http://schemas.microsoft.com/office/drawing/2014/main" id="{3F9D22E2-C7B3-473F-FB2F-AEDC1B0534B0}"/>
                </a:ext>
              </a:extLst>
            </p:cNvPr>
            <p:cNvSpPr/>
            <p:nvPr/>
          </p:nvSpPr>
          <p:spPr>
            <a:xfrm rot="5400000">
              <a:off x="6555402" y="3427116"/>
              <a:ext cx="1161000" cy="1171319"/>
            </a:xfrm>
            <a:custGeom>
              <a:avLst/>
              <a:gdLst/>
              <a:ahLst/>
              <a:cxnLst/>
              <a:rect l="l" t="t" r="r" b="b"/>
              <a:pathLst>
                <a:path w="29695" h="29957" extrusionOk="0">
                  <a:moveTo>
                    <a:pt x="0" y="1"/>
                  </a:moveTo>
                  <a:lnTo>
                    <a:pt x="0" y="3347"/>
                  </a:lnTo>
                  <a:lnTo>
                    <a:pt x="26611" y="29957"/>
                  </a:lnTo>
                  <a:lnTo>
                    <a:pt x="29694" y="29957"/>
                  </a:lnTo>
                  <a:lnTo>
                    <a:pt x="28278" y="26266"/>
                  </a:lnTo>
                  <a:lnTo>
                    <a:pt x="3012" y="656"/>
                  </a:lnTo>
                  <a:lnTo>
                    <a:pt x="0" y="1"/>
                  </a:lnTo>
                  <a:close/>
                </a:path>
              </a:pathLst>
            </a:cu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accent1">
                    <a:lumMod val="50000"/>
                  </a:schemeClr>
                </a:solidFill>
                <a:cs typeface="+mn-ea"/>
              </a:endParaRPr>
            </a:p>
          </p:txBody>
        </p:sp>
        <p:sp>
          <p:nvSpPr>
            <p:cNvPr id="16" name="Google Shape;605;p25">
              <a:extLst>
                <a:ext uri="{FF2B5EF4-FFF2-40B4-BE49-F238E27FC236}">
                  <a16:creationId xmlns:a16="http://schemas.microsoft.com/office/drawing/2014/main" id="{B63BECFF-DACF-0571-68BB-399B012890D4}"/>
                </a:ext>
              </a:extLst>
            </p:cNvPr>
            <p:cNvSpPr/>
            <p:nvPr/>
          </p:nvSpPr>
          <p:spPr>
            <a:xfrm>
              <a:off x="4912876" y="2966592"/>
              <a:ext cx="2676811" cy="1499664"/>
            </a:xfrm>
            <a:custGeom>
              <a:avLst/>
              <a:gdLst/>
              <a:ahLst/>
              <a:cxnLst/>
              <a:rect l="l" t="t" r="r" b="b"/>
              <a:pathLst>
                <a:path w="102668" h="57519" extrusionOk="0">
                  <a:moveTo>
                    <a:pt x="2584" y="0"/>
                  </a:moveTo>
                  <a:cubicBezTo>
                    <a:pt x="1155" y="0"/>
                    <a:pt x="0" y="1167"/>
                    <a:pt x="0" y="2596"/>
                  </a:cubicBezTo>
                  <a:lnTo>
                    <a:pt x="0" y="54923"/>
                  </a:lnTo>
                  <a:cubicBezTo>
                    <a:pt x="0" y="56352"/>
                    <a:pt x="1155" y="57519"/>
                    <a:pt x="2584" y="57519"/>
                  </a:cubicBezTo>
                  <a:lnTo>
                    <a:pt x="100072" y="57519"/>
                  </a:lnTo>
                  <a:cubicBezTo>
                    <a:pt x="101501" y="57519"/>
                    <a:pt x="102668" y="56352"/>
                    <a:pt x="102668" y="54923"/>
                  </a:cubicBezTo>
                  <a:lnTo>
                    <a:pt x="102668" y="2596"/>
                  </a:lnTo>
                  <a:cubicBezTo>
                    <a:pt x="102668" y="1167"/>
                    <a:pt x="101501" y="0"/>
                    <a:pt x="100072" y="0"/>
                  </a:cubicBezTo>
                  <a:close/>
                </a:path>
              </a:pathLst>
            </a:cu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225425"/>
              <a:r>
                <a:rPr lang="en-US">
                  <a:solidFill>
                    <a:schemeClr val="accent1">
                      <a:lumMod val="50000"/>
                    </a:schemeClr>
                  </a:solidFill>
                  <a:cs typeface="+mn-ea"/>
                </a:rPr>
                <a:t>-Quan niệm thẩm mĩ toàn diện của Nguyễn Tuân: tài-tâm, cái đẹp- cái thiện</a:t>
              </a:r>
            </a:p>
          </p:txBody>
        </p:sp>
        <p:sp>
          <p:nvSpPr>
            <p:cNvPr id="17" name="Google Shape;606;p25">
              <a:extLst>
                <a:ext uri="{FF2B5EF4-FFF2-40B4-BE49-F238E27FC236}">
                  <a16:creationId xmlns:a16="http://schemas.microsoft.com/office/drawing/2014/main" id="{A66CC30F-E240-A489-B118-8D7B701DFE69}"/>
                </a:ext>
              </a:extLst>
            </p:cNvPr>
            <p:cNvSpPr/>
            <p:nvPr/>
          </p:nvSpPr>
          <p:spPr>
            <a:xfrm rot="5400000">
              <a:off x="6557259" y="3428973"/>
              <a:ext cx="1161000" cy="1167604"/>
            </a:xfrm>
            <a:custGeom>
              <a:avLst/>
              <a:gdLst/>
              <a:ahLst/>
              <a:cxnLst/>
              <a:rect l="l" t="t" r="r" b="b"/>
              <a:pathLst>
                <a:path w="29695" h="29862" extrusionOk="0">
                  <a:moveTo>
                    <a:pt x="0" y="1"/>
                  </a:moveTo>
                  <a:lnTo>
                    <a:pt x="29694" y="29862"/>
                  </a:lnTo>
                  <a:lnTo>
                    <a:pt x="29694" y="16170"/>
                  </a:lnTo>
                  <a:lnTo>
                    <a:pt x="13526" y="1"/>
                  </a:lnTo>
                  <a:close/>
                </a:path>
              </a:pathLst>
            </a:cu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accent1">
                    <a:lumMod val="50000"/>
                  </a:schemeClr>
                </a:solidFill>
                <a:cs typeface="+mn-ea"/>
              </a:endParaRPr>
            </a:p>
          </p:txBody>
        </p:sp>
        <p:sp>
          <p:nvSpPr>
            <p:cNvPr id="18" name="Google Shape;607;p25">
              <a:extLst>
                <a:ext uri="{FF2B5EF4-FFF2-40B4-BE49-F238E27FC236}">
                  <a16:creationId xmlns:a16="http://schemas.microsoft.com/office/drawing/2014/main" id="{5169AFD1-03BA-42B8-89A4-AAF31928B6FC}"/>
                </a:ext>
              </a:extLst>
            </p:cNvPr>
            <p:cNvSpPr txBox="1"/>
            <p:nvPr/>
          </p:nvSpPr>
          <p:spPr>
            <a:xfrm rot="-2700000">
              <a:off x="6706397" y="3991914"/>
              <a:ext cx="1132361" cy="303349"/>
            </a:xfrm>
            <a:prstGeom prst="rect">
              <a:avLst/>
            </a:pr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a:solidFill>
                    <a:schemeClr val="accent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2.Nội dung</a:t>
              </a:r>
            </a:p>
          </p:txBody>
        </p:sp>
      </p:grpSp>
      <p:grpSp>
        <p:nvGrpSpPr>
          <p:cNvPr id="19" name="Google Shape;608;p25">
            <a:extLst>
              <a:ext uri="{FF2B5EF4-FFF2-40B4-BE49-F238E27FC236}">
                <a16:creationId xmlns:a16="http://schemas.microsoft.com/office/drawing/2014/main" id="{D428905B-89C6-6558-03E8-2246DB7A8785}"/>
              </a:ext>
            </a:extLst>
          </p:cNvPr>
          <p:cNvGrpSpPr/>
          <p:nvPr/>
        </p:nvGrpSpPr>
        <p:grpSpPr>
          <a:xfrm>
            <a:off x="1828816" y="3532020"/>
            <a:ext cx="3782198" cy="2359607"/>
            <a:chOff x="1418667" y="2966592"/>
            <a:chExt cx="2793658" cy="1742885"/>
          </a:xfrm>
        </p:grpSpPr>
        <p:sp>
          <p:nvSpPr>
            <p:cNvPr id="20" name="Google Shape;609;p25">
              <a:extLst>
                <a:ext uri="{FF2B5EF4-FFF2-40B4-BE49-F238E27FC236}">
                  <a16:creationId xmlns:a16="http://schemas.microsoft.com/office/drawing/2014/main" id="{38075177-C4C0-B70C-A6A5-097D755EFFA6}"/>
                </a:ext>
              </a:extLst>
            </p:cNvPr>
            <p:cNvSpPr/>
            <p:nvPr/>
          </p:nvSpPr>
          <p:spPr>
            <a:xfrm rot="10800000">
              <a:off x="1418667" y="3432273"/>
              <a:ext cx="1150533" cy="1160834"/>
            </a:xfrm>
            <a:custGeom>
              <a:avLst/>
              <a:gdLst/>
              <a:ahLst/>
              <a:cxnLst/>
              <a:rect l="l" t="t" r="r" b="b"/>
              <a:pathLst>
                <a:path w="29695" h="29957" extrusionOk="0">
                  <a:moveTo>
                    <a:pt x="0" y="1"/>
                  </a:moveTo>
                  <a:lnTo>
                    <a:pt x="0" y="3347"/>
                  </a:lnTo>
                  <a:lnTo>
                    <a:pt x="26611" y="29957"/>
                  </a:lnTo>
                  <a:lnTo>
                    <a:pt x="29694" y="29957"/>
                  </a:lnTo>
                  <a:lnTo>
                    <a:pt x="28278" y="26266"/>
                  </a:lnTo>
                  <a:lnTo>
                    <a:pt x="3012" y="656"/>
                  </a:lnTo>
                  <a:lnTo>
                    <a:pt x="0" y="1"/>
                  </a:lnTo>
                  <a:close/>
                </a:path>
              </a:pathLst>
            </a:cu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accent1">
                    <a:lumMod val="50000"/>
                  </a:schemeClr>
                </a:solidFill>
                <a:cs typeface="+mn-ea"/>
              </a:endParaRPr>
            </a:p>
          </p:txBody>
        </p:sp>
        <p:sp>
          <p:nvSpPr>
            <p:cNvPr id="21" name="Google Shape;610;p25">
              <a:extLst>
                <a:ext uri="{FF2B5EF4-FFF2-40B4-BE49-F238E27FC236}">
                  <a16:creationId xmlns:a16="http://schemas.microsoft.com/office/drawing/2014/main" id="{CF30137D-58D1-5AA1-1B87-751ABC2CDD9F}"/>
                </a:ext>
              </a:extLst>
            </p:cNvPr>
            <p:cNvSpPr/>
            <p:nvPr/>
          </p:nvSpPr>
          <p:spPr>
            <a:xfrm>
              <a:off x="1535514" y="2966592"/>
              <a:ext cx="2676811" cy="1499664"/>
            </a:xfrm>
            <a:custGeom>
              <a:avLst/>
              <a:gdLst/>
              <a:ahLst/>
              <a:cxnLst/>
              <a:rect l="l" t="t" r="r" b="b"/>
              <a:pathLst>
                <a:path w="102668" h="57519" extrusionOk="0">
                  <a:moveTo>
                    <a:pt x="2596" y="0"/>
                  </a:moveTo>
                  <a:cubicBezTo>
                    <a:pt x="1167" y="0"/>
                    <a:pt x="0" y="1167"/>
                    <a:pt x="0" y="2596"/>
                  </a:cubicBezTo>
                  <a:lnTo>
                    <a:pt x="0" y="54923"/>
                  </a:lnTo>
                  <a:cubicBezTo>
                    <a:pt x="0" y="56352"/>
                    <a:pt x="1167" y="57519"/>
                    <a:pt x="2596" y="57519"/>
                  </a:cubicBezTo>
                  <a:lnTo>
                    <a:pt x="100072" y="57519"/>
                  </a:lnTo>
                  <a:cubicBezTo>
                    <a:pt x="101501" y="57519"/>
                    <a:pt x="102668" y="56352"/>
                    <a:pt x="102668" y="54923"/>
                  </a:cubicBezTo>
                  <a:lnTo>
                    <a:pt x="102668" y="2596"/>
                  </a:lnTo>
                  <a:cubicBezTo>
                    <a:pt x="102668" y="1167"/>
                    <a:pt x="101501" y="0"/>
                    <a:pt x="100072" y="0"/>
                  </a:cubicBezTo>
                  <a:close/>
                </a:path>
              </a:pathLst>
            </a:cu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628650"/>
              <a:r>
                <a:rPr lang="en-US">
                  <a:solidFill>
                    <a:schemeClr val="accent1">
                      <a:lumMod val="50000"/>
                    </a:schemeClr>
                  </a:solidFill>
                  <a:cs typeface="+mn-ea"/>
                </a:rPr>
                <a:t>-Xây dựng nhân vật lí tưởng hoá</a:t>
              </a:r>
            </a:p>
            <a:p>
              <a:pPr marL="628650"/>
              <a:r>
                <a:rPr lang="en-US">
                  <a:solidFill>
                    <a:schemeClr val="accent1">
                      <a:lumMod val="50000"/>
                    </a:schemeClr>
                  </a:solidFill>
                  <a:cs typeface="+mn-ea"/>
                </a:rPr>
                <a:t>-Ngôn ngữ góc cạnh, giàu hình ảnh, có tính tạo hình vừa cổ kính vừa hiện đại</a:t>
              </a:r>
            </a:p>
          </p:txBody>
        </p:sp>
        <p:sp>
          <p:nvSpPr>
            <p:cNvPr id="22" name="Google Shape;611;p25">
              <a:extLst>
                <a:ext uri="{FF2B5EF4-FFF2-40B4-BE49-F238E27FC236}">
                  <a16:creationId xmlns:a16="http://schemas.microsoft.com/office/drawing/2014/main" id="{9CE70F99-EBB8-5E37-3556-F95546271978}"/>
                </a:ext>
              </a:extLst>
            </p:cNvPr>
            <p:cNvSpPr/>
            <p:nvPr/>
          </p:nvSpPr>
          <p:spPr>
            <a:xfrm rot="10800000">
              <a:off x="1418667" y="3435954"/>
              <a:ext cx="1150533" cy="1157153"/>
            </a:xfrm>
            <a:custGeom>
              <a:avLst/>
              <a:gdLst/>
              <a:ahLst/>
              <a:cxnLst/>
              <a:rect l="l" t="t" r="r" b="b"/>
              <a:pathLst>
                <a:path w="29695" h="29862" extrusionOk="0">
                  <a:moveTo>
                    <a:pt x="0" y="1"/>
                  </a:moveTo>
                  <a:lnTo>
                    <a:pt x="29694" y="29862"/>
                  </a:lnTo>
                  <a:lnTo>
                    <a:pt x="29694" y="16170"/>
                  </a:lnTo>
                  <a:lnTo>
                    <a:pt x="13526" y="1"/>
                  </a:lnTo>
                  <a:close/>
                </a:path>
              </a:pathLst>
            </a:cu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accent1">
                    <a:lumMod val="50000"/>
                  </a:schemeClr>
                </a:solidFill>
                <a:cs typeface="+mn-ea"/>
              </a:endParaRPr>
            </a:p>
          </p:txBody>
        </p:sp>
        <p:sp>
          <p:nvSpPr>
            <p:cNvPr id="23" name="Google Shape;612;p25">
              <a:extLst>
                <a:ext uri="{FF2B5EF4-FFF2-40B4-BE49-F238E27FC236}">
                  <a16:creationId xmlns:a16="http://schemas.microsoft.com/office/drawing/2014/main" id="{3DF76814-A6C5-209C-9EC5-C9837037FAE2}"/>
                </a:ext>
              </a:extLst>
            </p:cNvPr>
            <p:cNvSpPr txBox="1"/>
            <p:nvPr/>
          </p:nvSpPr>
          <p:spPr>
            <a:xfrm rot="2700000">
              <a:off x="1303007" y="3997774"/>
              <a:ext cx="1122178" cy="301227"/>
            </a:xfrm>
            <a:prstGeom prst="rect">
              <a:avLst/>
            </a:pr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a:solidFill>
                    <a:schemeClr val="accent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a:sym typeface="Fira Sans Extra Condensed Medium"/>
              </a:endParaRPr>
            </a:p>
          </p:txBody>
        </p:sp>
      </p:grpSp>
      <p:grpSp>
        <p:nvGrpSpPr>
          <p:cNvPr id="24" name="Google Shape;613;p25">
            <a:extLst>
              <a:ext uri="{FF2B5EF4-FFF2-40B4-BE49-F238E27FC236}">
                <a16:creationId xmlns:a16="http://schemas.microsoft.com/office/drawing/2014/main" id="{D299B43E-A893-BC79-459A-27D4196290F7}"/>
              </a:ext>
            </a:extLst>
          </p:cNvPr>
          <p:cNvGrpSpPr/>
          <p:nvPr/>
        </p:nvGrpSpPr>
        <p:grpSpPr>
          <a:xfrm>
            <a:off x="5124740" y="2466247"/>
            <a:ext cx="1929466" cy="1927354"/>
            <a:chOff x="3853147" y="2179376"/>
            <a:chExt cx="1425168" cy="1423608"/>
          </a:xfrm>
        </p:grpSpPr>
        <p:sp>
          <p:nvSpPr>
            <p:cNvPr id="25" name="Google Shape;614;p25">
              <a:extLst>
                <a:ext uri="{FF2B5EF4-FFF2-40B4-BE49-F238E27FC236}">
                  <a16:creationId xmlns:a16="http://schemas.microsoft.com/office/drawing/2014/main" id="{185C25D4-BC3B-B51D-2C17-F379C17F5861}"/>
                </a:ext>
              </a:extLst>
            </p:cNvPr>
            <p:cNvSpPr/>
            <p:nvPr/>
          </p:nvSpPr>
          <p:spPr>
            <a:xfrm>
              <a:off x="3949375" y="2255139"/>
              <a:ext cx="1254765" cy="1254739"/>
            </a:xfrm>
            <a:custGeom>
              <a:avLst/>
              <a:gdLst/>
              <a:ahLst/>
              <a:cxnLst/>
              <a:rect l="l" t="t" r="r" b="b"/>
              <a:pathLst>
                <a:path w="48126" h="48125" extrusionOk="0">
                  <a:moveTo>
                    <a:pt x="24063" y="0"/>
                  </a:moveTo>
                  <a:cubicBezTo>
                    <a:pt x="10776" y="0"/>
                    <a:pt x="1" y="10775"/>
                    <a:pt x="1" y="24062"/>
                  </a:cubicBezTo>
                  <a:cubicBezTo>
                    <a:pt x="1" y="37350"/>
                    <a:pt x="10776" y="48125"/>
                    <a:pt x="24063" y="48125"/>
                  </a:cubicBezTo>
                  <a:cubicBezTo>
                    <a:pt x="37351" y="48125"/>
                    <a:pt x="48126" y="37350"/>
                    <a:pt x="48126" y="24062"/>
                  </a:cubicBezTo>
                  <a:cubicBezTo>
                    <a:pt x="48126" y="10775"/>
                    <a:pt x="37351" y="0"/>
                    <a:pt x="240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15;p25">
              <a:extLst>
                <a:ext uri="{FF2B5EF4-FFF2-40B4-BE49-F238E27FC236}">
                  <a16:creationId xmlns:a16="http://schemas.microsoft.com/office/drawing/2014/main" id="{5F3DF71C-315C-D486-AC94-FC56B3CEF0C2}"/>
                </a:ext>
              </a:extLst>
            </p:cNvPr>
            <p:cNvSpPr/>
            <p:nvPr/>
          </p:nvSpPr>
          <p:spPr>
            <a:xfrm>
              <a:off x="4492279" y="2705517"/>
              <a:ext cx="785408" cy="897468"/>
            </a:xfrm>
            <a:custGeom>
              <a:avLst/>
              <a:gdLst/>
              <a:ahLst/>
              <a:cxnLst/>
              <a:rect l="l" t="t" r="r" b="b"/>
              <a:pathLst>
                <a:path w="30124" h="34422" extrusionOk="0">
                  <a:moveTo>
                    <a:pt x="28790" y="1"/>
                  </a:moveTo>
                  <a:cubicBezTo>
                    <a:pt x="26778" y="822"/>
                    <a:pt x="25361" y="1477"/>
                    <a:pt x="23278" y="2061"/>
                  </a:cubicBezTo>
                  <a:cubicBezTo>
                    <a:pt x="23682" y="3680"/>
                    <a:pt x="23659" y="5347"/>
                    <a:pt x="23659" y="7085"/>
                  </a:cubicBezTo>
                  <a:cubicBezTo>
                    <a:pt x="23659" y="18563"/>
                    <a:pt x="14550" y="27933"/>
                    <a:pt x="3073" y="27933"/>
                  </a:cubicBezTo>
                  <a:cubicBezTo>
                    <a:pt x="2930" y="27933"/>
                    <a:pt x="2787" y="27933"/>
                    <a:pt x="2644" y="27921"/>
                  </a:cubicBezTo>
                  <a:cubicBezTo>
                    <a:pt x="1834" y="29028"/>
                    <a:pt x="1180" y="29636"/>
                    <a:pt x="1" y="30814"/>
                  </a:cubicBezTo>
                  <a:cubicBezTo>
                    <a:pt x="989" y="31993"/>
                    <a:pt x="2561" y="33481"/>
                    <a:pt x="3251" y="34422"/>
                  </a:cubicBezTo>
                  <a:cubicBezTo>
                    <a:pt x="18229" y="34315"/>
                    <a:pt x="30124" y="22230"/>
                    <a:pt x="30124" y="7228"/>
                  </a:cubicBezTo>
                  <a:cubicBezTo>
                    <a:pt x="30124" y="4728"/>
                    <a:pt x="29421" y="2311"/>
                    <a:pt x="28790" y="1"/>
                  </a:cubicBezTo>
                  <a:close/>
                </a:path>
              </a:pathLst>
            </a:custGeom>
            <a:solidFill>
              <a:schemeClr val="accent1">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16;p25">
              <a:extLst>
                <a:ext uri="{FF2B5EF4-FFF2-40B4-BE49-F238E27FC236}">
                  <a16:creationId xmlns:a16="http://schemas.microsoft.com/office/drawing/2014/main" id="{40255FE3-358B-0B04-2822-E0726158880F}"/>
                </a:ext>
              </a:extLst>
            </p:cNvPr>
            <p:cNvSpPr/>
            <p:nvPr/>
          </p:nvSpPr>
          <p:spPr>
            <a:xfrm>
              <a:off x="4451009" y="2179376"/>
              <a:ext cx="827306" cy="786659"/>
            </a:xfrm>
            <a:custGeom>
              <a:avLst/>
              <a:gdLst/>
              <a:ahLst/>
              <a:cxnLst/>
              <a:rect l="l" t="t" r="r" b="b"/>
              <a:pathLst>
                <a:path w="31731" h="30172" extrusionOk="0">
                  <a:moveTo>
                    <a:pt x="4418" y="1"/>
                  </a:moveTo>
                  <a:cubicBezTo>
                    <a:pt x="3191" y="1"/>
                    <a:pt x="1965" y="84"/>
                    <a:pt x="774" y="239"/>
                  </a:cubicBezTo>
                  <a:cubicBezTo>
                    <a:pt x="453" y="2477"/>
                    <a:pt x="227" y="4716"/>
                    <a:pt x="0" y="6966"/>
                  </a:cubicBezTo>
                  <a:cubicBezTo>
                    <a:pt x="1429" y="6656"/>
                    <a:pt x="2905" y="6478"/>
                    <a:pt x="4418" y="6478"/>
                  </a:cubicBezTo>
                  <a:cubicBezTo>
                    <a:pt x="15907" y="6478"/>
                    <a:pt x="25242" y="15824"/>
                    <a:pt x="25242" y="27302"/>
                  </a:cubicBezTo>
                  <a:cubicBezTo>
                    <a:pt x="25242" y="27421"/>
                    <a:pt x="25230" y="27540"/>
                    <a:pt x="25230" y="27671"/>
                  </a:cubicBezTo>
                  <a:cubicBezTo>
                    <a:pt x="25849" y="28183"/>
                    <a:pt x="26563" y="28766"/>
                    <a:pt x="28563" y="30171"/>
                  </a:cubicBezTo>
                  <a:cubicBezTo>
                    <a:pt x="29992" y="28945"/>
                    <a:pt x="31016" y="28028"/>
                    <a:pt x="31731" y="27266"/>
                  </a:cubicBezTo>
                  <a:cubicBezTo>
                    <a:pt x="31707" y="12229"/>
                    <a:pt x="19467" y="1"/>
                    <a:pt x="4418" y="1"/>
                  </a:cubicBezTo>
                  <a:close/>
                </a:path>
              </a:pathLst>
            </a:custGeom>
            <a:solidFill>
              <a:schemeClr val="accent1">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17;p25">
              <a:extLst>
                <a:ext uri="{FF2B5EF4-FFF2-40B4-BE49-F238E27FC236}">
                  <a16:creationId xmlns:a16="http://schemas.microsoft.com/office/drawing/2014/main" id="{FEC4BE0E-A2F0-9C95-EAF1-CE63EF218BD2}"/>
                </a:ext>
              </a:extLst>
            </p:cNvPr>
            <p:cNvSpPr/>
            <p:nvPr/>
          </p:nvSpPr>
          <p:spPr>
            <a:xfrm>
              <a:off x="3853460" y="2179376"/>
              <a:ext cx="790701" cy="910191"/>
            </a:xfrm>
            <a:custGeom>
              <a:avLst/>
              <a:gdLst/>
              <a:ahLst/>
              <a:cxnLst/>
              <a:rect l="l" t="t" r="r" b="b"/>
              <a:pathLst>
                <a:path w="30327" h="34910" extrusionOk="0">
                  <a:moveTo>
                    <a:pt x="27528" y="1"/>
                  </a:moveTo>
                  <a:cubicBezTo>
                    <a:pt x="12467" y="1"/>
                    <a:pt x="1" y="12288"/>
                    <a:pt x="1" y="27349"/>
                  </a:cubicBezTo>
                  <a:cubicBezTo>
                    <a:pt x="1" y="30005"/>
                    <a:pt x="489" y="32481"/>
                    <a:pt x="1203" y="34910"/>
                  </a:cubicBezTo>
                  <a:cubicBezTo>
                    <a:pt x="3251" y="34207"/>
                    <a:pt x="5097" y="33696"/>
                    <a:pt x="7168" y="33088"/>
                  </a:cubicBezTo>
                  <a:cubicBezTo>
                    <a:pt x="6645" y="31255"/>
                    <a:pt x="6525" y="29302"/>
                    <a:pt x="6525" y="27302"/>
                  </a:cubicBezTo>
                  <a:cubicBezTo>
                    <a:pt x="6525" y="15967"/>
                    <a:pt x="15812" y="6728"/>
                    <a:pt x="27088" y="6490"/>
                  </a:cubicBezTo>
                  <a:cubicBezTo>
                    <a:pt x="27611" y="5930"/>
                    <a:pt x="28969" y="4871"/>
                    <a:pt x="30326" y="3513"/>
                  </a:cubicBezTo>
                  <a:cubicBezTo>
                    <a:pt x="29064" y="1787"/>
                    <a:pt x="28064" y="703"/>
                    <a:pt x="27683" y="1"/>
                  </a:cubicBezTo>
                  <a:close/>
                </a:path>
              </a:pathLst>
            </a:custGeom>
            <a:solidFill>
              <a:schemeClr val="bg1">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18;p25">
              <a:extLst>
                <a:ext uri="{FF2B5EF4-FFF2-40B4-BE49-F238E27FC236}">
                  <a16:creationId xmlns:a16="http://schemas.microsoft.com/office/drawing/2014/main" id="{4F5CABD5-3F64-DBEB-54D8-3592BF5DA7C3}"/>
                </a:ext>
              </a:extLst>
            </p:cNvPr>
            <p:cNvSpPr/>
            <p:nvPr/>
          </p:nvSpPr>
          <p:spPr>
            <a:xfrm>
              <a:off x="3853147" y="2799894"/>
              <a:ext cx="865190" cy="803085"/>
            </a:xfrm>
            <a:custGeom>
              <a:avLst/>
              <a:gdLst/>
              <a:ahLst/>
              <a:cxnLst/>
              <a:rect l="l" t="t" r="r" b="b"/>
              <a:pathLst>
                <a:path w="33184" h="30802" extrusionOk="0">
                  <a:moveTo>
                    <a:pt x="3478" y="0"/>
                  </a:moveTo>
                  <a:cubicBezTo>
                    <a:pt x="1870" y="1560"/>
                    <a:pt x="1323" y="2036"/>
                    <a:pt x="1" y="3453"/>
                  </a:cubicBezTo>
                  <a:cubicBezTo>
                    <a:pt x="263" y="19312"/>
                    <a:pt x="13229" y="30802"/>
                    <a:pt x="27350" y="30802"/>
                  </a:cubicBezTo>
                  <a:cubicBezTo>
                    <a:pt x="29350" y="30802"/>
                    <a:pt x="31302" y="30588"/>
                    <a:pt x="33184" y="30183"/>
                  </a:cubicBezTo>
                  <a:cubicBezTo>
                    <a:pt x="31981" y="28218"/>
                    <a:pt x="30719" y="26385"/>
                    <a:pt x="29862" y="24265"/>
                  </a:cubicBezTo>
                  <a:cubicBezTo>
                    <a:pt x="29392" y="24320"/>
                    <a:pt x="28919" y="24331"/>
                    <a:pt x="28440" y="24331"/>
                  </a:cubicBezTo>
                  <a:cubicBezTo>
                    <a:pt x="28080" y="24331"/>
                    <a:pt x="27717" y="24325"/>
                    <a:pt x="27350" y="24325"/>
                  </a:cubicBezTo>
                  <a:cubicBezTo>
                    <a:pt x="15872" y="24325"/>
                    <a:pt x="6537" y="14978"/>
                    <a:pt x="6537" y="3501"/>
                  </a:cubicBezTo>
                  <a:cubicBezTo>
                    <a:pt x="6537" y="3394"/>
                    <a:pt x="6537" y="3287"/>
                    <a:pt x="6549" y="3179"/>
                  </a:cubicBezTo>
                  <a:cubicBezTo>
                    <a:pt x="5728" y="2370"/>
                    <a:pt x="4216" y="870"/>
                    <a:pt x="3478" y="0"/>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19;p25">
              <a:extLst>
                <a:ext uri="{FF2B5EF4-FFF2-40B4-BE49-F238E27FC236}">
                  <a16:creationId xmlns:a16="http://schemas.microsoft.com/office/drawing/2014/main" id="{7B96CF70-F127-699A-A5DA-5926707D1673}"/>
                </a:ext>
              </a:extLst>
            </p:cNvPr>
            <p:cNvSpPr/>
            <p:nvPr/>
          </p:nvSpPr>
          <p:spPr>
            <a:xfrm>
              <a:off x="4483285" y="3411078"/>
              <a:ext cx="294619" cy="191868"/>
            </a:xfrm>
            <a:custGeom>
              <a:avLst/>
              <a:gdLst/>
              <a:ahLst/>
              <a:cxnLst/>
              <a:rect l="l" t="t" r="r" b="b"/>
              <a:pathLst>
                <a:path w="11300" h="7359" extrusionOk="0">
                  <a:moveTo>
                    <a:pt x="9395" y="1"/>
                  </a:moveTo>
                  <a:cubicBezTo>
                    <a:pt x="7502" y="560"/>
                    <a:pt x="5489" y="870"/>
                    <a:pt x="3418" y="870"/>
                  </a:cubicBezTo>
                  <a:cubicBezTo>
                    <a:pt x="3275" y="870"/>
                    <a:pt x="3132" y="870"/>
                    <a:pt x="2989" y="858"/>
                  </a:cubicBezTo>
                  <a:cubicBezTo>
                    <a:pt x="2060" y="1918"/>
                    <a:pt x="1179" y="2882"/>
                    <a:pt x="1" y="4049"/>
                  </a:cubicBezTo>
                  <a:cubicBezTo>
                    <a:pt x="1060" y="5168"/>
                    <a:pt x="2501" y="6371"/>
                    <a:pt x="3596" y="7359"/>
                  </a:cubicBezTo>
                  <a:cubicBezTo>
                    <a:pt x="6275" y="7335"/>
                    <a:pt x="8859" y="6930"/>
                    <a:pt x="11300" y="6192"/>
                  </a:cubicBezTo>
                  <a:cubicBezTo>
                    <a:pt x="11002" y="5442"/>
                    <a:pt x="10728" y="4668"/>
                    <a:pt x="10478" y="3894"/>
                  </a:cubicBezTo>
                  <a:cubicBezTo>
                    <a:pt x="10073" y="2644"/>
                    <a:pt x="9883" y="1227"/>
                    <a:pt x="9395" y="1"/>
                  </a:cubicBezTo>
                  <a:close/>
                </a:path>
              </a:pathLst>
            </a:custGeom>
            <a:solidFill>
              <a:schemeClr val="accent1">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TextBox 37">
            <a:extLst>
              <a:ext uri="{FF2B5EF4-FFF2-40B4-BE49-F238E27FC236}">
                <a16:creationId xmlns:a16="http://schemas.microsoft.com/office/drawing/2014/main" id="{7112E179-D3BA-15A4-DE49-A2F253BAD421}"/>
              </a:ext>
            </a:extLst>
          </p:cNvPr>
          <p:cNvSpPr txBox="1"/>
          <p:nvPr/>
        </p:nvSpPr>
        <p:spPr>
          <a:xfrm>
            <a:off x="312377" y="189724"/>
            <a:ext cx="6406586" cy="816827"/>
          </a:xfrm>
          <a:prstGeom prst="rect">
            <a:avLst/>
          </a:prstGeom>
          <a:noFill/>
        </p:spPr>
        <p:txBody>
          <a:bodyPr wrap="square">
            <a:spAutoFit/>
          </a:bodyPr>
          <a:lstStyle/>
          <a:p>
            <a:pPr marL="0" marR="0">
              <a:lnSpc>
                <a:spcPct val="107000"/>
              </a:lnSpc>
              <a:spcBef>
                <a:spcPts val="0"/>
              </a:spcBef>
              <a:spcAft>
                <a:spcPts val="800"/>
              </a:spcAft>
            </a:pPr>
            <a:r>
              <a:rPr lang="en-US" sz="4400" b="1">
                <a:solidFill>
                  <a:srgbClr val="000000"/>
                </a:solidFill>
                <a:effectLst/>
                <a:latin typeface="#9Slide03 Montserrat Light" panose="00000400000000000000" pitchFamily="2" charset="0"/>
                <a:ea typeface="Calibri" panose="020F0502020204030204" pitchFamily="34" charset="0"/>
                <a:cs typeface="Times New Roman" panose="02020603050405020304" pitchFamily="18" charset="0"/>
              </a:rPr>
              <a:t>III. Tổng kết</a:t>
            </a:r>
            <a:endParaRPr lang="en-US" sz="4000" b="1">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1" name="Google Shape;597;p25">
            <a:extLst>
              <a:ext uri="{FF2B5EF4-FFF2-40B4-BE49-F238E27FC236}">
                <a16:creationId xmlns:a16="http://schemas.microsoft.com/office/drawing/2014/main" id="{BBED405B-07D9-1352-F6E2-A4C9B48296FC}"/>
              </a:ext>
            </a:extLst>
          </p:cNvPr>
          <p:cNvSpPr txBox="1"/>
          <p:nvPr/>
        </p:nvSpPr>
        <p:spPr>
          <a:xfrm rot="2640188">
            <a:off x="1666428" y="4942913"/>
            <a:ext cx="1505478" cy="403510"/>
          </a:xfrm>
          <a:prstGeom prst="rect">
            <a:avLst/>
          </a:prstGeom>
          <a:noFill/>
          <a:ln>
            <a:noFill/>
          </a:ln>
        </p:spPr>
        <p:txBody>
          <a:bodyPr spcFirstLastPara="1" wrap="square" lIns="0" tIns="91425" rIns="0" bIns="91425" anchor="ctr" anchorCtr="0">
            <a:noAutofit/>
          </a:bodyPr>
          <a:lstStyle/>
          <a:p>
            <a:pPr marL="0" marR="0">
              <a:lnSpc>
                <a:spcPct val="107000"/>
              </a:lnSpc>
              <a:spcBef>
                <a:spcPts val="0"/>
              </a:spcBef>
              <a:spcAft>
                <a:spcPts val="800"/>
              </a:spcAft>
            </a:pPr>
            <a:r>
              <a:rPr lang="en-US" sz="1800">
                <a:solidFill>
                  <a:srgbClr val="000000"/>
                </a:solidFill>
                <a:effectLst/>
                <a:latin typeface="#9Slide03 Montserrat Light" panose="00000400000000000000" pitchFamily="2" charset="0"/>
                <a:ea typeface="Calibri" panose="020F0502020204030204" pitchFamily="34" charset="0"/>
                <a:cs typeface="Times New Roman" panose="02020603050405020304" pitchFamily="18" charset="0"/>
              </a:rPr>
              <a:t>1.Nghệ thuật</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3" name="Picture 42">
            <a:extLst>
              <a:ext uri="{FF2B5EF4-FFF2-40B4-BE49-F238E27FC236}">
                <a16:creationId xmlns:a16="http://schemas.microsoft.com/office/drawing/2014/main" id="{2C45B9C1-7806-047E-1AB5-8308476F65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5583" y="2851355"/>
            <a:ext cx="1252818" cy="1252818"/>
          </a:xfrm>
          <a:prstGeom prst="rect">
            <a:avLst/>
          </a:prstGeom>
        </p:spPr>
      </p:pic>
      <p:sp>
        <p:nvSpPr>
          <p:cNvPr id="2" name="Hộp Văn bản 4">
            <a:extLst>
              <a:ext uri="{FF2B5EF4-FFF2-40B4-BE49-F238E27FC236}">
                <a16:creationId xmlns:a16="http://schemas.microsoft.com/office/drawing/2014/main" id="{2F70EF09-609E-AF85-1FBC-CF11EFC58439}"/>
              </a:ext>
            </a:extLst>
          </p:cNvPr>
          <p:cNvSpPr txBox="1"/>
          <p:nvPr/>
        </p:nvSpPr>
        <p:spPr>
          <a:xfrm>
            <a:off x="13348653" y="346655"/>
            <a:ext cx="2985113" cy="707886"/>
          </a:xfrm>
          <a:prstGeom prst="rect">
            <a:avLst/>
          </a:prstGeom>
          <a:noFill/>
        </p:spPr>
        <p:txBody>
          <a:bodyPr wrap="none" rtlCol="0">
            <a:spAutoFit/>
          </a:bodyPr>
          <a:lstStyle/>
          <a:p>
            <a:pPr algn="r"/>
            <a:r>
              <a:rPr lang="vi-VN" sz="4000" b="1">
                <a:latin typeface="+mj-lt"/>
              </a:rPr>
              <a:t>I</a:t>
            </a:r>
            <a:r>
              <a:rPr lang="en-US" sz="4000" b="1">
                <a:latin typeface="+mj-lt"/>
              </a:rPr>
              <a:t>I</a:t>
            </a:r>
            <a:r>
              <a:rPr lang="vi-VN" sz="4000" b="1">
                <a:latin typeface="+mj-lt"/>
              </a:rPr>
              <a:t>. </a:t>
            </a:r>
            <a:r>
              <a:rPr lang="en-US" sz="4000" b="1">
                <a:latin typeface="+mj-lt"/>
              </a:rPr>
              <a:t>Đọc hiểu</a:t>
            </a:r>
            <a:endParaRPr lang="vi-VN" sz="4000" b="1">
              <a:latin typeface="+mj-lt"/>
            </a:endParaRPr>
          </a:p>
        </p:txBody>
      </p:sp>
      <p:sp>
        <p:nvSpPr>
          <p:cNvPr id="3" name="Hộp Văn bản 5">
            <a:extLst>
              <a:ext uri="{FF2B5EF4-FFF2-40B4-BE49-F238E27FC236}">
                <a16:creationId xmlns:a16="http://schemas.microsoft.com/office/drawing/2014/main" id="{D28F3675-A052-CAAA-7863-AB4885DA775E}"/>
              </a:ext>
            </a:extLst>
          </p:cNvPr>
          <p:cNvSpPr txBox="1"/>
          <p:nvPr/>
        </p:nvSpPr>
        <p:spPr>
          <a:xfrm>
            <a:off x="13590644" y="1081416"/>
            <a:ext cx="8876492" cy="1138773"/>
          </a:xfrm>
          <a:prstGeom prst="rect">
            <a:avLst/>
          </a:prstGeom>
          <a:noFill/>
        </p:spPr>
        <p:txBody>
          <a:bodyPr wrap="square" rtlCol="0">
            <a:spAutoFit/>
          </a:bodyPr>
          <a:lstStyle/>
          <a:p>
            <a:r>
              <a:rPr lang="en-US" sz="3600" b="1">
                <a:effectLst/>
                <a:latin typeface="#9Slide03 Montserrat Light" panose="00000400000000000000" pitchFamily="2" charset="0"/>
                <a:ea typeface="Calibri" panose="020F0502020204030204" pitchFamily="34" charset="0"/>
                <a:cs typeface="Times New Roman" panose="02020603050405020304" pitchFamily="18" charset="0"/>
              </a:rPr>
              <a:t>4. </a:t>
            </a:r>
            <a:r>
              <a:rPr lang="en-US" sz="3600" b="1">
                <a:latin typeface="#9Slide03 Montserrat Light" panose="00000400000000000000" pitchFamily="2" charset="0"/>
                <a:cs typeface="Times New Roman" panose="02020603050405020304" pitchFamily="18" charset="0"/>
              </a:rPr>
              <a:t>Cảnh cho chữ và ý nghĩa lời khuyên </a:t>
            </a:r>
          </a:p>
          <a:p>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1" name="TextBox 30">
            <a:extLst>
              <a:ext uri="{FF2B5EF4-FFF2-40B4-BE49-F238E27FC236}">
                <a16:creationId xmlns:a16="http://schemas.microsoft.com/office/drawing/2014/main" id="{4B0A0F89-A137-32D9-4C48-516D325EEBEF}"/>
              </a:ext>
            </a:extLst>
          </p:cNvPr>
          <p:cNvSpPr txBox="1"/>
          <p:nvPr/>
        </p:nvSpPr>
        <p:spPr>
          <a:xfrm>
            <a:off x="13982266" y="1729477"/>
            <a:ext cx="10323830" cy="553357"/>
          </a:xfrm>
          <a:prstGeom prst="rect">
            <a:avLst/>
          </a:prstGeom>
          <a:noFill/>
        </p:spPr>
        <p:txBody>
          <a:bodyPr wrap="square">
            <a:spAutoFit/>
          </a:bodyPr>
          <a:lstStyle/>
          <a:p>
            <a:pPr marR="0" lvl="0">
              <a:lnSpc>
                <a:spcPct val="107000"/>
              </a:lnSpc>
              <a:spcBef>
                <a:spcPts val="0"/>
              </a:spcBef>
              <a:spcAft>
                <a:spcPts val="0"/>
              </a:spcAft>
            </a:pPr>
            <a:r>
              <a:rPr lang="en-US" sz="2800" b="1">
                <a:latin typeface="#9Slide03 Montserrat Light" panose="00000400000000000000" pitchFamily="2" charset="0"/>
                <a:ea typeface="Calibri" panose="020F0502020204030204" pitchFamily="34" charset="0"/>
                <a:cs typeface="Times New Roman" panose="02020603050405020304" pitchFamily="18" charset="0"/>
              </a:rPr>
              <a:t>b. </a:t>
            </a:r>
            <a:r>
              <a:rPr lang="en-US" sz="2800" b="1">
                <a:effectLst/>
                <a:latin typeface="#9Slide03 Montserrat Light" panose="00000400000000000000" pitchFamily="2" charset="0"/>
                <a:ea typeface="Calibri" panose="020F0502020204030204" pitchFamily="34" charset="0"/>
                <a:cs typeface="Times New Roman" panose="02020603050405020304" pitchFamily="18" charset="0"/>
              </a:rPr>
              <a:t>Ý nghĩa lời khuyên: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2" name="TextBox 31">
            <a:extLst>
              <a:ext uri="{FF2B5EF4-FFF2-40B4-BE49-F238E27FC236}">
                <a16:creationId xmlns:a16="http://schemas.microsoft.com/office/drawing/2014/main" id="{0F3FBE68-9B0A-DD39-4453-116FADF56778}"/>
              </a:ext>
            </a:extLst>
          </p:cNvPr>
          <p:cNvSpPr txBox="1"/>
          <p:nvPr/>
        </p:nvSpPr>
        <p:spPr>
          <a:xfrm>
            <a:off x="13982266" y="2322262"/>
            <a:ext cx="11560224" cy="3979294"/>
          </a:xfrm>
          <a:prstGeom prst="rect">
            <a:avLst/>
          </a:prstGeom>
          <a:noFill/>
        </p:spPr>
        <p:txBody>
          <a:bodyPr wrap="square">
            <a:spAutoFit/>
          </a:bodyPr>
          <a:lstStyle/>
          <a:p>
            <a:pPr marL="0" marR="0">
              <a:lnSpc>
                <a:spcPct val="107000"/>
              </a:lnSpc>
              <a:spcBef>
                <a:spcPts val="0"/>
              </a:spcBef>
              <a:spcAft>
                <a:spcPts val="800"/>
              </a:spcAft>
            </a:pPr>
            <a:r>
              <a:rPr lang="en-US" sz="1800" b="1">
                <a:effectLst/>
                <a:latin typeface="#9Slide03 Montserrat Light" panose="00000400000000000000" pitchFamily="2" charset="0"/>
                <a:ea typeface="Calibri" panose="020F0502020204030204" pitchFamily="34" charset="0"/>
                <a:cs typeface="Times New Roman" panose="02020603050405020304" pitchFamily="18" charset="0"/>
              </a:rPr>
              <a:t> *Trong cảnh cho chữ có nhiều sự đảo lộn trật tự</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a:effectLst/>
                <a:latin typeface="#9Slide03 Montserrat Light" panose="00000400000000000000" pitchFamily="2" charset="0"/>
                <a:ea typeface="Calibri" panose="020F0502020204030204" pitchFamily="34" charset="0"/>
                <a:cs typeface="Times New Roman" panose="02020603050405020304" pitchFamily="18" charset="0"/>
              </a:rPr>
              <a:t>- Nhà tù trở thành nơi sáng tạo nghệ thuật</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a:effectLst/>
                <a:latin typeface="#9Slide03 Montserrat Light" panose="00000400000000000000" pitchFamily="2" charset="0"/>
                <a:ea typeface="Calibri" panose="020F0502020204030204" pitchFamily="34" charset="0"/>
                <a:cs typeface="Times New Roman" panose="02020603050405020304" pitchFamily="18" charset="0"/>
              </a:rPr>
              <a:t>- Thời khắc cuối đời dành cho người dưng, một tấm lòng trong thiên hạ</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a:effectLst/>
                <a:latin typeface="#9Slide03 Montserrat Light" panose="00000400000000000000" pitchFamily="2" charset="0"/>
                <a:ea typeface="Calibri" panose="020F0502020204030204" pitchFamily="34" charset="0"/>
                <a:cs typeface="Times New Roman" panose="02020603050405020304" pitchFamily="18" charset="0"/>
              </a:rPr>
              <a:t>- Người có quyền hành: không có quyền uy &gt;&lt; người có quyền : khúm núm, vái lạy…</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a:effectLst/>
                <a:latin typeface="#9Slide03 Montserrat Light" panose="00000400000000000000" pitchFamily="2" charset="0"/>
                <a:ea typeface="Calibri" panose="020F0502020204030204" pitchFamily="34" charset="0"/>
                <a:cs typeface="Times New Roman" panose="02020603050405020304" pitchFamily="18" charset="0"/>
              </a:rPr>
              <a:t>- Tội phạm giáo huấn cai tù…</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a:effectLst/>
                <a:latin typeface="#9Slide03 Montserrat Light" panose="00000400000000000000" pitchFamily="2" charset="0"/>
                <a:ea typeface="Calibri" panose="020F0502020204030204" pitchFamily="34" charset="0"/>
                <a:cs typeface="Times New Roman" panose="02020603050405020304" pitchFamily="18" charset="0"/>
              </a:rPr>
              <a:t>-&gt; Cuộc kì ngộ thành cuộc hạnh ngộ</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a:effectLst/>
                <a:latin typeface="#9Slide03 Montserrat Light" panose="00000400000000000000" pitchFamily="2" charset="0"/>
                <a:ea typeface="Calibri" panose="020F0502020204030204" pitchFamily="34" charset="0"/>
                <a:cs typeface="Times New Roman" panose="02020603050405020304" pitchFamily="18" charset="0"/>
              </a:rPr>
              <a:t> * Tư tưởng tác phẩm:</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a:effectLst/>
                <a:latin typeface="#9Slide03 Montserrat Light" panose="00000400000000000000" pitchFamily="2" charset="0"/>
                <a:ea typeface="Calibri" panose="020F0502020204030204" pitchFamily="34" charset="0"/>
                <a:cs typeface="Times New Roman" panose="02020603050405020304" pitchFamily="18" charset="0"/>
              </a:rPr>
              <a:t>- Cái đẹp và cái thiện luôn song hành không tách rời</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a:effectLst/>
                <a:latin typeface="#9Slide03 Montserrat Light" panose="00000400000000000000" pitchFamily="2" charset="0"/>
                <a:ea typeface="Calibri" panose="020F0502020204030204" pitchFamily="34" charset="0"/>
                <a:cs typeface="Times New Roman" panose="02020603050405020304" pitchFamily="18" charset="0"/>
              </a:rPr>
              <a:t>- Quan niệm: cái đẹp bất diệt</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a:effectLst/>
                <a:latin typeface="#9Slide03 Montserrat Light" panose="00000400000000000000" pitchFamily="2" charset="0"/>
                <a:ea typeface="Calibri" panose="020F0502020204030204" pitchFamily="34" charset="0"/>
                <a:cs typeface="Times New Roman" panose="02020603050405020304" pitchFamily="18" charset="0"/>
              </a:rPr>
              <a:t>- Niềm tin: Cái Đẹp sẽ thanh lọc cuộc đời</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3" name="Picture 2" descr="D:\ISS\mon hoc\Văn\Lop 12\V_12_VHVN_09_CoLan_ChuNguoiTuTu_Phan 1.pptx\V_12_VHVN_09_CoLan_ChuNguoiTuTu_Phan 1_hinhanh\5124f5af5550e.png">
            <a:extLst>
              <a:ext uri="{FF2B5EF4-FFF2-40B4-BE49-F238E27FC236}">
                <a16:creationId xmlns:a16="http://schemas.microsoft.com/office/drawing/2014/main" id="{92366953-A7BC-F75A-8E13-CE26553A52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689"/>
          <a:stretch/>
        </p:blipFill>
        <p:spPr bwMode="auto">
          <a:xfrm>
            <a:off x="20376428" y="3918430"/>
            <a:ext cx="4605150" cy="3052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6815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11" descr="Icon&#10;&#10;Description automatically generated">
            <a:extLst>
              <a:ext uri="{FF2B5EF4-FFF2-40B4-BE49-F238E27FC236}">
                <a16:creationId xmlns:a16="http://schemas.microsoft.com/office/drawing/2014/main" id="{A6CBB1ED-2BFA-A2A2-A5FE-69ABEEE71D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0920" y="417582"/>
            <a:ext cx="1809134" cy="1809134"/>
          </a:xfrm>
          <a:prstGeom prst="rect">
            <a:avLst/>
          </a:prstGeom>
        </p:spPr>
      </p:pic>
      <p:sp>
        <p:nvSpPr>
          <p:cNvPr id="21" name="1">
            <a:hlinkClick r:id="rId3" action="ppaction://hlinksldjump"/>
            <a:extLst>
              <a:ext uri="{FF2B5EF4-FFF2-40B4-BE49-F238E27FC236}">
                <a16:creationId xmlns:a16="http://schemas.microsoft.com/office/drawing/2014/main" id="{430A923D-CC11-84B1-3BC1-56923C08FC15}"/>
              </a:ext>
            </a:extLst>
          </p:cNvPr>
          <p:cNvSpPr/>
          <p:nvPr/>
        </p:nvSpPr>
        <p:spPr>
          <a:xfrm>
            <a:off x="3139796" y="1211929"/>
            <a:ext cx="751382" cy="751382"/>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5C4F"/>
                </a:solidFill>
                <a:latin typeface="#9Slide03 Bebas Neue Bold" panose="020B0606020202050201" pitchFamily="34" charset="0"/>
              </a:rPr>
              <a:t>1</a:t>
            </a:r>
          </a:p>
        </p:txBody>
      </p:sp>
      <p:pic>
        <p:nvPicPr>
          <p:cNvPr id="108" name="22" descr="Icon&#10;&#10;Description automatically generated">
            <a:extLst>
              <a:ext uri="{FF2B5EF4-FFF2-40B4-BE49-F238E27FC236}">
                <a16:creationId xmlns:a16="http://schemas.microsoft.com/office/drawing/2014/main" id="{D686E2CD-8C42-5F99-F3BB-150F42F7CB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0562" y="417582"/>
            <a:ext cx="1809134" cy="1809134"/>
          </a:xfrm>
          <a:prstGeom prst="rect">
            <a:avLst/>
          </a:prstGeom>
        </p:spPr>
      </p:pic>
      <p:sp>
        <p:nvSpPr>
          <p:cNvPr id="109" name="2">
            <a:hlinkClick r:id="rId4" action="ppaction://hlinksldjump"/>
            <a:extLst>
              <a:ext uri="{FF2B5EF4-FFF2-40B4-BE49-F238E27FC236}">
                <a16:creationId xmlns:a16="http://schemas.microsoft.com/office/drawing/2014/main" id="{ED1FA46B-CB2C-DE1C-3440-74D80ECED55E}"/>
              </a:ext>
            </a:extLst>
          </p:cNvPr>
          <p:cNvSpPr/>
          <p:nvPr/>
        </p:nvSpPr>
        <p:spPr>
          <a:xfrm>
            <a:off x="4439438" y="1211929"/>
            <a:ext cx="751382" cy="751382"/>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5C4F"/>
                </a:solidFill>
                <a:latin typeface="#9Slide03 Bebas Neue Bold" panose="020B0606020202050201" pitchFamily="34" charset="0"/>
              </a:rPr>
              <a:t>2</a:t>
            </a:r>
          </a:p>
        </p:txBody>
      </p:sp>
      <p:pic>
        <p:nvPicPr>
          <p:cNvPr id="111" name="33" descr="Icon&#10;&#10;Description automatically generated">
            <a:extLst>
              <a:ext uri="{FF2B5EF4-FFF2-40B4-BE49-F238E27FC236}">
                <a16:creationId xmlns:a16="http://schemas.microsoft.com/office/drawing/2014/main" id="{1193DACB-541D-C83C-CAE3-16926677D7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0204" y="417582"/>
            <a:ext cx="1809134" cy="1809134"/>
          </a:xfrm>
          <a:prstGeom prst="rect">
            <a:avLst/>
          </a:prstGeom>
        </p:spPr>
      </p:pic>
      <p:sp>
        <p:nvSpPr>
          <p:cNvPr id="112" name="3">
            <a:hlinkClick r:id="rId5" action="ppaction://hlinksldjump"/>
            <a:extLst>
              <a:ext uri="{FF2B5EF4-FFF2-40B4-BE49-F238E27FC236}">
                <a16:creationId xmlns:a16="http://schemas.microsoft.com/office/drawing/2014/main" id="{0B6516AA-7448-841C-D30F-AD6273CA0C47}"/>
              </a:ext>
            </a:extLst>
          </p:cNvPr>
          <p:cNvSpPr/>
          <p:nvPr/>
        </p:nvSpPr>
        <p:spPr>
          <a:xfrm>
            <a:off x="5739080" y="1211929"/>
            <a:ext cx="751382" cy="751382"/>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5C4F"/>
                </a:solidFill>
                <a:latin typeface="#9Slide03 Bebas Neue Bold" panose="020B0606020202050201" pitchFamily="34" charset="0"/>
              </a:rPr>
              <a:t>3</a:t>
            </a:r>
          </a:p>
        </p:txBody>
      </p:sp>
      <p:pic>
        <p:nvPicPr>
          <p:cNvPr id="114" name="44" descr="Icon&#10;&#10;Description automatically generated">
            <a:extLst>
              <a:ext uri="{FF2B5EF4-FFF2-40B4-BE49-F238E27FC236}">
                <a16:creationId xmlns:a16="http://schemas.microsoft.com/office/drawing/2014/main" id="{F0E7E600-13AB-ACA7-0719-CA0A15C7FF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9846" y="417582"/>
            <a:ext cx="1809134" cy="1809134"/>
          </a:xfrm>
          <a:prstGeom prst="rect">
            <a:avLst/>
          </a:prstGeom>
        </p:spPr>
      </p:pic>
      <p:sp>
        <p:nvSpPr>
          <p:cNvPr id="115" name="4">
            <a:hlinkClick r:id="rId6" action="ppaction://hlinksldjump"/>
            <a:extLst>
              <a:ext uri="{FF2B5EF4-FFF2-40B4-BE49-F238E27FC236}">
                <a16:creationId xmlns:a16="http://schemas.microsoft.com/office/drawing/2014/main" id="{287A80A7-6DB4-2405-B401-B4AA02F7FD39}"/>
              </a:ext>
            </a:extLst>
          </p:cNvPr>
          <p:cNvSpPr/>
          <p:nvPr/>
        </p:nvSpPr>
        <p:spPr>
          <a:xfrm>
            <a:off x="7038722" y="1211929"/>
            <a:ext cx="751382" cy="751382"/>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5C4F"/>
                </a:solidFill>
                <a:latin typeface="#9Slide03 Bebas Neue Bold" panose="020B0606020202050201" pitchFamily="34" charset="0"/>
              </a:rPr>
              <a:t>4</a:t>
            </a:r>
          </a:p>
        </p:txBody>
      </p:sp>
      <p:pic>
        <p:nvPicPr>
          <p:cNvPr id="117" name="55" descr="Icon&#10;&#10;Description automatically generated">
            <a:extLst>
              <a:ext uri="{FF2B5EF4-FFF2-40B4-BE49-F238E27FC236}">
                <a16:creationId xmlns:a16="http://schemas.microsoft.com/office/drawing/2014/main" id="{D61DFD41-1C13-FC6F-C995-81949EA0A3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9488" y="417582"/>
            <a:ext cx="1809134" cy="1809134"/>
          </a:xfrm>
          <a:prstGeom prst="rect">
            <a:avLst/>
          </a:prstGeom>
        </p:spPr>
      </p:pic>
      <p:sp>
        <p:nvSpPr>
          <p:cNvPr id="118" name="5">
            <a:hlinkClick r:id="rId7" action="ppaction://hlinksldjump"/>
            <a:extLst>
              <a:ext uri="{FF2B5EF4-FFF2-40B4-BE49-F238E27FC236}">
                <a16:creationId xmlns:a16="http://schemas.microsoft.com/office/drawing/2014/main" id="{369432FF-E6BD-C722-1401-8FA51333BD27}"/>
              </a:ext>
            </a:extLst>
          </p:cNvPr>
          <p:cNvSpPr/>
          <p:nvPr/>
        </p:nvSpPr>
        <p:spPr>
          <a:xfrm>
            <a:off x="8338364" y="1211929"/>
            <a:ext cx="751382" cy="751382"/>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5C4F"/>
                </a:solidFill>
                <a:latin typeface="#9Slide03 Bebas Neue Bold" panose="020B0606020202050201" pitchFamily="34" charset="0"/>
              </a:rPr>
              <a:t>5</a:t>
            </a:r>
          </a:p>
        </p:txBody>
      </p:sp>
      <p:pic>
        <p:nvPicPr>
          <p:cNvPr id="123" name="66" descr="Icon&#10;&#10;Description automatically generated">
            <a:extLst>
              <a:ext uri="{FF2B5EF4-FFF2-40B4-BE49-F238E27FC236}">
                <a16:creationId xmlns:a16="http://schemas.microsoft.com/office/drawing/2014/main" id="{6291E435-0671-CED6-075B-CCB5505929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0920" y="1853092"/>
            <a:ext cx="1809134" cy="1809134"/>
          </a:xfrm>
          <a:prstGeom prst="rect">
            <a:avLst/>
          </a:prstGeom>
        </p:spPr>
      </p:pic>
      <p:sp>
        <p:nvSpPr>
          <p:cNvPr id="124" name="6">
            <a:hlinkClick r:id="rId8" action="ppaction://hlinksldjump"/>
            <a:extLst>
              <a:ext uri="{FF2B5EF4-FFF2-40B4-BE49-F238E27FC236}">
                <a16:creationId xmlns:a16="http://schemas.microsoft.com/office/drawing/2014/main" id="{209BF0F7-6790-0FEF-956A-4CDCFBD5D3AD}"/>
              </a:ext>
            </a:extLst>
          </p:cNvPr>
          <p:cNvSpPr/>
          <p:nvPr/>
        </p:nvSpPr>
        <p:spPr>
          <a:xfrm>
            <a:off x="3139796" y="2647439"/>
            <a:ext cx="751382" cy="751382"/>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5C4F"/>
                </a:solidFill>
                <a:latin typeface="#9Slide03 Bebas Neue Bold" panose="020B0606020202050201" pitchFamily="34" charset="0"/>
              </a:rPr>
              <a:t>6</a:t>
            </a:r>
          </a:p>
        </p:txBody>
      </p:sp>
      <p:pic>
        <p:nvPicPr>
          <p:cNvPr id="126" name="77" descr="Icon&#10;&#10;Description automatically generated">
            <a:extLst>
              <a:ext uri="{FF2B5EF4-FFF2-40B4-BE49-F238E27FC236}">
                <a16:creationId xmlns:a16="http://schemas.microsoft.com/office/drawing/2014/main" id="{759690E7-B91B-5FBC-8ED9-334B8F6032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0562" y="1853092"/>
            <a:ext cx="1809134" cy="1809134"/>
          </a:xfrm>
          <a:prstGeom prst="rect">
            <a:avLst/>
          </a:prstGeom>
        </p:spPr>
      </p:pic>
      <p:sp>
        <p:nvSpPr>
          <p:cNvPr id="127" name="7">
            <a:hlinkClick r:id="rId9" action="ppaction://hlinksldjump"/>
            <a:extLst>
              <a:ext uri="{FF2B5EF4-FFF2-40B4-BE49-F238E27FC236}">
                <a16:creationId xmlns:a16="http://schemas.microsoft.com/office/drawing/2014/main" id="{785B2EA6-EEA1-9BEC-B850-DB0AF16BB55B}"/>
              </a:ext>
            </a:extLst>
          </p:cNvPr>
          <p:cNvSpPr/>
          <p:nvPr/>
        </p:nvSpPr>
        <p:spPr>
          <a:xfrm>
            <a:off x="4439438" y="2647439"/>
            <a:ext cx="751382" cy="751382"/>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5C4F"/>
                </a:solidFill>
                <a:latin typeface="#9Slide03 Bebas Neue Bold" panose="020B0606020202050201" pitchFamily="34" charset="0"/>
              </a:rPr>
              <a:t>7</a:t>
            </a:r>
          </a:p>
        </p:txBody>
      </p:sp>
      <p:pic>
        <p:nvPicPr>
          <p:cNvPr id="129" name="88" descr="Icon&#10;&#10;Description automatically generated">
            <a:extLst>
              <a:ext uri="{FF2B5EF4-FFF2-40B4-BE49-F238E27FC236}">
                <a16:creationId xmlns:a16="http://schemas.microsoft.com/office/drawing/2014/main" id="{405AFB3C-00CE-DE35-8D5C-FAD73F2B62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0204" y="1853092"/>
            <a:ext cx="1809134" cy="1809134"/>
          </a:xfrm>
          <a:prstGeom prst="rect">
            <a:avLst/>
          </a:prstGeom>
        </p:spPr>
      </p:pic>
      <p:sp>
        <p:nvSpPr>
          <p:cNvPr id="130" name="8">
            <a:hlinkClick r:id="rId10" action="ppaction://hlinksldjump"/>
            <a:extLst>
              <a:ext uri="{FF2B5EF4-FFF2-40B4-BE49-F238E27FC236}">
                <a16:creationId xmlns:a16="http://schemas.microsoft.com/office/drawing/2014/main" id="{EC46DA40-363D-020A-DAE2-FADBE630DE0E}"/>
              </a:ext>
            </a:extLst>
          </p:cNvPr>
          <p:cNvSpPr/>
          <p:nvPr/>
        </p:nvSpPr>
        <p:spPr>
          <a:xfrm>
            <a:off x="5739080" y="2647439"/>
            <a:ext cx="751382" cy="751382"/>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5C4F"/>
                </a:solidFill>
                <a:latin typeface="#9Slide03 Bebas Neue Bold" panose="020B0606020202050201" pitchFamily="34" charset="0"/>
              </a:rPr>
              <a:t>8</a:t>
            </a:r>
          </a:p>
        </p:txBody>
      </p:sp>
      <p:pic>
        <p:nvPicPr>
          <p:cNvPr id="132" name="99" descr="Icon&#10;&#10;Description automatically generated">
            <a:extLst>
              <a:ext uri="{FF2B5EF4-FFF2-40B4-BE49-F238E27FC236}">
                <a16:creationId xmlns:a16="http://schemas.microsoft.com/office/drawing/2014/main" id="{C9B99904-4A45-C655-A146-25464AB788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9846" y="1853092"/>
            <a:ext cx="1809134" cy="1809134"/>
          </a:xfrm>
          <a:prstGeom prst="rect">
            <a:avLst/>
          </a:prstGeom>
        </p:spPr>
      </p:pic>
      <p:sp>
        <p:nvSpPr>
          <p:cNvPr id="133" name="9">
            <a:hlinkClick r:id="rId11" action="ppaction://hlinksldjump"/>
            <a:extLst>
              <a:ext uri="{FF2B5EF4-FFF2-40B4-BE49-F238E27FC236}">
                <a16:creationId xmlns:a16="http://schemas.microsoft.com/office/drawing/2014/main" id="{8203ED3B-9438-8CBD-52E8-81F085E4E128}"/>
              </a:ext>
            </a:extLst>
          </p:cNvPr>
          <p:cNvSpPr/>
          <p:nvPr/>
        </p:nvSpPr>
        <p:spPr>
          <a:xfrm>
            <a:off x="7038722" y="2647439"/>
            <a:ext cx="751382" cy="751382"/>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5C4F"/>
                </a:solidFill>
                <a:latin typeface="#9Slide03 Bebas Neue Bold" panose="020B0606020202050201" pitchFamily="34" charset="0"/>
              </a:rPr>
              <a:t>9</a:t>
            </a:r>
          </a:p>
        </p:txBody>
      </p:sp>
      <p:pic>
        <p:nvPicPr>
          <p:cNvPr id="135" name="100" descr="Icon&#10;&#10;Description automatically generated">
            <a:extLst>
              <a:ext uri="{FF2B5EF4-FFF2-40B4-BE49-F238E27FC236}">
                <a16:creationId xmlns:a16="http://schemas.microsoft.com/office/drawing/2014/main" id="{4DA0B01E-B64A-9F1D-B1A0-E9DD152B14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9488" y="1853092"/>
            <a:ext cx="1809134" cy="1809134"/>
          </a:xfrm>
          <a:prstGeom prst="rect">
            <a:avLst/>
          </a:prstGeom>
        </p:spPr>
      </p:pic>
      <p:sp>
        <p:nvSpPr>
          <p:cNvPr id="136" name="10">
            <a:hlinkClick r:id="rId12" action="ppaction://hlinksldjump"/>
            <a:extLst>
              <a:ext uri="{FF2B5EF4-FFF2-40B4-BE49-F238E27FC236}">
                <a16:creationId xmlns:a16="http://schemas.microsoft.com/office/drawing/2014/main" id="{41B73AFD-2FE2-EE6E-5C77-0617926794EE}"/>
              </a:ext>
            </a:extLst>
          </p:cNvPr>
          <p:cNvSpPr/>
          <p:nvPr/>
        </p:nvSpPr>
        <p:spPr>
          <a:xfrm>
            <a:off x="8338364" y="2647439"/>
            <a:ext cx="751382" cy="751382"/>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5C4F"/>
                </a:solidFill>
                <a:latin typeface="#9Slide03 Bebas Neue Bold" panose="020B0606020202050201" pitchFamily="34" charset="0"/>
              </a:rPr>
              <a:t>10</a:t>
            </a:r>
          </a:p>
        </p:txBody>
      </p:sp>
      <p:pic>
        <p:nvPicPr>
          <p:cNvPr id="1026" name="Picture 2">
            <a:hlinkClick r:id="rId13" action="ppaction://hlinksldjump"/>
            <a:extLst>
              <a:ext uri="{FF2B5EF4-FFF2-40B4-BE49-F238E27FC236}">
                <a16:creationId xmlns:a16="http://schemas.microsoft.com/office/drawing/2014/main" id="{69070815-7072-EA0E-2D56-C7D15422207B}"/>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875" b="99792" l="1875" r="92344">
                        <a14:foregroundMark x1="35000" y1="6875" x2="53594" y2="21042"/>
                        <a14:foregroundMark x1="36563" y1="2083" x2="40469" y2="6250"/>
                        <a14:foregroundMark x1="42656" y1="5000" x2="47500" y2="14375"/>
                        <a14:foregroundMark x1="43281" y1="6042" x2="47188" y2="13750"/>
                        <a14:foregroundMark x1="44063" y1="5833" x2="49844" y2="13333"/>
                        <a14:foregroundMark x1="68594" y1="26250" x2="76875" y2="32292"/>
                        <a14:foregroundMark x1="76875" y1="32292" x2="86250" y2="45625"/>
                        <a14:foregroundMark x1="81563" y1="44792" x2="87813" y2="55625"/>
                        <a14:foregroundMark x1="88594" y1="50208" x2="92344" y2="58333"/>
                        <a14:foregroundMark x1="66094" y1="40833" x2="57031" y2="63750"/>
                        <a14:foregroundMark x1="57031" y1="63750" x2="56875" y2="63958"/>
                        <a14:foregroundMark x1="59531" y1="35000" x2="55781" y2="61667"/>
                        <a14:foregroundMark x1="39688" y1="29583" x2="43906" y2="49792"/>
                        <a14:foregroundMark x1="43750" y1="25833" x2="45313" y2="43750"/>
                        <a14:foregroundMark x1="15000" y1="70833" x2="26563" y2="88958"/>
                        <a14:foregroundMark x1="30781" y1="65417" x2="9688" y2="81458"/>
                        <a14:foregroundMark x1="3906" y1="74375" x2="31563" y2="95000"/>
                        <a14:foregroundMark x1="56563" y1="83958" x2="32344" y2="93333"/>
                        <a14:foregroundMark x1="32344" y1="93333" x2="17813" y2="89583"/>
                        <a14:foregroundMark x1="17813" y1="89583" x2="10156" y2="79167"/>
                        <a14:foregroundMark x1="10156" y1="79167" x2="2031" y2="78125"/>
                        <a14:foregroundMark x1="2031" y1="78125" x2="1875" y2="78958"/>
                        <a14:foregroundMark x1="35469" y1="99792" x2="23438" y2="99167"/>
                        <a14:foregroundMark x1="33906" y1="95208" x2="31875" y2="98125"/>
                        <a14:foregroundMark x1="42813" y1="52708" x2="34375" y2="65833"/>
                        <a14:foregroundMark x1="37031" y1="52500" x2="32656" y2="63958"/>
                      </a14:backgroundRemoval>
                    </a14:imgEffect>
                  </a14:imgLayer>
                </a14:imgProps>
              </a:ext>
              <a:ext uri="{28A0092B-C50C-407E-A947-70E740481C1C}">
                <a14:useLocalDpi xmlns:a14="http://schemas.microsoft.com/office/drawing/2010/main" val="0"/>
              </a:ext>
            </a:extLst>
          </a:blip>
          <a:srcRect/>
          <a:stretch>
            <a:fillRect/>
          </a:stretch>
        </p:blipFill>
        <p:spPr bwMode="auto">
          <a:xfrm>
            <a:off x="7921448" y="3398821"/>
            <a:ext cx="4419820" cy="33148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4F2EA4F-5187-C108-83FC-4978F2F5197B}"/>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7500" b="98750" l="1094" r="90000">
                        <a14:foregroundMark x1="52031" y1="8958" x2="53125" y2="15208"/>
                        <a14:foregroundMark x1="25469" y1="8125" x2="27656" y2="18750"/>
                        <a14:foregroundMark x1="15000" y1="24792" x2="11875" y2="32083"/>
                        <a14:foregroundMark x1="7187" y1="45000" x2="34531" y2="48542"/>
                        <a14:foregroundMark x1="34531" y1="48542" x2="34844" y2="48750"/>
                        <a14:foregroundMark x1="2656" y1="46042" x2="5938" y2="49583"/>
                        <a14:foregroundMark x1="9688" y1="48125" x2="36875" y2="57917"/>
                        <a14:foregroundMark x1="36875" y1="57917" x2="30312" y2="52083"/>
                        <a14:foregroundMark x1="30312" y1="52083" x2="30156" y2="52083"/>
                        <a14:foregroundMark x1="12031" y1="50625" x2="25938" y2="56250"/>
                        <a14:foregroundMark x1="10625" y1="51458" x2="20781" y2="57292"/>
                        <a14:foregroundMark x1="20781" y1="57292" x2="24531" y2="57083"/>
                        <a14:foregroundMark x1="23281" y1="57500" x2="11563" y2="52500"/>
                        <a14:foregroundMark x1="9063" y1="51458" x2="16563" y2="57292"/>
                        <a14:foregroundMark x1="16563" y1="57292" x2="23438" y2="58125"/>
                        <a14:foregroundMark x1="32969" y1="65208" x2="40469" y2="78125"/>
                        <a14:foregroundMark x1="40469" y1="78125" x2="41875" y2="78958"/>
                        <a14:foregroundMark x1="28281" y1="66875" x2="42188" y2="86042"/>
                        <a14:foregroundMark x1="28281" y1="70208" x2="35625" y2="79375"/>
                        <a14:foregroundMark x1="35625" y1="79375" x2="38750" y2="80625"/>
                        <a14:foregroundMark x1="28906" y1="86667" x2="38438" y2="98958"/>
                        <a14:foregroundMark x1="27344" y1="91667" x2="62813" y2="70417"/>
                        <a14:foregroundMark x1="62813" y1="70417" x2="66719" y2="61667"/>
                        <a14:foregroundMark x1="68750" y1="46875" x2="69688" y2="68333"/>
                        <a14:foregroundMark x1="69688" y1="68333" x2="62813" y2="82917"/>
                        <a14:foregroundMark x1="62813" y1="82917" x2="42188" y2="95417"/>
                        <a14:foregroundMark x1="68750" y1="61875" x2="76719" y2="72917"/>
                        <a14:foregroundMark x1="76719" y1="72917" x2="63438" y2="81250"/>
                        <a14:foregroundMark x1="61250" y1="64375" x2="50469" y2="73542"/>
                        <a14:foregroundMark x1="50469" y1="73542" x2="50156" y2="74167"/>
                        <a14:foregroundMark x1="72031" y1="47500" x2="73281" y2="57917"/>
                        <a14:foregroundMark x1="72344" y1="48750" x2="74531" y2="55625"/>
                        <a14:foregroundMark x1="74688" y1="51875" x2="73125" y2="58750"/>
                        <a14:foregroundMark x1="51719" y1="60417" x2="53906" y2="56250"/>
                        <a14:foregroundMark x1="51094" y1="60833" x2="51875" y2="57917"/>
                        <a14:foregroundMark x1="50000" y1="60417" x2="51094" y2="56667"/>
                        <a14:foregroundMark x1="47188" y1="7500" x2="48125" y2="16042"/>
                        <a14:foregroundMark x1="1875" y1="50417" x2="3594" y2="48125"/>
                        <a14:foregroundMark x1="1094" y1="48125" x2="3750" y2="47292"/>
                        <a14:foregroundMark x1="26719" y1="7500" x2="27344" y2="10000"/>
                      </a14:backgroundRemoval>
                    </a14:imgEffect>
                  </a14:imgLayer>
                </a14:imgProps>
              </a:ext>
              <a:ext uri="{28A0092B-C50C-407E-A947-70E740481C1C}">
                <a14:useLocalDpi xmlns:a14="http://schemas.microsoft.com/office/drawing/2010/main" val="0"/>
              </a:ext>
            </a:extLst>
          </a:blip>
          <a:srcRect/>
          <a:stretch>
            <a:fillRect/>
          </a:stretch>
        </p:blipFill>
        <p:spPr bwMode="auto">
          <a:xfrm>
            <a:off x="228600" y="3451827"/>
            <a:ext cx="4190338" cy="31427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1790BC8-F703-4C78-7430-AFF859E9F56A}"/>
              </a:ext>
            </a:extLst>
          </p:cNvPr>
          <p:cNvSpPr txBox="1"/>
          <p:nvPr/>
        </p:nvSpPr>
        <p:spPr>
          <a:xfrm>
            <a:off x="3552140" y="4413608"/>
            <a:ext cx="5119420" cy="757580"/>
          </a:xfrm>
          <a:prstGeom prst="rect">
            <a:avLst/>
          </a:prstGeom>
          <a:noFill/>
        </p:spPr>
        <p:txBody>
          <a:bodyPr wrap="square">
            <a:spAutoFit/>
          </a:bodyPr>
          <a:lstStyle/>
          <a:p>
            <a:pPr marR="0" lvl="0">
              <a:lnSpc>
                <a:spcPct val="107000"/>
              </a:lnSpc>
              <a:spcBef>
                <a:spcPts val="0"/>
              </a:spcBef>
              <a:spcAft>
                <a:spcPts val="0"/>
              </a:spcAft>
            </a:pPr>
            <a:r>
              <a:rPr lang="en-US" sz="4400">
                <a:latin typeface="#9Slide07 Staccato " panose="02040603050506020204" pitchFamily="18" charset="0"/>
              </a:rPr>
              <a:t>PHONG THƯ CÂU HỎI</a:t>
            </a:r>
          </a:p>
        </p:txBody>
      </p:sp>
      <p:sp>
        <p:nvSpPr>
          <p:cNvPr id="5" name="TextBox 4">
            <a:extLst>
              <a:ext uri="{FF2B5EF4-FFF2-40B4-BE49-F238E27FC236}">
                <a16:creationId xmlns:a16="http://schemas.microsoft.com/office/drawing/2014/main" id="{0A382DA8-3AE2-3E8A-5503-9F9E8309F1B6}"/>
              </a:ext>
            </a:extLst>
          </p:cNvPr>
          <p:cNvSpPr txBox="1"/>
          <p:nvPr/>
        </p:nvSpPr>
        <p:spPr>
          <a:xfrm>
            <a:off x="363452" y="154177"/>
            <a:ext cx="7094220" cy="487506"/>
          </a:xfrm>
          <a:prstGeom prst="rect">
            <a:avLst/>
          </a:prstGeom>
          <a:noFill/>
        </p:spPr>
        <p:txBody>
          <a:bodyPr wrap="square">
            <a:spAutoFit/>
          </a:bodyPr>
          <a:lstStyle/>
          <a:p>
            <a:pPr marL="0" marR="0">
              <a:lnSpc>
                <a:spcPct val="107000"/>
              </a:lnSpc>
              <a:spcBef>
                <a:spcPts val="0"/>
              </a:spcBef>
              <a:spcAft>
                <a:spcPts val="800"/>
              </a:spcAft>
            </a:pPr>
            <a:r>
              <a:rPr lang="en-US" sz="2400" b="1">
                <a:solidFill>
                  <a:srgbClr val="000000"/>
                </a:solidFill>
                <a:effectLst/>
                <a:latin typeface="#9Slide03 Montserrat Light" panose="00000400000000000000" pitchFamily="2" charset="0"/>
                <a:ea typeface="Calibri" panose="020F0502020204030204" pitchFamily="34" charset="0"/>
                <a:cs typeface="Times New Roman" panose="02020603050405020304" pitchFamily="18" charset="0"/>
              </a:rPr>
              <a:t>Hoạt động 3: Luyện tập</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36955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2000" fill="hold"/>
                                        <p:tgtEl>
                                          <p:spTgt spid="1028"/>
                                        </p:tgtEl>
                                      </p:cBhvr>
                                      <p:by x="110000" y="110000"/>
                                    </p:animScale>
                                  </p:childTnLst>
                                </p:cTn>
                              </p:par>
                              <p:par>
                                <p:cTn id="7" presetID="6" presetClass="emph" presetSubtype="0" repeatCount="indefinite" autoRev="1" fill="hold" nodeType="withEffect">
                                  <p:stCondLst>
                                    <p:cond delay="0"/>
                                  </p:stCondLst>
                                  <p:childTnLst>
                                    <p:animScale>
                                      <p:cBhvr>
                                        <p:cTn id="8" dur="2000" fill="hold"/>
                                        <p:tgtEl>
                                          <p:spTgt spid="102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1"/>
                    </p:tgtEl>
                  </p:cond>
                </p:stCondLst>
                <p:endSync evt="end" delay="0">
                  <p:rtn val="all"/>
                </p:endSync>
                <p:childTnLst>
                  <p:par>
                    <p:cTn id="10" fill="hold">
                      <p:stCondLst>
                        <p:cond delay="0"/>
                      </p:stCondLst>
                      <p:childTnLst>
                        <p:par>
                          <p:cTn id="11" fill="hold">
                            <p:stCondLst>
                              <p:cond delay="0"/>
                            </p:stCondLst>
                            <p:childTnLst>
                              <p:par>
                                <p:cTn id="12" presetID="22" presetClass="exit" presetSubtype="4" fill="hold" grpId="0" nodeType="clickEffect">
                                  <p:stCondLst>
                                    <p:cond delay="0"/>
                                  </p:stCondLst>
                                  <p:childTnLst>
                                    <p:animEffect transition="out" filter="wipe(down)">
                                      <p:cBhvr>
                                        <p:cTn id="13" dur="500"/>
                                        <p:tgtEl>
                                          <p:spTgt spid="21"/>
                                        </p:tgtEl>
                                      </p:cBhvr>
                                    </p:animEffect>
                                    <p:set>
                                      <p:cBhvr>
                                        <p:cTn id="14" dur="1" fill="hold">
                                          <p:stCondLst>
                                            <p:cond delay="499"/>
                                          </p:stCondLst>
                                        </p:cTn>
                                        <p:tgtEl>
                                          <p:spTgt spid="21"/>
                                        </p:tgtEl>
                                        <p:attrNameLst>
                                          <p:attrName>style.visibility</p:attrName>
                                        </p:attrNameLst>
                                      </p:cBhvr>
                                      <p:to>
                                        <p:strVal val="hidden"/>
                                      </p:to>
                                    </p:set>
                                  </p:childTnLst>
                                </p:cTn>
                              </p:par>
                              <p:par>
                                <p:cTn id="15" presetID="22" presetClass="exit" presetSubtype="4" fill="hold" nodeType="withEffect">
                                  <p:stCondLst>
                                    <p:cond delay="0"/>
                                  </p:stCondLst>
                                  <p:childTnLst>
                                    <p:animEffect transition="out" filter="wipe(down)">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8" restart="whenNotActive" fill="hold" evtFilter="cancelBubble" nodeType="interactiveSeq">
                <p:stCondLst>
                  <p:cond evt="onClick" delay="0">
                    <p:tgtEl>
                      <p:spTgt spid="109"/>
                    </p:tgtEl>
                  </p:cond>
                </p:stCondLst>
                <p:endSync evt="end" delay="0">
                  <p:rtn val="all"/>
                </p:endSync>
                <p:childTnLst>
                  <p:par>
                    <p:cTn id="19" fill="hold">
                      <p:stCondLst>
                        <p:cond delay="0"/>
                      </p:stCondLst>
                      <p:childTnLst>
                        <p:par>
                          <p:cTn id="20" fill="hold">
                            <p:stCondLst>
                              <p:cond delay="0"/>
                            </p:stCondLst>
                            <p:childTnLst>
                              <p:par>
                                <p:cTn id="21" presetID="22" presetClass="exit" presetSubtype="4" fill="hold" nodeType="withEffect">
                                  <p:stCondLst>
                                    <p:cond delay="0"/>
                                  </p:stCondLst>
                                  <p:childTnLst>
                                    <p:animEffect transition="out" filter="wipe(down)">
                                      <p:cBhvr>
                                        <p:cTn id="22" dur="500"/>
                                        <p:tgtEl>
                                          <p:spTgt spid="108"/>
                                        </p:tgtEl>
                                      </p:cBhvr>
                                    </p:animEffect>
                                    <p:set>
                                      <p:cBhvr>
                                        <p:cTn id="23" dur="1" fill="hold">
                                          <p:stCondLst>
                                            <p:cond delay="499"/>
                                          </p:stCondLst>
                                        </p:cTn>
                                        <p:tgtEl>
                                          <p:spTgt spid="108"/>
                                        </p:tgtEl>
                                        <p:attrNameLst>
                                          <p:attrName>style.visibility</p:attrName>
                                        </p:attrNameLst>
                                      </p:cBhvr>
                                      <p:to>
                                        <p:strVal val="hidden"/>
                                      </p:to>
                                    </p:set>
                                  </p:childTnLst>
                                </p:cTn>
                              </p:par>
                              <p:par>
                                <p:cTn id="24" presetID="22" presetClass="exit" presetSubtype="4" fill="hold" grpId="0" nodeType="withEffect">
                                  <p:stCondLst>
                                    <p:cond delay="0"/>
                                  </p:stCondLst>
                                  <p:childTnLst>
                                    <p:animEffect transition="out" filter="wipe(down)">
                                      <p:cBhvr>
                                        <p:cTn id="25" dur="500"/>
                                        <p:tgtEl>
                                          <p:spTgt spid="109"/>
                                        </p:tgtEl>
                                      </p:cBhvr>
                                    </p:animEffect>
                                    <p:set>
                                      <p:cBhvr>
                                        <p:cTn id="26" dur="1" fill="hold">
                                          <p:stCondLst>
                                            <p:cond delay="499"/>
                                          </p:stCondLst>
                                        </p:cTn>
                                        <p:tgtEl>
                                          <p:spTgt spid="109"/>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seq concurrent="1" nextAc="seek">
              <p:cTn id="27" restart="whenNotActive" fill="hold" evtFilter="cancelBubble" nodeType="interactiveSeq">
                <p:stCondLst>
                  <p:cond evt="onClick" delay="0">
                    <p:tgtEl>
                      <p:spTgt spid="112"/>
                    </p:tgtEl>
                  </p:cond>
                </p:stCondLst>
                <p:endSync evt="end" delay="0">
                  <p:rtn val="all"/>
                </p:endSync>
                <p:childTnLst>
                  <p:par>
                    <p:cTn id="28" fill="hold">
                      <p:stCondLst>
                        <p:cond delay="0"/>
                      </p:stCondLst>
                      <p:childTnLst>
                        <p:par>
                          <p:cTn id="29" fill="hold">
                            <p:stCondLst>
                              <p:cond delay="0"/>
                            </p:stCondLst>
                            <p:childTnLst>
                              <p:par>
                                <p:cTn id="30" presetID="22" presetClass="exit" presetSubtype="4" fill="hold" nodeType="withEffect">
                                  <p:stCondLst>
                                    <p:cond delay="0"/>
                                  </p:stCondLst>
                                  <p:childTnLst>
                                    <p:animEffect transition="out" filter="wipe(down)">
                                      <p:cBhvr>
                                        <p:cTn id="31" dur="500"/>
                                        <p:tgtEl>
                                          <p:spTgt spid="111"/>
                                        </p:tgtEl>
                                      </p:cBhvr>
                                    </p:animEffect>
                                    <p:set>
                                      <p:cBhvr>
                                        <p:cTn id="32" dur="1" fill="hold">
                                          <p:stCondLst>
                                            <p:cond delay="499"/>
                                          </p:stCondLst>
                                        </p:cTn>
                                        <p:tgtEl>
                                          <p:spTgt spid="111"/>
                                        </p:tgtEl>
                                        <p:attrNameLst>
                                          <p:attrName>style.visibility</p:attrName>
                                        </p:attrNameLst>
                                      </p:cBhvr>
                                      <p:to>
                                        <p:strVal val="hidden"/>
                                      </p:to>
                                    </p:set>
                                  </p:childTnLst>
                                </p:cTn>
                              </p:par>
                              <p:par>
                                <p:cTn id="33" presetID="22" presetClass="exit" presetSubtype="4" fill="hold" grpId="0" nodeType="withEffect">
                                  <p:stCondLst>
                                    <p:cond delay="0"/>
                                  </p:stCondLst>
                                  <p:childTnLst>
                                    <p:animEffect transition="out" filter="wipe(down)">
                                      <p:cBhvr>
                                        <p:cTn id="34" dur="500"/>
                                        <p:tgtEl>
                                          <p:spTgt spid="112"/>
                                        </p:tgtEl>
                                      </p:cBhvr>
                                    </p:animEffect>
                                    <p:set>
                                      <p:cBhvr>
                                        <p:cTn id="35" dur="1" fill="hold">
                                          <p:stCondLst>
                                            <p:cond delay="499"/>
                                          </p:stCondLst>
                                        </p:cTn>
                                        <p:tgtEl>
                                          <p:spTgt spid="112"/>
                                        </p:tgtEl>
                                        <p:attrNameLst>
                                          <p:attrName>style.visibility</p:attrName>
                                        </p:attrNameLst>
                                      </p:cBhvr>
                                      <p:to>
                                        <p:strVal val="hidden"/>
                                      </p:to>
                                    </p:set>
                                  </p:childTnLst>
                                </p:cTn>
                              </p:par>
                            </p:childTnLst>
                          </p:cTn>
                        </p:par>
                      </p:childTnLst>
                    </p:cTn>
                  </p:par>
                </p:childTnLst>
              </p:cTn>
              <p:nextCondLst>
                <p:cond evt="onClick" delay="0">
                  <p:tgtEl>
                    <p:spTgt spid="112"/>
                  </p:tgtEl>
                </p:cond>
              </p:nextCondLst>
            </p:seq>
            <p:seq concurrent="1" nextAc="seek">
              <p:cTn id="36" restart="whenNotActive" fill="hold" evtFilter="cancelBubble" nodeType="interactiveSeq">
                <p:stCondLst>
                  <p:cond evt="onClick" delay="0">
                    <p:tgtEl>
                      <p:spTgt spid="115"/>
                    </p:tgtEl>
                  </p:cond>
                </p:stCondLst>
                <p:endSync evt="end" delay="0">
                  <p:rtn val="all"/>
                </p:endSync>
                <p:childTnLst>
                  <p:par>
                    <p:cTn id="37" fill="hold">
                      <p:stCondLst>
                        <p:cond delay="0"/>
                      </p:stCondLst>
                      <p:childTnLst>
                        <p:par>
                          <p:cTn id="38" fill="hold">
                            <p:stCondLst>
                              <p:cond delay="0"/>
                            </p:stCondLst>
                            <p:childTnLst>
                              <p:par>
                                <p:cTn id="39" presetID="22" presetClass="exit" presetSubtype="4" fill="hold" nodeType="withEffect">
                                  <p:stCondLst>
                                    <p:cond delay="0"/>
                                  </p:stCondLst>
                                  <p:childTnLst>
                                    <p:animEffect transition="out" filter="wipe(down)">
                                      <p:cBhvr>
                                        <p:cTn id="40" dur="500"/>
                                        <p:tgtEl>
                                          <p:spTgt spid="114"/>
                                        </p:tgtEl>
                                      </p:cBhvr>
                                    </p:animEffect>
                                    <p:set>
                                      <p:cBhvr>
                                        <p:cTn id="41" dur="1" fill="hold">
                                          <p:stCondLst>
                                            <p:cond delay="499"/>
                                          </p:stCondLst>
                                        </p:cTn>
                                        <p:tgtEl>
                                          <p:spTgt spid="114"/>
                                        </p:tgtEl>
                                        <p:attrNameLst>
                                          <p:attrName>style.visibility</p:attrName>
                                        </p:attrNameLst>
                                      </p:cBhvr>
                                      <p:to>
                                        <p:strVal val="hidden"/>
                                      </p:to>
                                    </p:set>
                                  </p:childTnLst>
                                </p:cTn>
                              </p:par>
                              <p:par>
                                <p:cTn id="42" presetID="22" presetClass="exit" presetSubtype="4" fill="hold" grpId="0" nodeType="withEffect">
                                  <p:stCondLst>
                                    <p:cond delay="0"/>
                                  </p:stCondLst>
                                  <p:childTnLst>
                                    <p:animEffect transition="out" filter="wipe(down)">
                                      <p:cBhvr>
                                        <p:cTn id="43" dur="500"/>
                                        <p:tgtEl>
                                          <p:spTgt spid="115"/>
                                        </p:tgtEl>
                                      </p:cBhvr>
                                    </p:animEffect>
                                    <p:set>
                                      <p:cBhvr>
                                        <p:cTn id="44" dur="1" fill="hold">
                                          <p:stCondLst>
                                            <p:cond delay="499"/>
                                          </p:stCondLst>
                                        </p:cTn>
                                        <p:tgtEl>
                                          <p:spTgt spid="115"/>
                                        </p:tgtEl>
                                        <p:attrNameLst>
                                          <p:attrName>style.visibility</p:attrName>
                                        </p:attrNameLst>
                                      </p:cBhvr>
                                      <p:to>
                                        <p:strVal val="hidden"/>
                                      </p:to>
                                    </p:set>
                                  </p:childTnLst>
                                </p:cTn>
                              </p:par>
                            </p:childTnLst>
                          </p:cTn>
                        </p:par>
                      </p:childTnLst>
                    </p:cTn>
                  </p:par>
                </p:childTnLst>
              </p:cTn>
              <p:nextCondLst>
                <p:cond evt="onClick" delay="0">
                  <p:tgtEl>
                    <p:spTgt spid="115"/>
                  </p:tgtEl>
                </p:cond>
              </p:nextCondLst>
            </p:seq>
            <p:seq concurrent="1" nextAc="seek">
              <p:cTn id="45" restart="whenNotActive" fill="hold" evtFilter="cancelBubble" nodeType="interactiveSeq">
                <p:stCondLst>
                  <p:cond evt="onClick" delay="0">
                    <p:tgtEl>
                      <p:spTgt spid="118"/>
                    </p:tgtEl>
                  </p:cond>
                </p:stCondLst>
                <p:endSync evt="end" delay="0">
                  <p:rtn val="all"/>
                </p:endSync>
                <p:childTnLst>
                  <p:par>
                    <p:cTn id="46" fill="hold">
                      <p:stCondLst>
                        <p:cond delay="0"/>
                      </p:stCondLst>
                      <p:childTnLst>
                        <p:par>
                          <p:cTn id="47" fill="hold">
                            <p:stCondLst>
                              <p:cond delay="0"/>
                            </p:stCondLst>
                            <p:childTnLst>
                              <p:par>
                                <p:cTn id="48" presetID="22" presetClass="exit" presetSubtype="4" fill="hold" nodeType="withEffect">
                                  <p:stCondLst>
                                    <p:cond delay="0"/>
                                  </p:stCondLst>
                                  <p:childTnLst>
                                    <p:animEffect transition="out" filter="wipe(down)">
                                      <p:cBhvr>
                                        <p:cTn id="49" dur="500"/>
                                        <p:tgtEl>
                                          <p:spTgt spid="117"/>
                                        </p:tgtEl>
                                      </p:cBhvr>
                                    </p:animEffect>
                                    <p:set>
                                      <p:cBhvr>
                                        <p:cTn id="50" dur="1" fill="hold">
                                          <p:stCondLst>
                                            <p:cond delay="499"/>
                                          </p:stCondLst>
                                        </p:cTn>
                                        <p:tgtEl>
                                          <p:spTgt spid="117"/>
                                        </p:tgtEl>
                                        <p:attrNameLst>
                                          <p:attrName>style.visibility</p:attrName>
                                        </p:attrNameLst>
                                      </p:cBhvr>
                                      <p:to>
                                        <p:strVal val="hidden"/>
                                      </p:to>
                                    </p:set>
                                  </p:childTnLst>
                                </p:cTn>
                              </p:par>
                              <p:par>
                                <p:cTn id="51" presetID="22" presetClass="exit" presetSubtype="4" fill="hold" grpId="0" nodeType="withEffect">
                                  <p:stCondLst>
                                    <p:cond delay="0"/>
                                  </p:stCondLst>
                                  <p:childTnLst>
                                    <p:animEffect transition="out" filter="wipe(down)">
                                      <p:cBhvr>
                                        <p:cTn id="52" dur="500"/>
                                        <p:tgtEl>
                                          <p:spTgt spid="118"/>
                                        </p:tgtEl>
                                      </p:cBhvr>
                                    </p:animEffect>
                                    <p:set>
                                      <p:cBhvr>
                                        <p:cTn id="53" dur="1" fill="hold">
                                          <p:stCondLst>
                                            <p:cond delay="499"/>
                                          </p:stCondLst>
                                        </p:cTn>
                                        <p:tgtEl>
                                          <p:spTgt spid="118"/>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seq concurrent="1" nextAc="seek">
              <p:cTn id="54" restart="whenNotActive" fill="hold" evtFilter="cancelBubble" nodeType="interactiveSeq">
                <p:stCondLst>
                  <p:cond evt="onClick" delay="0">
                    <p:tgtEl>
                      <p:spTgt spid="124"/>
                    </p:tgtEl>
                  </p:cond>
                </p:stCondLst>
                <p:endSync evt="end" delay="0">
                  <p:rtn val="all"/>
                </p:endSync>
                <p:childTnLst>
                  <p:par>
                    <p:cTn id="55" fill="hold">
                      <p:stCondLst>
                        <p:cond delay="0"/>
                      </p:stCondLst>
                      <p:childTnLst>
                        <p:par>
                          <p:cTn id="56" fill="hold">
                            <p:stCondLst>
                              <p:cond delay="0"/>
                            </p:stCondLst>
                            <p:childTnLst>
                              <p:par>
                                <p:cTn id="57" presetID="22" presetClass="exit" presetSubtype="4" fill="hold" nodeType="withEffect">
                                  <p:stCondLst>
                                    <p:cond delay="0"/>
                                  </p:stCondLst>
                                  <p:childTnLst>
                                    <p:animEffect transition="out" filter="wipe(down)">
                                      <p:cBhvr>
                                        <p:cTn id="58" dur="500"/>
                                        <p:tgtEl>
                                          <p:spTgt spid="123"/>
                                        </p:tgtEl>
                                      </p:cBhvr>
                                    </p:animEffect>
                                    <p:set>
                                      <p:cBhvr>
                                        <p:cTn id="59" dur="1" fill="hold">
                                          <p:stCondLst>
                                            <p:cond delay="499"/>
                                          </p:stCondLst>
                                        </p:cTn>
                                        <p:tgtEl>
                                          <p:spTgt spid="123"/>
                                        </p:tgtEl>
                                        <p:attrNameLst>
                                          <p:attrName>style.visibility</p:attrName>
                                        </p:attrNameLst>
                                      </p:cBhvr>
                                      <p:to>
                                        <p:strVal val="hidden"/>
                                      </p:to>
                                    </p:set>
                                  </p:childTnLst>
                                </p:cTn>
                              </p:par>
                              <p:par>
                                <p:cTn id="60" presetID="22" presetClass="exit" presetSubtype="4" fill="hold" grpId="0" nodeType="withEffect">
                                  <p:stCondLst>
                                    <p:cond delay="0"/>
                                  </p:stCondLst>
                                  <p:childTnLst>
                                    <p:animEffect transition="out" filter="wipe(down)">
                                      <p:cBhvr>
                                        <p:cTn id="61" dur="500"/>
                                        <p:tgtEl>
                                          <p:spTgt spid="124"/>
                                        </p:tgtEl>
                                      </p:cBhvr>
                                    </p:animEffect>
                                    <p:set>
                                      <p:cBhvr>
                                        <p:cTn id="62" dur="1" fill="hold">
                                          <p:stCondLst>
                                            <p:cond delay="499"/>
                                          </p:stCondLst>
                                        </p:cTn>
                                        <p:tgtEl>
                                          <p:spTgt spid="124"/>
                                        </p:tgtEl>
                                        <p:attrNameLst>
                                          <p:attrName>style.visibility</p:attrName>
                                        </p:attrNameLst>
                                      </p:cBhvr>
                                      <p:to>
                                        <p:strVal val="hidden"/>
                                      </p:to>
                                    </p:set>
                                  </p:childTnLst>
                                </p:cTn>
                              </p:par>
                            </p:childTnLst>
                          </p:cTn>
                        </p:par>
                      </p:childTnLst>
                    </p:cTn>
                  </p:par>
                </p:childTnLst>
              </p:cTn>
              <p:nextCondLst>
                <p:cond evt="onClick" delay="0">
                  <p:tgtEl>
                    <p:spTgt spid="124"/>
                  </p:tgtEl>
                </p:cond>
              </p:nextCondLst>
            </p:seq>
            <p:seq concurrent="1" nextAc="seek">
              <p:cTn id="63" restart="whenNotActive" fill="hold" evtFilter="cancelBubble" nodeType="interactiveSeq">
                <p:stCondLst>
                  <p:cond evt="onClick" delay="0">
                    <p:tgtEl>
                      <p:spTgt spid="127"/>
                    </p:tgtEl>
                  </p:cond>
                </p:stCondLst>
                <p:endSync evt="end" delay="0">
                  <p:rtn val="all"/>
                </p:endSync>
                <p:childTnLst>
                  <p:par>
                    <p:cTn id="64" fill="hold">
                      <p:stCondLst>
                        <p:cond delay="0"/>
                      </p:stCondLst>
                      <p:childTnLst>
                        <p:par>
                          <p:cTn id="65" fill="hold">
                            <p:stCondLst>
                              <p:cond delay="0"/>
                            </p:stCondLst>
                            <p:childTnLst>
                              <p:par>
                                <p:cTn id="66" presetID="22" presetClass="exit" presetSubtype="4" fill="hold" nodeType="withEffect">
                                  <p:stCondLst>
                                    <p:cond delay="0"/>
                                  </p:stCondLst>
                                  <p:childTnLst>
                                    <p:animEffect transition="out" filter="wipe(down)">
                                      <p:cBhvr>
                                        <p:cTn id="67" dur="500"/>
                                        <p:tgtEl>
                                          <p:spTgt spid="126"/>
                                        </p:tgtEl>
                                      </p:cBhvr>
                                    </p:animEffect>
                                    <p:set>
                                      <p:cBhvr>
                                        <p:cTn id="68" dur="1" fill="hold">
                                          <p:stCondLst>
                                            <p:cond delay="499"/>
                                          </p:stCondLst>
                                        </p:cTn>
                                        <p:tgtEl>
                                          <p:spTgt spid="126"/>
                                        </p:tgtEl>
                                        <p:attrNameLst>
                                          <p:attrName>style.visibility</p:attrName>
                                        </p:attrNameLst>
                                      </p:cBhvr>
                                      <p:to>
                                        <p:strVal val="hidden"/>
                                      </p:to>
                                    </p:set>
                                  </p:childTnLst>
                                </p:cTn>
                              </p:par>
                              <p:par>
                                <p:cTn id="69" presetID="22" presetClass="exit" presetSubtype="4" fill="hold" grpId="0" nodeType="withEffect">
                                  <p:stCondLst>
                                    <p:cond delay="0"/>
                                  </p:stCondLst>
                                  <p:childTnLst>
                                    <p:animEffect transition="out" filter="wipe(down)">
                                      <p:cBhvr>
                                        <p:cTn id="70" dur="500"/>
                                        <p:tgtEl>
                                          <p:spTgt spid="127"/>
                                        </p:tgtEl>
                                      </p:cBhvr>
                                    </p:animEffect>
                                    <p:set>
                                      <p:cBhvr>
                                        <p:cTn id="71" dur="1" fill="hold">
                                          <p:stCondLst>
                                            <p:cond delay="499"/>
                                          </p:stCondLst>
                                        </p:cTn>
                                        <p:tgtEl>
                                          <p:spTgt spid="127"/>
                                        </p:tgtEl>
                                        <p:attrNameLst>
                                          <p:attrName>style.visibility</p:attrName>
                                        </p:attrNameLst>
                                      </p:cBhvr>
                                      <p:to>
                                        <p:strVal val="hidden"/>
                                      </p:to>
                                    </p:set>
                                  </p:childTnLst>
                                </p:cTn>
                              </p:par>
                            </p:childTnLst>
                          </p:cTn>
                        </p:par>
                      </p:childTnLst>
                    </p:cTn>
                  </p:par>
                </p:childTnLst>
              </p:cTn>
              <p:nextCondLst>
                <p:cond evt="onClick" delay="0">
                  <p:tgtEl>
                    <p:spTgt spid="127"/>
                  </p:tgtEl>
                </p:cond>
              </p:nextCondLst>
            </p:seq>
            <p:seq concurrent="1" nextAc="seek">
              <p:cTn id="72" restart="whenNotActive" fill="hold" evtFilter="cancelBubble" nodeType="interactiveSeq">
                <p:stCondLst>
                  <p:cond evt="onClick" delay="0">
                    <p:tgtEl>
                      <p:spTgt spid="130"/>
                    </p:tgtEl>
                  </p:cond>
                </p:stCondLst>
                <p:endSync evt="end" delay="0">
                  <p:rtn val="all"/>
                </p:endSync>
                <p:childTnLst>
                  <p:par>
                    <p:cTn id="73" fill="hold">
                      <p:stCondLst>
                        <p:cond delay="0"/>
                      </p:stCondLst>
                      <p:childTnLst>
                        <p:par>
                          <p:cTn id="74" fill="hold">
                            <p:stCondLst>
                              <p:cond delay="0"/>
                            </p:stCondLst>
                            <p:childTnLst>
                              <p:par>
                                <p:cTn id="75" presetID="22" presetClass="exit" presetSubtype="4" fill="hold" nodeType="withEffect">
                                  <p:stCondLst>
                                    <p:cond delay="0"/>
                                  </p:stCondLst>
                                  <p:childTnLst>
                                    <p:animEffect transition="out" filter="wipe(down)">
                                      <p:cBhvr>
                                        <p:cTn id="76" dur="500"/>
                                        <p:tgtEl>
                                          <p:spTgt spid="129"/>
                                        </p:tgtEl>
                                      </p:cBhvr>
                                    </p:animEffect>
                                    <p:set>
                                      <p:cBhvr>
                                        <p:cTn id="77" dur="1" fill="hold">
                                          <p:stCondLst>
                                            <p:cond delay="499"/>
                                          </p:stCondLst>
                                        </p:cTn>
                                        <p:tgtEl>
                                          <p:spTgt spid="129"/>
                                        </p:tgtEl>
                                        <p:attrNameLst>
                                          <p:attrName>style.visibility</p:attrName>
                                        </p:attrNameLst>
                                      </p:cBhvr>
                                      <p:to>
                                        <p:strVal val="hidden"/>
                                      </p:to>
                                    </p:set>
                                  </p:childTnLst>
                                </p:cTn>
                              </p:par>
                              <p:par>
                                <p:cTn id="78" presetID="22" presetClass="exit" presetSubtype="4" fill="hold" grpId="0" nodeType="withEffect">
                                  <p:stCondLst>
                                    <p:cond delay="0"/>
                                  </p:stCondLst>
                                  <p:childTnLst>
                                    <p:animEffect transition="out" filter="wipe(down)">
                                      <p:cBhvr>
                                        <p:cTn id="79" dur="500"/>
                                        <p:tgtEl>
                                          <p:spTgt spid="130"/>
                                        </p:tgtEl>
                                      </p:cBhvr>
                                    </p:animEffect>
                                    <p:set>
                                      <p:cBhvr>
                                        <p:cTn id="80" dur="1" fill="hold">
                                          <p:stCondLst>
                                            <p:cond delay="499"/>
                                          </p:stCondLst>
                                        </p:cTn>
                                        <p:tgtEl>
                                          <p:spTgt spid="130"/>
                                        </p:tgtEl>
                                        <p:attrNameLst>
                                          <p:attrName>style.visibility</p:attrName>
                                        </p:attrNameLst>
                                      </p:cBhvr>
                                      <p:to>
                                        <p:strVal val="hidden"/>
                                      </p:to>
                                    </p:set>
                                  </p:childTnLst>
                                </p:cTn>
                              </p:par>
                            </p:childTnLst>
                          </p:cTn>
                        </p:par>
                      </p:childTnLst>
                    </p:cTn>
                  </p:par>
                </p:childTnLst>
              </p:cTn>
              <p:nextCondLst>
                <p:cond evt="onClick" delay="0">
                  <p:tgtEl>
                    <p:spTgt spid="130"/>
                  </p:tgtEl>
                </p:cond>
              </p:nextCondLst>
            </p:seq>
            <p:seq concurrent="1" nextAc="seek">
              <p:cTn id="81" restart="whenNotActive" fill="hold" evtFilter="cancelBubble" nodeType="interactiveSeq">
                <p:stCondLst>
                  <p:cond evt="onClick" delay="0">
                    <p:tgtEl>
                      <p:spTgt spid="133"/>
                    </p:tgtEl>
                  </p:cond>
                </p:stCondLst>
                <p:endSync evt="end" delay="0">
                  <p:rtn val="all"/>
                </p:endSync>
                <p:childTnLst>
                  <p:par>
                    <p:cTn id="82" fill="hold">
                      <p:stCondLst>
                        <p:cond delay="0"/>
                      </p:stCondLst>
                      <p:childTnLst>
                        <p:par>
                          <p:cTn id="83" fill="hold">
                            <p:stCondLst>
                              <p:cond delay="0"/>
                            </p:stCondLst>
                            <p:childTnLst>
                              <p:par>
                                <p:cTn id="84" presetID="22" presetClass="exit" presetSubtype="4" fill="hold" nodeType="withEffect">
                                  <p:stCondLst>
                                    <p:cond delay="0"/>
                                  </p:stCondLst>
                                  <p:childTnLst>
                                    <p:animEffect transition="out" filter="wipe(down)">
                                      <p:cBhvr>
                                        <p:cTn id="85" dur="500"/>
                                        <p:tgtEl>
                                          <p:spTgt spid="132"/>
                                        </p:tgtEl>
                                      </p:cBhvr>
                                    </p:animEffect>
                                    <p:set>
                                      <p:cBhvr>
                                        <p:cTn id="86" dur="1" fill="hold">
                                          <p:stCondLst>
                                            <p:cond delay="499"/>
                                          </p:stCondLst>
                                        </p:cTn>
                                        <p:tgtEl>
                                          <p:spTgt spid="132"/>
                                        </p:tgtEl>
                                        <p:attrNameLst>
                                          <p:attrName>style.visibility</p:attrName>
                                        </p:attrNameLst>
                                      </p:cBhvr>
                                      <p:to>
                                        <p:strVal val="hidden"/>
                                      </p:to>
                                    </p:set>
                                  </p:childTnLst>
                                </p:cTn>
                              </p:par>
                              <p:par>
                                <p:cTn id="87" presetID="22" presetClass="exit" presetSubtype="4" fill="hold" grpId="0" nodeType="withEffect">
                                  <p:stCondLst>
                                    <p:cond delay="0"/>
                                  </p:stCondLst>
                                  <p:childTnLst>
                                    <p:animEffect transition="out" filter="wipe(down)">
                                      <p:cBhvr>
                                        <p:cTn id="88" dur="500"/>
                                        <p:tgtEl>
                                          <p:spTgt spid="133"/>
                                        </p:tgtEl>
                                      </p:cBhvr>
                                    </p:animEffect>
                                    <p:set>
                                      <p:cBhvr>
                                        <p:cTn id="89" dur="1" fill="hold">
                                          <p:stCondLst>
                                            <p:cond delay="499"/>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133"/>
                  </p:tgtEl>
                </p:cond>
              </p:nextCondLst>
            </p:seq>
            <p:seq concurrent="1" nextAc="seek">
              <p:cTn id="90" restart="whenNotActive" fill="hold" evtFilter="cancelBubble" nodeType="interactiveSeq">
                <p:stCondLst>
                  <p:cond evt="onClick" delay="0">
                    <p:tgtEl>
                      <p:spTgt spid="136"/>
                    </p:tgtEl>
                  </p:cond>
                </p:stCondLst>
                <p:endSync evt="end" delay="0">
                  <p:rtn val="all"/>
                </p:endSync>
                <p:childTnLst>
                  <p:par>
                    <p:cTn id="91" fill="hold">
                      <p:stCondLst>
                        <p:cond delay="0"/>
                      </p:stCondLst>
                      <p:childTnLst>
                        <p:par>
                          <p:cTn id="92" fill="hold">
                            <p:stCondLst>
                              <p:cond delay="0"/>
                            </p:stCondLst>
                            <p:childTnLst>
                              <p:par>
                                <p:cTn id="93" presetID="22" presetClass="exit" presetSubtype="4" fill="hold" nodeType="withEffect">
                                  <p:stCondLst>
                                    <p:cond delay="0"/>
                                  </p:stCondLst>
                                  <p:childTnLst>
                                    <p:animEffect transition="out" filter="wipe(down)">
                                      <p:cBhvr>
                                        <p:cTn id="94" dur="500"/>
                                        <p:tgtEl>
                                          <p:spTgt spid="135"/>
                                        </p:tgtEl>
                                      </p:cBhvr>
                                    </p:animEffect>
                                    <p:set>
                                      <p:cBhvr>
                                        <p:cTn id="95" dur="1" fill="hold">
                                          <p:stCondLst>
                                            <p:cond delay="499"/>
                                          </p:stCondLst>
                                        </p:cTn>
                                        <p:tgtEl>
                                          <p:spTgt spid="135"/>
                                        </p:tgtEl>
                                        <p:attrNameLst>
                                          <p:attrName>style.visibility</p:attrName>
                                        </p:attrNameLst>
                                      </p:cBhvr>
                                      <p:to>
                                        <p:strVal val="hidden"/>
                                      </p:to>
                                    </p:set>
                                  </p:childTnLst>
                                </p:cTn>
                              </p:par>
                              <p:par>
                                <p:cTn id="96" presetID="22" presetClass="exit" presetSubtype="4" fill="hold" grpId="0" nodeType="withEffect">
                                  <p:stCondLst>
                                    <p:cond delay="0"/>
                                  </p:stCondLst>
                                  <p:childTnLst>
                                    <p:animEffect transition="out" filter="wipe(down)">
                                      <p:cBhvr>
                                        <p:cTn id="97" dur="500"/>
                                        <p:tgtEl>
                                          <p:spTgt spid="136"/>
                                        </p:tgtEl>
                                      </p:cBhvr>
                                    </p:animEffect>
                                    <p:set>
                                      <p:cBhvr>
                                        <p:cTn id="98" dur="1" fill="hold">
                                          <p:stCondLst>
                                            <p:cond delay="499"/>
                                          </p:stCondLst>
                                        </p:cTn>
                                        <p:tgtEl>
                                          <p:spTgt spid="136"/>
                                        </p:tgtEl>
                                        <p:attrNameLst>
                                          <p:attrName>style.visibility</p:attrName>
                                        </p:attrNameLst>
                                      </p:cBhvr>
                                      <p:to>
                                        <p:strVal val="hidden"/>
                                      </p:to>
                                    </p:set>
                                  </p:childTnLst>
                                </p:cTn>
                              </p:par>
                            </p:childTnLst>
                          </p:cTn>
                        </p:par>
                      </p:childTnLst>
                    </p:cTn>
                  </p:par>
                </p:childTnLst>
              </p:cTn>
              <p:nextCondLst>
                <p:cond evt="onClick" delay="0">
                  <p:tgtEl>
                    <p:spTgt spid="136"/>
                  </p:tgtEl>
                </p:cond>
              </p:nextCondLst>
            </p:seq>
          </p:childTnLst>
        </p:cTn>
      </p:par>
    </p:tnLst>
    <p:bldLst>
      <p:bldP spid="21" grpId="0" animBg="1"/>
      <p:bldP spid="109" grpId="0" animBg="1"/>
      <p:bldP spid="112" grpId="0" animBg="1"/>
      <p:bldP spid="115" grpId="0" animBg="1"/>
      <p:bldP spid="118" grpId="0" animBg="1"/>
      <p:bldP spid="124" grpId="0" animBg="1"/>
      <p:bldP spid="127" grpId="0" animBg="1"/>
      <p:bldP spid="130" grpId="0" animBg="1"/>
      <p:bldP spid="133" grpId="0" animBg="1"/>
      <p:bldP spid="13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9A19E3-1C3F-4BC9-A39A-13C1CA14F2E8}"/>
              </a:ext>
            </a:extLst>
          </p:cNvPr>
          <p:cNvSpPr/>
          <p:nvPr/>
        </p:nvSpPr>
        <p:spPr>
          <a:xfrm>
            <a:off x="2387802" y="2979473"/>
            <a:ext cx="7200000" cy="3600000"/>
          </a:xfrm>
          <a:prstGeom prst="rect">
            <a:avLst/>
          </a:prstGeom>
          <a:solidFill>
            <a:schemeClr val="tx1">
              <a:lumMod val="65000"/>
              <a:lumOff val="3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9Slide03 Oswald" panose="00000500000000000000" pitchFamily="2" charset="0"/>
            </a:endParaRPr>
          </a:p>
        </p:txBody>
      </p:sp>
      <p:sp>
        <p:nvSpPr>
          <p:cNvPr id="13" name="Flowchart: Extract 4">
            <a:extLst>
              <a:ext uri="{FF2B5EF4-FFF2-40B4-BE49-F238E27FC236}">
                <a16:creationId xmlns:a16="http://schemas.microsoft.com/office/drawing/2014/main" id="{11DFCC9B-CF2A-4779-914C-28698CC931F6}"/>
              </a:ext>
            </a:extLst>
          </p:cNvPr>
          <p:cNvSpPr/>
          <p:nvPr/>
        </p:nvSpPr>
        <p:spPr>
          <a:xfrm>
            <a:off x="2391188" y="391288"/>
            <a:ext cx="7196613" cy="2601631"/>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0051 h 10051"/>
              <a:gd name="connsiteX1" fmla="*/ 5203 w 10000"/>
              <a:gd name="connsiteY1" fmla="*/ 0 h 10051"/>
              <a:gd name="connsiteX2" fmla="*/ 10000 w 10000"/>
              <a:gd name="connsiteY2" fmla="*/ 10051 h 10051"/>
              <a:gd name="connsiteX3" fmla="*/ 0 w 10000"/>
              <a:gd name="connsiteY3" fmla="*/ 10051 h 10051"/>
              <a:gd name="connsiteX0" fmla="*/ 0 w 10000"/>
              <a:gd name="connsiteY0" fmla="*/ 10051 h 10051"/>
              <a:gd name="connsiteX1" fmla="*/ 5166 w 10000"/>
              <a:gd name="connsiteY1" fmla="*/ 0 h 10051"/>
              <a:gd name="connsiteX2" fmla="*/ 10000 w 10000"/>
              <a:gd name="connsiteY2" fmla="*/ 10051 h 10051"/>
              <a:gd name="connsiteX3" fmla="*/ 0 w 10000"/>
              <a:gd name="connsiteY3" fmla="*/ 10051 h 10051"/>
            </a:gdLst>
            <a:ahLst/>
            <a:cxnLst>
              <a:cxn ang="0">
                <a:pos x="connsiteX0" y="connsiteY0"/>
              </a:cxn>
              <a:cxn ang="0">
                <a:pos x="connsiteX1" y="connsiteY1"/>
              </a:cxn>
              <a:cxn ang="0">
                <a:pos x="connsiteX2" y="connsiteY2"/>
              </a:cxn>
              <a:cxn ang="0">
                <a:pos x="connsiteX3" y="connsiteY3"/>
              </a:cxn>
            </a:cxnLst>
            <a:rect l="l" t="t" r="r" b="b"/>
            <a:pathLst>
              <a:path w="10000" h="10051">
                <a:moveTo>
                  <a:pt x="0" y="10051"/>
                </a:moveTo>
                <a:lnTo>
                  <a:pt x="5166" y="0"/>
                </a:lnTo>
                <a:lnTo>
                  <a:pt x="10000" y="10051"/>
                </a:lnTo>
                <a:lnTo>
                  <a:pt x="0" y="10051"/>
                </a:lnTo>
                <a:close/>
              </a:path>
            </a:pathLst>
          </a:custGeom>
          <a:solidFill>
            <a:srgbClr val="6D6D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9Slide03 Oswald" panose="00000500000000000000" pitchFamily="2" charset="0"/>
            </a:endParaRPr>
          </a:p>
        </p:txBody>
      </p:sp>
      <p:sp>
        <p:nvSpPr>
          <p:cNvPr id="30" name="Rectangle: Rounded Corners 29">
            <a:extLst>
              <a:ext uri="{FF2B5EF4-FFF2-40B4-BE49-F238E27FC236}">
                <a16:creationId xmlns:a16="http://schemas.microsoft.com/office/drawing/2014/main" id="{6D8A8D94-EC69-2ADA-BDDA-831414E577E5}"/>
              </a:ext>
            </a:extLst>
          </p:cNvPr>
          <p:cNvSpPr/>
          <p:nvPr/>
        </p:nvSpPr>
        <p:spPr>
          <a:xfrm>
            <a:off x="2712396" y="2999693"/>
            <a:ext cx="6767208" cy="3324007"/>
          </a:xfrm>
          <a:prstGeom prst="roundRect">
            <a:avLst>
              <a:gd name="adj" fmla="val 0"/>
            </a:avLst>
          </a:prstGeom>
          <a:blipFill>
            <a:blip r:embed="rId2">
              <a:alphaModFix/>
            </a:blip>
            <a:stretch>
              <a:fillRect/>
            </a:stretch>
          </a:blip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rgbClr val="005C4F"/>
              </a:solidFill>
              <a:latin typeface="#9Slide03 Oswald" panose="00000500000000000000" pitchFamily="2" charset="0"/>
            </a:endParaRPr>
          </a:p>
        </p:txBody>
      </p:sp>
      <p:grpSp>
        <p:nvGrpSpPr>
          <p:cNvPr id="6" name="Group 5">
            <a:extLst>
              <a:ext uri="{FF2B5EF4-FFF2-40B4-BE49-F238E27FC236}">
                <a16:creationId xmlns:a16="http://schemas.microsoft.com/office/drawing/2014/main" id="{B61F1534-CDE8-4300-A5EE-2DAABA675488}"/>
              </a:ext>
            </a:extLst>
          </p:cNvPr>
          <p:cNvGrpSpPr/>
          <p:nvPr/>
        </p:nvGrpSpPr>
        <p:grpSpPr>
          <a:xfrm>
            <a:off x="2387802" y="2982860"/>
            <a:ext cx="7200000" cy="3600001"/>
            <a:chOff x="2372998" y="1262648"/>
            <a:chExt cx="7200000" cy="3600001"/>
          </a:xfrm>
          <a:solidFill>
            <a:schemeClr val="bg1">
              <a:lumMod val="65000"/>
            </a:schemeClr>
          </a:solidFill>
        </p:grpSpPr>
        <p:sp>
          <p:nvSpPr>
            <p:cNvPr id="3" name="Flowchart: Extract 2">
              <a:extLst>
                <a:ext uri="{FF2B5EF4-FFF2-40B4-BE49-F238E27FC236}">
                  <a16:creationId xmlns:a16="http://schemas.microsoft.com/office/drawing/2014/main" id="{04ADEC33-7825-4AB2-8693-F446BA60351D}"/>
                </a:ext>
              </a:extLst>
            </p:cNvPr>
            <p:cNvSpPr/>
            <p:nvPr/>
          </p:nvSpPr>
          <p:spPr>
            <a:xfrm rot="5400000" flipH="1">
              <a:off x="2429995" y="1205651"/>
              <a:ext cx="3596613" cy="3710608"/>
            </a:xfrm>
            <a:prstGeom prst="flowChartExtract">
              <a:avLst/>
            </a:prstGeom>
            <a:solidFill>
              <a:schemeClr val="bg1">
                <a:lumMod val="95000"/>
              </a:schemeClr>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9Slide03 Oswald" panose="00000500000000000000" pitchFamily="2" charset="0"/>
              </a:endParaRPr>
            </a:p>
          </p:txBody>
        </p:sp>
        <p:sp>
          <p:nvSpPr>
            <p:cNvPr id="4" name="Flowchart: Extract 3">
              <a:extLst>
                <a:ext uri="{FF2B5EF4-FFF2-40B4-BE49-F238E27FC236}">
                  <a16:creationId xmlns:a16="http://schemas.microsoft.com/office/drawing/2014/main" id="{6ED5D120-54BF-44AC-93C1-FA8046985F09}"/>
                </a:ext>
              </a:extLst>
            </p:cNvPr>
            <p:cNvSpPr/>
            <p:nvPr/>
          </p:nvSpPr>
          <p:spPr>
            <a:xfrm rot="16200000">
              <a:off x="6029996" y="1319647"/>
              <a:ext cx="3596613" cy="3489391"/>
            </a:xfrm>
            <a:prstGeom prst="flowChartExtract">
              <a:avLst/>
            </a:prstGeom>
            <a:solidFill>
              <a:schemeClr val="bg1">
                <a:lumMod val="95000"/>
              </a:schemeClr>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9Slide03 Oswald" panose="00000500000000000000" pitchFamily="2" charset="0"/>
              </a:endParaRPr>
            </a:p>
          </p:txBody>
        </p:sp>
        <p:sp>
          <p:nvSpPr>
            <p:cNvPr id="5" name="Flowchart: Extract 4">
              <a:extLst>
                <a:ext uri="{FF2B5EF4-FFF2-40B4-BE49-F238E27FC236}">
                  <a16:creationId xmlns:a16="http://schemas.microsoft.com/office/drawing/2014/main" id="{5374791D-0B0F-4D81-8FC6-25C5CD811EE7}"/>
                </a:ext>
              </a:extLst>
            </p:cNvPr>
            <p:cNvSpPr/>
            <p:nvPr/>
          </p:nvSpPr>
          <p:spPr>
            <a:xfrm>
              <a:off x="2376384" y="2257630"/>
              <a:ext cx="7196613" cy="2601631"/>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0051 h 10051"/>
                <a:gd name="connsiteX1" fmla="*/ 5203 w 10000"/>
                <a:gd name="connsiteY1" fmla="*/ 0 h 10051"/>
                <a:gd name="connsiteX2" fmla="*/ 10000 w 10000"/>
                <a:gd name="connsiteY2" fmla="*/ 10051 h 10051"/>
                <a:gd name="connsiteX3" fmla="*/ 0 w 10000"/>
                <a:gd name="connsiteY3" fmla="*/ 10051 h 10051"/>
                <a:gd name="connsiteX0" fmla="*/ 0 w 10000"/>
                <a:gd name="connsiteY0" fmla="*/ 10051 h 10051"/>
                <a:gd name="connsiteX1" fmla="*/ 5166 w 10000"/>
                <a:gd name="connsiteY1" fmla="*/ 0 h 10051"/>
                <a:gd name="connsiteX2" fmla="*/ 10000 w 10000"/>
                <a:gd name="connsiteY2" fmla="*/ 10051 h 10051"/>
                <a:gd name="connsiteX3" fmla="*/ 0 w 10000"/>
                <a:gd name="connsiteY3" fmla="*/ 10051 h 10051"/>
              </a:gdLst>
              <a:ahLst/>
              <a:cxnLst>
                <a:cxn ang="0">
                  <a:pos x="connsiteX0" y="connsiteY0"/>
                </a:cxn>
                <a:cxn ang="0">
                  <a:pos x="connsiteX1" y="connsiteY1"/>
                </a:cxn>
                <a:cxn ang="0">
                  <a:pos x="connsiteX2" y="connsiteY2"/>
                </a:cxn>
                <a:cxn ang="0">
                  <a:pos x="connsiteX3" y="connsiteY3"/>
                </a:cxn>
              </a:cxnLst>
              <a:rect l="l" t="t" r="r" b="b"/>
              <a:pathLst>
                <a:path w="10000" h="10051">
                  <a:moveTo>
                    <a:pt x="0" y="10051"/>
                  </a:moveTo>
                  <a:lnTo>
                    <a:pt x="5166" y="0"/>
                  </a:lnTo>
                  <a:lnTo>
                    <a:pt x="10000" y="10051"/>
                  </a:lnTo>
                  <a:lnTo>
                    <a:pt x="0" y="10051"/>
                  </a:lnTo>
                  <a:close/>
                </a:path>
              </a:pathLst>
            </a:custGeom>
            <a:solidFill>
              <a:schemeClr val="bg1">
                <a:lumMod val="95000"/>
              </a:schemeClr>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9Slide03 Oswald" panose="00000500000000000000" pitchFamily="2" charset="0"/>
              </a:endParaRPr>
            </a:p>
          </p:txBody>
        </p:sp>
      </p:grpSp>
      <p:sp>
        <p:nvSpPr>
          <p:cNvPr id="11" name="Flowchart: Extract 4">
            <a:extLst>
              <a:ext uri="{FF2B5EF4-FFF2-40B4-BE49-F238E27FC236}">
                <a16:creationId xmlns:a16="http://schemas.microsoft.com/office/drawing/2014/main" id="{E6783711-AA90-49FF-9741-3D125BF23874}"/>
              </a:ext>
            </a:extLst>
          </p:cNvPr>
          <p:cNvSpPr/>
          <p:nvPr/>
        </p:nvSpPr>
        <p:spPr>
          <a:xfrm flipV="1">
            <a:off x="2495283" y="2984888"/>
            <a:ext cx="7196613" cy="2601631"/>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0051 h 10051"/>
              <a:gd name="connsiteX1" fmla="*/ 5203 w 10000"/>
              <a:gd name="connsiteY1" fmla="*/ 0 h 10051"/>
              <a:gd name="connsiteX2" fmla="*/ 10000 w 10000"/>
              <a:gd name="connsiteY2" fmla="*/ 10051 h 10051"/>
              <a:gd name="connsiteX3" fmla="*/ 0 w 10000"/>
              <a:gd name="connsiteY3" fmla="*/ 10051 h 10051"/>
              <a:gd name="connsiteX0" fmla="*/ 0 w 10000"/>
              <a:gd name="connsiteY0" fmla="*/ 10051 h 10051"/>
              <a:gd name="connsiteX1" fmla="*/ 5166 w 10000"/>
              <a:gd name="connsiteY1" fmla="*/ 0 h 10051"/>
              <a:gd name="connsiteX2" fmla="*/ 10000 w 10000"/>
              <a:gd name="connsiteY2" fmla="*/ 10051 h 10051"/>
              <a:gd name="connsiteX3" fmla="*/ 0 w 10000"/>
              <a:gd name="connsiteY3" fmla="*/ 10051 h 10051"/>
            </a:gdLst>
            <a:ahLst/>
            <a:cxnLst>
              <a:cxn ang="0">
                <a:pos x="connsiteX0" y="connsiteY0"/>
              </a:cxn>
              <a:cxn ang="0">
                <a:pos x="connsiteX1" y="connsiteY1"/>
              </a:cxn>
              <a:cxn ang="0">
                <a:pos x="connsiteX2" y="connsiteY2"/>
              </a:cxn>
              <a:cxn ang="0">
                <a:pos x="connsiteX3" y="connsiteY3"/>
              </a:cxn>
            </a:cxnLst>
            <a:rect l="l" t="t" r="r" b="b"/>
            <a:pathLst>
              <a:path w="10000" h="10051">
                <a:moveTo>
                  <a:pt x="0" y="10051"/>
                </a:moveTo>
                <a:lnTo>
                  <a:pt x="5166" y="0"/>
                </a:lnTo>
                <a:lnTo>
                  <a:pt x="10000" y="10051"/>
                </a:lnTo>
                <a:lnTo>
                  <a:pt x="0" y="10051"/>
                </a:lnTo>
                <a:close/>
              </a:path>
            </a:pathLst>
          </a:cu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9Slide03 Oswald" panose="00000500000000000000" pitchFamily="2" charset="0"/>
            </a:endParaRPr>
          </a:p>
        </p:txBody>
      </p:sp>
      <p:sp>
        <p:nvSpPr>
          <p:cNvPr id="12" name="TextBox 11">
            <a:extLst>
              <a:ext uri="{FF2B5EF4-FFF2-40B4-BE49-F238E27FC236}">
                <a16:creationId xmlns:a16="http://schemas.microsoft.com/office/drawing/2014/main" id="{808BB385-941B-4F83-8B46-61D4EE273BE4}"/>
              </a:ext>
            </a:extLst>
          </p:cNvPr>
          <p:cNvSpPr txBox="1"/>
          <p:nvPr/>
        </p:nvSpPr>
        <p:spPr>
          <a:xfrm>
            <a:off x="3302719" y="2488848"/>
            <a:ext cx="2961357" cy="769441"/>
          </a:xfrm>
          <a:prstGeom prst="rect">
            <a:avLst/>
          </a:prstGeom>
          <a:noFill/>
        </p:spPr>
        <p:txBody>
          <a:bodyPr wrap="square" rtlCol="0">
            <a:spAutoFit/>
          </a:bodyPr>
          <a:lstStyle/>
          <a:p>
            <a:pPr algn="ctr"/>
            <a:r>
              <a:rPr lang="en-US" sz="4400">
                <a:solidFill>
                  <a:schemeClr val="bg1">
                    <a:lumMod val="50000"/>
                  </a:schemeClr>
                </a:solidFill>
                <a:latin typeface="#9Slide07 Staccato " panose="02040603050506020204" pitchFamily="18" charset="0"/>
              </a:rPr>
              <a:t>Câu 1</a:t>
            </a:r>
            <a:endParaRPr lang="en-US" sz="4400" dirty="0">
              <a:solidFill>
                <a:schemeClr val="bg1">
                  <a:lumMod val="50000"/>
                </a:schemeClr>
              </a:solidFill>
              <a:latin typeface="#9Slide07 Staccato " panose="02040603050506020204" pitchFamily="18" charset="0"/>
            </a:endParaRPr>
          </a:p>
        </p:txBody>
      </p:sp>
      <p:sp>
        <p:nvSpPr>
          <p:cNvPr id="31" name="cau hoi">
            <a:extLst>
              <a:ext uri="{FF2B5EF4-FFF2-40B4-BE49-F238E27FC236}">
                <a16:creationId xmlns:a16="http://schemas.microsoft.com/office/drawing/2014/main" id="{DA1CA295-7F13-D52E-FC31-A5F645586C44}"/>
              </a:ext>
            </a:extLst>
          </p:cNvPr>
          <p:cNvSpPr txBox="1"/>
          <p:nvPr/>
        </p:nvSpPr>
        <p:spPr>
          <a:xfrm>
            <a:off x="-7350152" y="1124173"/>
            <a:ext cx="5745851" cy="1103122"/>
          </a:xfrm>
          <a:prstGeom prst="rect">
            <a:avLst/>
          </a:prstGeom>
          <a:noFill/>
        </p:spPr>
        <p:txBody>
          <a:bodyPr vert="horz" wrap="square" rtlCol="0">
            <a:spAutoFit/>
          </a:bodyPr>
          <a:lstStyle/>
          <a:p>
            <a:pPr marL="0" marR="0" algn="ctr">
              <a:lnSpc>
                <a:spcPct val="107000"/>
              </a:lnSpc>
              <a:spcBef>
                <a:spcPts val="0"/>
              </a:spcBef>
              <a:spcAft>
                <a:spcPts val="800"/>
              </a:spcAft>
            </a:pPr>
            <a:r>
              <a:rPr lang="en-US" sz="3200">
                <a:latin typeface="#9Slide07 Staccato " panose="02040603050506020204" pitchFamily="18" charset="0"/>
              </a:rPr>
              <a:t>Dòng nào sau đây biểu hiện đặc điểm con người Nguyễn Tuân?</a:t>
            </a:r>
          </a:p>
        </p:txBody>
      </p:sp>
      <p:grpSp>
        <p:nvGrpSpPr>
          <p:cNvPr id="32" name="Group 31">
            <a:extLst>
              <a:ext uri="{FF2B5EF4-FFF2-40B4-BE49-F238E27FC236}">
                <a16:creationId xmlns:a16="http://schemas.microsoft.com/office/drawing/2014/main" id="{43781D33-E96C-378B-DBE7-96ADE9A30FFE}"/>
              </a:ext>
            </a:extLst>
          </p:cNvPr>
          <p:cNvGrpSpPr/>
          <p:nvPr/>
        </p:nvGrpSpPr>
        <p:grpSpPr>
          <a:xfrm>
            <a:off x="-7984475" y="2276562"/>
            <a:ext cx="7672865" cy="868953"/>
            <a:chOff x="2411388" y="2276562"/>
            <a:chExt cx="7672865" cy="868953"/>
          </a:xfrm>
        </p:grpSpPr>
        <p:pic>
          <p:nvPicPr>
            <p:cNvPr id="33" name="Picture 32" descr="A picture containing logo&#10;&#10;Description automatically generated">
              <a:extLst>
                <a:ext uri="{FF2B5EF4-FFF2-40B4-BE49-F238E27FC236}">
                  <a16:creationId xmlns:a16="http://schemas.microsoft.com/office/drawing/2014/main" id="{29AAAA10-B5C4-75D8-2533-4EC957E65EC5}"/>
                </a:ext>
              </a:extLst>
            </p:cNvPr>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39154" t="16897" r="39978"/>
            <a:stretch/>
          </p:blipFill>
          <p:spPr>
            <a:xfrm rot="16200000">
              <a:off x="5707021" y="-1019071"/>
              <a:ext cx="777958" cy="7369224"/>
            </a:xfrm>
            <a:prstGeom prst="rect">
              <a:avLst/>
            </a:prstGeom>
          </p:spPr>
        </p:pic>
        <p:sp>
          <p:nvSpPr>
            <p:cNvPr id="34" name="TextBox 33">
              <a:extLst>
                <a:ext uri="{FF2B5EF4-FFF2-40B4-BE49-F238E27FC236}">
                  <a16:creationId xmlns:a16="http://schemas.microsoft.com/office/drawing/2014/main" id="{72624BCA-99C2-A7C7-3F56-EEE790A80615}"/>
                </a:ext>
              </a:extLst>
            </p:cNvPr>
            <p:cNvSpPr txBox="1"/>
            <p:nvPr/>
          </p:nvSpPr>
          <p:spPr>
            <a:xfrm>
              <a:off x="3660593" y="2499184"/>
              <a:ext cx="6423660" cy="646331"/>
            </a:xfrm>
            <a:prstGeom prst="rect">
              <a:avLst/>
            </a:prstGeom>
            <a:noFill/>
          </p:spPr>
          <p:txBody>
            <a:bodyPr wrap="square">
              <a:spAutoFit/>
            </a:bodyPr>
            <a:lstStyle/>
            <a:p>
              <a:r>
                <a:rPr lang="en-US">
                  <a:solidFill>
                    <a:schemeClr val="bg1"/>
                  </a:solidFill>
                  <a:latin typeface="#9Slide07 Staccato"/>
                  <a:ea typeface="Times New Roman" panose="02020603050405020304" pitchFamily="18" charset="0"/>
                  <a:cs typeface="Times New Roman" panose="02020603050405020304" pitchFamily="18" charset="0"/>
                </a:rPr>
                <a:t>A. </a:t>
              </a:r>
              <a:r>
                <a:rPr lang="en-US" sz="1800">
                  <a:solidFill>
                    <a:schemeClr val="bg1"/>
                  </a:solidFill>
                  <a:effectLst/>
                  <a:latin typeface="#9Slide07 Staccato"/>
                  <a:ea typeface="Times New Roman" panose="02020603050405020304" pitchFamily="18" charset="0"/>
                  <a:cs typeface="Times New Roman" panose="02020603050405020304" pitchFamily="18" charset="0"/>
                </a:rPr>
                <a:t>Một tri thức giàu lòng yêu nước và tinh thần dân tộc.</a:t>
              </a:r>
              <a:br>
                <a:rPr lang="en-US" sz="1800">
                  <a:solidFill>
                    <a:schemeClr val="bg1"/>
                  </a:solidFill>
                  <a:effectLst/>
                  <a:latin typeface="#9Slide07 Staccato"/>
                  <a:ea typeface="Times New Roman" panose="02020603050405020304" pitchFamily="18" charset="0"/>
                  <a:cs typeface="Times New Roman" panose="02020603050405020304" pitchFamily="18" charset="0"/>
                </a:rPr>
              </a:br>
              <a:endParaRPr lang="en-US">
                <a:solidFill>
                  <a:schemeClr val="bg1"/>
                </a:solidFill>
              </a:endParaRPr>
            </a:p>
          </p:txBody>
        </p:sp>
      </p:grpSp>
      <p:grpSp>
        <p:nvGrpSpPr>
          <p:cNvPr id="35" name="Group 34">
            <a:extLst>
              <a:ext uri="{FF2B5EF4-FFF2-40B4-BE49-F238E27FC236}">
                <a16:creationId xmlns:a16="http://schemas.microsoft.com/office/drawing/2014/main" id="{176BC651-9874-1357-1ED8-74982202FB91}"/>
              </a:ext>
            </a:extLst>
          </p:cNvPr>
          <p:cNvGrpSpPr/>
          <p:nvPr/>
        </p:nvGrpSpPr>
        <p:grpSpPr>
          <a:xfrm>
            <a:off x="-7158578" y="3097896"/>
            <a:ext cx="7081545" cy="887143"/>
            <a:chOff x="3237285" y="3097896"/>
            <a:chExt cx="7081545" cy="887143"/>
          </a:xfrm>
        </p:grpSpPr>
        <p:pic>
          <p:nvPicPr>
            <p:cNvPr id="36" name="Picture 35" descr="A picture containing logo&#10;&#10;Description automatically generated">
              <a:extLst>
                <a:ext uri="{FF2B5EF4-FFF2-40B4-BE49-F238E27FC236}">
                  <a16:creationId xmlns:a16="http://schemas.microsoft.com/office/drawing/2014/main" id="{807B04DD-E6D3-2034-9DF4-51BE2071F2C8}"/>
                </a:ext>
              </a:extLst>
            </p:cNvPr>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39154" t="16897" r="39978"/>
            <a:stretch/>
          </p:blipFill>
          <p:spPr>
            <a:xfrm rot="16200000">
              <a:off x="5721232" y="613949"/>
              <a:ext cx="777958" cy="5745851"/>
            </a:xfrm>
            <a:prstGeom prst="rect">
              <a:avLst/>
            </a:prstGeom>
          </p:spPr>
        </p:pic>
        <p:sp>
          <p:nvSpPr>
            <p:cNvPr id="37" name="TextBox 36">
              <a:extLst>
                <a:ext uri="{FF2B5EF4-FFF2-40B4-BE49-F238E27FC236}">
                  <a16:creationId xmlns:a16="http://schemas.microsoft.com/office/drawing/2014/main" id="{CC3142BB-98EA-C2EA-FCD7-89C94F84297D}"/>
                </a:ext>
              </a:extLst>
            </p:cNvPr>
            <p:cNvSpPr txBox="1"/>
            <p:nvPr/>
          </p:nvSpPr>
          <p:spPr>
            <a:xfrm>
              <a:off x="3987002" y="3338708"/>
              <a:ext cx="6331828" cy="646331"/>
            </a:xfrm>
            <a:prstGeom prst="rect">
              <a:avLst/>
            </a:prstGeom>
            <a:noFill/>
          </p:spPr>
          <p:txBody>
            <a:bodyPr wrap="square">
              <a:spAutoFit/>
            </a:bodyPr>
            <a:lstStyle/>
            <a:p>
              <a:r>
                <a:rPr lang="en-US" sz="1800">
                  <a:solidFill>
                    <a:schemeClr val="bg1"/>
                  </a:solidFill>
                  <a:effectLst/>
                  <a:latin typeface="#9Slide07 Staccato"/>
                  <a:ea typeface="Times New Roman" panose="02020603050405020304" pitchFamily="18" charset="0"/>
                  <a:cs typeface="Times New Roman" panose="02020603050405020304" pitchFamily="18" charset="0"/>
                </a:rPr>
                <a:t>B. Ý thức cá nhân phát triển rất cao</a:t>
              </a:r>
              <a:br>
                <a:rPr lang="en-US" sz="1800">
                  <a:solidFill>
                    <a:schemeClr val="bg1"/>
                  </a:solidFill>
                  <a:effectLst/>
                  <a:latin typeface="#9Slide07 Staccato"/>
                  <a:ea typeface="Times New Roman" panose="02020603050405020304" pitchFamily="18" charset="0"/>
                  <a:cs typeface="Times New Roman" panose="02020603050405020304" pitchFamily="18" charset="0"/>
                </a:rPr>
              </a:br>
              <a:endParaRPr lang="en-US">
                <a:solidFill>
                  <a:schemeClr val="bg1"/>
                </a:solidFill>
              </a:endParaRPr>
            </a:p>
          </p:txBody>
        </p:sp>
      </p:grpSp>
      <p:grpSp>
        <p:nvGrpSpPr>
          <p:cNvPr id="38" name="Group 37">
            <a:extLst>
              <a:ext uri="{FF2B5EF4-FFF2-40B4-BE49-F238E27FC236}">
                <a16:creationId xmlns:a16="http://schemas.microsoft.com/office/drawing/2014/main" id="{B9DF8FF0-54B3-EDCF-0759-0CB71D593218}"/>
              </a:ext>
            </a:extLst>
          </p:cNvPr>
          <p:cNvGrpSpPr/>
          <p:nvPr/>
        </p:nvGrpSpPr>
        <p:grpSpPr>
          <a:xfrm>
            <a:off x="-7266908" y="3919230"/>
            <a:ext cx="7463369" cy="777951"/>
            <a:chOff x="3128955" y="3919230"/>
            <a:chExt cx="7463369" cy="777951"/>
          </a:xfrm>
        </p:grpSpPr>
        <p:pic>
          <p:nvPicPr>
            <p:cNvPr id="39" name="Picture 38" descr="A picture containing logo&#10;&#10;Description automatically generated">
              <a:extLst>
                <a:ext uri="{FF2B5EF4-FFF2-40B4-BE49-F238E27FC236}">
                  <a16:creationId xmlns:a16="http://schemas.microsoft.com/office/drawing/2014/main" id="{4A7FB0AF-DB29-21B1-A9C7-258A80C5DC19}"/>
                </a:ext>
              </a:extLst>
            </p:cNvPr>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39154" t="16897" r="39978"/>
            <a:stretch/>
          </p:blipFill>
          <p:spPr>
            <a:xfrm rot="16200000">
              <a:off x="5612905" y="1435280"/>
              <a:ext cx="777951" cy="5745851"/>
            </a:xfrm>
            <a:prstGeom prst="rect">
              <a:avLst/>
            </a:prstGeom>
          </p:spPr>
        </p:pic>
        <p:sp>
          <p:nvSpPr>
            <p:cNvPr id="40" name="TextBox 39">
              <a:extLst>
                <a:ext uri="{FF2B5EF4-FFF2-40B4-BE49-F238E27FC236}">
                  <a16:creationId xmlns:a16="http://schemas.microsoft.com/office/drawing/2014/main" id="{AF9E6FDB-CA9C-5A83-1798-EB639C24D54E}"/>
                </a:ext>
              </a:extLst>
            </p:cNvPr>
            <p:cNvSpPr txBox="1"/>
            <p:nvPr/>
          </p:nvSpPr>
          <p:spPr>
            <a:xfrm>
              <a:off x="4075778" y="4167029"/>
              <a:ext cx="6516546" cy="369332"/>
            </a:xfrm>
            <a:prstGeom prst="rect">
              <a:avLst/>
            </a:prstGeom>
            <a:noFill/>
          </p:spPr>
          <p:txBody>
            <a:bodyPr wrap="square">
              <a:spAutoFit/>
            </a:bodyPr>
            <a:lstStyle/>
            <a:p>
              <a:r>
                <a:rPr lang="en-US" sz="1800">
                  <a:solidFill>
                    <a:schemeClr val="bg1"/>
                  </a:solidFill>
                  <a:effectLst/>
                  <a:latin typeface="#9Slide07 Staccato"/>
                  <a:ea typeface="Times New Roman" panose="02020603050405020304" pitchFamily="18" charset="0"/>
                  <a:cs typeface="Times New Roman" panose="02020603050405020304" pitchFamily="18" charset="0"/>
                </a:rPr>
                <a:t>C. Rất mực tài hoa.</a:t>
              </a:r>
              <a:endParaRPr lang="en-US">
                <a:solidFill>
                  <a:schemeClr val="bg1"/>
                </a:solidFill>
              </a:endParaRPr>
            </a:p>
          </p:txBody>
        </p:sp>
      </p:grpSp>
      <p:grpSp>
        <p:nvGrpSpPr>
          <p:cNvPr id="41" name="Group 40">
            <a:extLst>
              <a:ext uri="{FF2B5EF4-FFF2-40B4-BE49-F238E27FC236}">
                <a16:creationId xmlns:a16="http://schemas.microsoft.com/office/drawing/2014/main" id="{5EFAA77C-8D5D-084A-7CAD-53BEB05C9D4A}"/>
              </a:ext>
            </a:extLst>
          </p:cNvPr>
          <p:cNvGrpSpPr/>
          <p:nvPr/>
        </p:nvGrpSpPr>
        <p:grpSpPr>
          <a:xfrm>
            <a:off x="-8219821" y="4740556"/>
            <a:ext cx="7651678" cy="777949"/>
            <a:chOff x="2176042" y="4740556"/>
            <a:chExt cx="7651678" cy="777949"/>
          </a:xfrm>
        </p:grpSpPr>
        <p:pic>
          <p:nvPicPr>
            <p:cNvPr id="42" name="Picture 41" descr="A picture containing logo&#10;&#10;Description automatically generated">
              <a:extLst>
                <a:ext uri="{FF2B5EF4-FFF2-40B4-BE49-F238E27FC236}">
                  <a16:creationId xmlns:a16="http://schemas.microsoft.com/office/drawing/2014/main" id="{A0848929-C545-DDE0-E172-65D525EB30D1}"/>
                </a:ext>
              </a:extLst>
            </p:cNvPr>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39154" t="16897" r="39978"/>
            <a:stretch/>
          </p:blipFill>
          <p:spPr>
            <a:xfrm rot="16200000">
              <a:off x="5612906" y="1303692"/>
              <a:ext cx="777949" cy="7651678"/>
            </a:xfrm>
            <a:prstGeom prst="rect">
              <a:avLst/>
            </a:prstGeom>
          </p:spPr>
        </p:pic>
        <p:sp>
          <p:nvSpPr>
            <p:cNvPr id="43" name="TextBox 42">
              <a:extLst>
                <a:ext uri="{FF2B5EF4-FFF2-40B4-BE49-F238E27FC236}">
                  <a16:creationId xmlns:a16="http://schemas.microsoft.com/office/drawing/2014/main" id="{63001E6A-8B9E-7158-1680-510B999290CB}"/>
                </a:ext>
              </a:extLst>
            </p:cNvPr>
            <p:cNvSpPr txBox="1"/>
            <p:nvPr/>
          </p:nvSpPr>
          <p:spPr>
            <a:xfrm>
              <a:off x="3305000" y="4944352"/>
              <a:ext cx="6522720" cy="369332"/>
            </a:xfrm>
            <a:prstGeom prst="rect">
              <a:avLst/>
            </a:prstGeom>
            <a:noFill/>
          </p:spPr>
          <p:txBody>
            <a:bodyPr wrap="square">
              <a:spAutoFit/>
            </a:bodyPr>
            <a:lstStyle/>
            <a:p>
              <a:r>
                <a:rPr lang="en-US" sz="1800">
                  <a:solidFill>
                    <a:schemeClr val="bg1"/>
                  </a:solidFill>
                  <a:effectLst/>
                  <a:latin typeface="#9Slide07 Staccato"/>
                  <a:ea typeface="Times New Roman" panose="02020603050405020304" pitchFamily="18" charset="0"/>
                  <a:cs typeface="Times New Roman" panose="02020603050405020304" pitchFamily="18" charset="0"/>
                </a:rPr>
                <a:t>D. Một nhà văn biết quý trọng thật sự nghề nghiệp của mình</a:t>
              </a:r>
              <a:endParaRPr lang="en-US">
                <a:solidFill>
                  <a:schemeClr val="bg1"/>
                </a:solidFill>
              </a:endParaRPr>
            </a:p>
          </p:txBody>
        </p:sp>
      </p:grpSp>
      <p:grpSp>
        <p:nvGrpSpPr>
          <p:cNvPr id="44" name="Group 43">
            <a:extLst>
              <a:ext uri="{FF2B5EF4-FFF2-40B4-BE49-F238E27FC236}">
                <a16:creationId xmlns:a16="http://schemas.microsoft.com/office/drawing/2014/main" id="{7B116E16-8E0A-0C0F-1A7D-E6347752795C}"/>
              </a:ext>
            </a:extLst>
          </p:cNvPr>
          <p:cNvGrpSpPr/>
          <p:nvPr/>
        </p:nvGrpSpPr>
        <p:grpSpPr>
          <a:xfrm>
            <a:off x="-7266908" y="5561882"/>
            <a:ext cx="7374593" cy="777958"/>
            <a:chOff x="3128955" y="5561882"/>
            <a:chExt cx="7374593" cy="777958"/>
          </a:xfrm>
        </p:grpSpPr>
        <p:pic>
          <p:nvPicPr>
            <p:cNvPr id="45" name="Picture 44" descr="A picture containing logo&#10;&#10;Description automatically generated">
              <a:extLst>
                <a:ext uri="{FF2B5EF4-FFF2-40B4-BE49-F238E27FC236}">
                  <a16:creationId xmlns:a16="http://schemas.microsoft.com/office/drawing/2014/main" id="{37E403B9-C7AF-8084-3A95-58DA37A3454A}"/>
                </a:ext>
              </a:extLst>
            </p:cNvPr>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39154" t="16897" r="39978"/>
            <a:stretch/>
          </p:blipFill>
          <p:spPr>
            <a:xfrm rot="16200000">
              <a:off x="5612902" y="3077935"/>
              <a:ext cx="777958" cy="5745851"/>
            </a:xfrm>
            <a:prstGeom prst="rect">
              <a:avLst/>
            </a:prstGeom>
          </p:spPr>
        </p:pic>
        <p:sp>
          <p:nvSpPr>
            <p:cNvPr id="46" name="TextBox 45">
              <a:extLst>
                <a:ext uri="{FF2B5EF4-FFF2-40B4-BE49-F238E27FC236}">
                  <a16:creationId xmlns:a16="http://schemas.microsoft.com/office/drawing/2014/main" id="{99E92606-B530-D2AE-BB0C-DCAF36312BC8}"/>
                </a:ext>
              </a:extLst>
            </p:cNvPr>
            <p:cNvSpPr txBox="1"/>
            <p:nvPr/>
          </p:nvSpPr>
          <p:spPr>
            <a:xfrm>
              <a:off x="3987002" y="5772279"/>
              <a:ext cx="6516546" cy="374077"/>
            </a:xfrm>
            <a:prstGeom prst="rect">
              <a:avLst/>
            </a:prstGeom>
            <a:noFill/>
          </p:spPr>
          <p:txBody>
            <a:bodyPr wrap="square">
              <a:spAutoFit/>
            </a:bodyPr>
            <a:lstStyle/>
            <a:p>
              <a:pPr marL="0" marR="0">
                <a:lnSpc>
                  <a:spcPct val="107000"/>
                </a:lnSpc>
                <a:spcBef>
                  <a:spcPts val="0"/>
                </a:spcBef>
                <a:spcAft>
                  <a:spcPts val="800"/>
                </a:spcAft>
              </a:pPr>
              <a:r>
                <a:rPr lang="en-US" sz="1800">
                  <a:solidFill>
                    <a:schemeClr val="bg1"/>
                  </a:solidFill>
                  <a:effectLst/>
                  <a:latin typeface="#9Slide07 Staccato"/>
                  <a:ea typeface="Times New Roman" panose="02020603050405020304" pitchFamily="18" charset="0"/>
                  <a:cs typeface="Times New Roman" panose="02020603050405020304" pitchFamily="18" charset="0"/>
                </a:rPr>
                <a:t>E. Tất cả những ý trên.</a:t>
              </a:r>
              <a:endParaRPr lang="en-US" sz="1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192028787"/>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xit" presetSubtype="1" fill="hold" grpId="0" nodeType="afterEffect">
                                  <p:stCondLst>
                                    <p:cond delay="0"/>
                                  </p:stCondLst>
                                  <p:childTnLst>
                                    <p:anim calcmode="lin" valueType="num">
                                      <p:cBhvr>
                                        <p:cTn id="6" dur="500"/>
                                        <p:tgtEl>
                                          <p:spTgt spid="11"/>
                                        </p:tgtEl>
                                        <p:attrNameLst>
                                          <p:attrName>ppt_x</p:attrName>
                                        </p:attrNameLst>
                                      </p:cBhvr>
                                      <p:tavLst>
                                        <p:tav tm="0">
                                          <p:val>
                                            <p:strVal val="ppt_x"/>
                                          </p:val>
                                        </p:tav>
                                        <p:tav tm="100000">
                                          <p:val>
                                            <p:strVal val="ppt_x"/>
                                          </p:val>
                                        </p:tav>
                                      </p:tavLst>
                                    </p:anim>
                                    <p:anim calcmode="lin" valueType="num">
                                      <p:cBhvr>
                                        <p:cTn id="7" dur="500"/>
                                        <p:tgtEl>
                                          <p:spTgt spid="11"/>
                                        </p:tgtEl>
                                        <p:attrNameLst>
                                          <p:attrName>ppt_y</p:attrName>
                                        </p:attrNameLst>
                                      </p:cBhvr>
                                      <p:tavLst>
                                        <p:tav tm="0">
                                          <p:val>
                                            <p:strVal val="ppt_y"/>
                                          </p:val>
                                        </p:tav>
                                        <p:tav tm="100000">
                                          <p:val>
                                            <p:strVal val="ppt_y-ppt_h/2"/>
                                          </p:val>
                                        </p:tav>
                                      </p:tavLst>
                                    </p:anim>
                                    <p:anim calcmode="lin" valueType="num">
                                      <p:cBhvr>
                                        <p:cTn id="8" dur="500"/>
                                        <p:tgtEl>
                                          <p:spTgt spid="11"/>
                                        </p:tgtEl>
                                        <p:attrNameLst>
                                          <p:attrName>ppt_w</p:attrName>
                                        </p:attrNameLst>
                                      </p:cBhvr>
                                      <p:tavLst>
                                        <p:tav tm="0">
                                          <p:val>
                                            <p:strVal val="ppt_w"/>
                                          </p:val>
                                        </p:tav>
                                        <p:tav tm="100000">
                                          <p:val>
                                            <p:strVal val="ppt_w"/>
                                          </p:val>
                                        </p:tav>
                                      </p:tavLst>
                                    </p:anim>
                                    <p:anim calcmode="lin" valueType="num">
                                      <p:cBhvr>
                                        <p:cTn id="9" dur="500"/>
                                        <p:tgtEl>
                                          <p:spTgt spid="11"/>
                                        </p:tgtEl>
                                        <p:attrNameLst>
                                          <p:attrName>ppt_h</p:attrName>
                                        </p:attrNameLst>
                                      </p:cBhvr>
                                      <p:tavLst>
                                        <p:tav tm="0">
                                          <p:val>
                                            <p:strVal val="ppt_h"/>
                                          </p:val>
                                        </p:tav>
                                        <p:tav tm="100000">
                                          <p:val>
                                            <p:fltVal val="0"/>
                                          </p:val>
                                        </p:tav>
                                      </p:tavLst>
                                    </p:anim>
                                    <p:set>
                                      <p:cBhvr>
                                        <p:cTn id="10" dur="1" fill="hold">
                                          <p:stCondLst>
                                            <p:cond delay="499"/>
                                          </p:stCondLst>
                                        </p:cTn>
                                        <p:tgtEl>
                                          <p:spTgt spid="11"/>
                                        </p:tgtEl>
                                        <p:attrNameLst>
                                          <p:attrName>style.visibility</p:attrName>
                                        </p:attrNameLst>
                                      </p:cBhvr>
                                      <p:to>
                                        <p:strVal val="hidden"/>
                                      </p:to>
                                    </p:set>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ppt_h/2"/>
                                          </p:val>
                                        </p:tav>
                                        <p:tav tm="100000">
                                          <p:val>
                                            <p:strVal val="#ppt_y"/>
                                          </p:val>
                                        </p:tav>
                                      </p:tavLst>
                                    </p:anim>
                                    <p:anim calcmode="lin" valueType="num">
                                      <p:cBhvr>
                                        <p:cTn id="16" dur="500" fill="hold"/>
                                        <p:tgtEl>
                                          <p:spTgt spid="13"/>
                                        </p:tgtEl>
                                        <p:attrNameLst>
                                          <p:attrName>ppt_w</p:attrName>
                                        </p:attrNameLst>
                                      </p:cBhvr>
                                      <p:tavLst>
                                        <p:tav tm="0">
                                          <p:val>
                                            <p:strVal val="#ppt_w"/>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64" presetClass="path" presetSubtype="0" accel="50000" decel="50000" fill="hold" grpId="0" nodeType="afterEffect">
                                  <p:stCondLst>
                                    <p:cond delay="0"/>
                                  </p:stCondLst>
                                  <p:childTnLst>
                                    <p:animMotion origin="layout" path="M 0 3.7037E-7 L -0.00573 -0.16042 " pathEditMode="relative" rAng="0" ptsTypes="AA">
                                      <p:cBhvr>
                                        <p:cTn id="20" dur="2000" fill="hold"/>
                                        <p:tgtEl>
                                          <p:spTgt spid="30"/>
                                        </p:tgtEl>
                                        <p:attrNameLst>
                                          <p:attrName>ppt_x</p:attrName>
                                          <p:attrName>ppt_y</p:attrName>
                                        </p:attrNameLst>
                                      </p:cBhvr>
                                      <p:rCtr x="-286" y="-8032"/>
                                    </p:animMotion>
                                  </p:childTnLst>
                                </p:cTn>
                              </p:par>
                            </p:childTnLst>
                          </p:cTn>
                        </p:par>
                        <p:par>
                          <p:cTn id="21" fill="hold">
                            <p:stCondLst>
                              <p:cond delay="3000"/>
                            </p:stCondLst>
                            <p:childTnLst>
                              <p:par>
                                <p:cTn id="22" presetID="22" presetClass="entr" presetSubtype="1"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up)">
                                      <p:cBhvr>
                                        <p:cTn id="2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0" grpId="0" animBg="1"/>
      <p:bldP spid="11" grpId="0" animBg="1"/>
      <p:bldP spid="1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NEN">
            <a:extLst>
              <a:ext uri="{FF2B5EF4-FFF2-40B4-BE49-F238E27FC236}">
                <a16:creationId xmlns:a16="http://schemas.microsoft.com/office/drawing/2014/main" id="{B9F9E9A0-2799-006F-840A-BD1A717CC51B}"/>
              </a:ext>
            </a:extLst>
          </p:cNvPr>
          <p:cNvSpPr>
            <a:spLocks/>
          </p:cNvSpPr>
          <p:nvPr/>
        </p:nvSpPr>
        <p:spPr>
          <a:xfrm>
            <a:off x="-35169" y="1041213"/>
            <a:ext cx="12227169" cy="6401272"/>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209585"/>
              <a:gd name="connsiteY0" fmla="*/ 457200 h 6858000"/>
              <a:gd name="connsiteX1" fmla="*/ 12209585 w 12209585"/>
              <a:gd name="connsiteY1" fmla="*/ 0 h 6858000"/>
              <a:gd name="connsiteX2" fmla="*/ 12209585 w 12209585"/>
              <a:gd name="connsiteY2" fmla="*/ 6858000 h 6858000"/>
              <a:gd name="connsiteX3" fmla="*/ 17585 w 12209585"/>
              <a:gd name="connsiteY3" fmla="*/ 6858000 h 6858000"/>
              <a:gd name="connsiteX4" fmla="*/ 0 w 12209585"/>
              <a:gd name="connsiteY4" fmla="*/ 457200 h 6858000"/>
              <a:gd name="connsiteX0" fmla="*/ 0 w 12209585"/>
              <a:gd name="connsiteY0" fmla="*/ 457200 h 6858000"/>
              <a:gd name="connsiteX1" fmla="*/ 3429001 w 12209585"/>
              <a:gd name="connsiteY1" fmla="*/ 3217986 h 6858000"/>
              <a:gd name="connsiteX2" fmla="*/ 12209585 w 12209585"/>
              <a:gd name="connsiteY2" fmla="*/ 0 h 6858000"/>
              <a:gd name="connsiteX3" fmla="*/ 12209585 w 12209585"/>
              <a:gd name="connsiteY3" fmla="*/ 6858000 h 6858000"/>
              <a:gd name="connsiteX4" fmla="*/ 17585 w 12209585"/>
              <a:gd name="connsiteY4" fmla="*/ 6858000 h 6858000"/>
              <a:gd name="connsiteX5" fmla="*/ 0 w 12209585"/>
              <a:gd name="connsiteY5" fmla="*/ 457200 h 6858000"/>
              <a:gd name="connsiteX0" fmla="*/ 0 w 12209585"/>
              <a:gd name="connsiteY0" fmla="*/ 457200 h 6858000"/>
              <a:gd name="connsiteX1" fmla="*/ 3429001 w 12209585"/>
              <a:gd name="connsiteY1" fmla="*/ 3217986 h 6858000"/>
              <a:gd name="connsiteX2" fmla="*/ 12209585 w 12209585"/>
              <a:gd name="connsiteY2" fmla="*/ 0 h 6858000"/>
              <a:gd name="connsiteX3" fmla="*/ 12209585 w 12209585"/>
              <a:gd name="connsiteY3" fmla="*/ 6858000 h 6858000"/>
              <a:gd name="connsiteX4" fmla="*/ 17585 w 12209585"/>
              <a:gd name="connsiteY4" fmla="*/ 6858000 h 6858000"/>
              <a:gd name="connsiteX5" fmla="*/ 0 w 12209585"/>
              <a:gd name="connsiteY5" fmla="*/ 457200 h 6858000"/>
              <a:gd name="connsiteX0" fmla="*/ 0 w 12209585"/>
              <a:gd name="connsiteY0" fmla="*/ 457200 h 6858000"/>
              <a:gd name="connsiteX1" fmla="*/ 4923693 w 12209585"/>
              <a:gd name="connsiteY1" fmla="*/ 3446586 h 6858000"/>
              <a:gd name="connsiteX2" fmla="*/ 12209585 w 12209585"/>
              <a:gd name="connsiteY2" fmla="*/ 0 h 6858000"/>
              <a:gd name="connsiteX3" fmla="*/ 12209585 w 12209585"/>
              <a:gd name="connsiteY3" fmla="*/ 6858000 h 6858000"/>
              <a:gd name="connsiteX4" fmla="*/ 17585 w 12209585"/>
              <a:gd name="connsiteY4" fmla="*/ 6858000 h 6858000"/>
              <a:gd name="connsiteX5" fmla="*/ 0 w 12209585"/>
              <a:gd name="connsiteY5" fmla="*/ 457200 h 6858000"/>
              <a:gd name="connsiteX0" fmla="*/ 0 w 12209585"/>
              <a:gd name="connsiteY0" fmla="*/ 136 h 6400936"/>
              <a:gd name="connsiteX1" fmla="*/ 4923693 w 12209585"/>
              <a:gd name="connsiteY1" fmla="*/ 2989522 h 6400936"/>
              <a:gd name="connsiteX2" fmla="*/ 12174415 w 12209585"/>
              <a:gd name="connsiteY2" fmla="*/ 1160721 h 6400936"/>
              <a:gd name="connsiteX3" fmla="*/ 12209585 w 12209585"/>
              <a:gd name="connsiteY3" fmla="*/ 6400936 h 6400936"/>
              <a:gd name="connsiteX4" fmla="*/ 17585 w 12209585"/>
              <a:gd name="connsiteY4" fmla="*/ 6400936 h 6400936"/>
              <a:gd name="connsiteX5" fmla="*/ 0 w 12209585"/>
              <a:gd name="connsiteY5" fmla="*/ 136 h 6400936"/>
              <a:gd name="connsiteX0" fmla="*/ 0 w 12209585"/>
              <a:gd name="connsiteY0" fmla="*/ 136 h 6400936"/>
              <a:gd name="connsiteX1" fmla="*/ 4923693 w 12209585"/>
              <a:gd name="connsiteY1" fmla="*/ 2989522 h 6400936"/>
              <a:gd name="connsiteX2" fmla="*/ 9231924 w 12209585"/>
              <a:gd name="connsiteY2" fmla="*/ 756275 h 6400936"/>
              <a:gd name="connsiteX3" fmla="*/ 12174415 w 12209585"/>
              <a:gd name="connsiteY3" fmla="*/ 1160721 h 6400936"/>
              <a:gd name="connsiteX4" fmla="*/ 12209585 w 12209585"/>
              <a:gd name="connsiteY4" fmla="*/ 6400936 h 6400936"/>
              <a:gd name="connsiteX5" fmla="*/ 17585 w 12209585"/>
              <a:gd name="connsiteY5" fmla="*/ 6400936 h 6400936"/>
              <a:gd name="connsiteX6" fmla="*/ 0 w 12209585"/>
              <a:gd name="connsiteY6" fmla="*/ 136 h 6400936"/>
              <a:gd name="connsiteX0" fmla="*/ 0 w 12227169"/>
              <a:gd name="connsiteY0" fmla="*/ 136 h 6400936"/>
              <a:gd name="connsiteX1" fmla="*/ 4923693 w 12227169"/>
              <a:gd name="connsiteY1" fmla="*/ 2989522 h 6400936"/>
              <a:gd name="connsiteX2" fmla="*/ 9231924 w 12227169"/>
              <a:gd name="connsiteY2" fmla="*/ 756275 h 6400936"/>
              <a:gd name="connsiteX3" fmla="*/ 12227169 w 12227169"/>
              <a:gd name="connsiteY3" fmla="*/ 4730398 h 6400936"/>
              <a:gd name="connsiteX4" fmla="*/ 12209585 w 12227169"/>
              <a:gd name="connsiteY4" fmla="*/ 6400936 h 6400936"/>
              <a:gd name="connsiteX5" fmla="*/ 17585 w 12227169"/>
              <a:gd name="connsiteY5" fmla="*/ 6400936 h 6400936"/>
              <a:gd name="connsiteX6" fmla="*/ 0 w 12227169"/>
              <a:gd name="connsiteY6" fmla="*/ 136 h 6400936"/>
              <a:gd name="connsiteX0" fmla="*/ 0 w 12227169"/>
              <a:gd name="connsiteY0" fmla="*/ 136 h 6400936"/>
              <a:gd name="connsiteX1" fmla="*/ 4923693 w 12227169"/>
              <a:gd name="connsiteY1" fmla="*/ 2989522 h 6400936"/>
              <a:gd name="connsiteX2" fmla="*/ 8159263 w 12227169"/>
              <a:gd name="connsiteY2" fmla="*/ 3165367 h 6400936"/>
              <a:gd name="connsiteX3" fmla="*/ 12227169 w 12227169"/>
              <a:gd name="connsiteY3" fmla="*/ 4730398 h 6400936"/>
              <a:gd name="connsiteX4" fmla="*/ 12209585 w 12227169"/>
              <a:gd name="connsiteY4" fmla="*/ 6400936 h 6400936"/>
              <a:gd name="connsiteX5" fmla="*/ 17585 w 12227169"/>
              <a:gd name="connsiteY5" fmla="*/ 6400936 h 6400936"/>
              <a:gd name="connsiteX6" fmla="*/ 0 w 12227169"/>
              <a:gd name="connsiteY6" fmla="*/ 136 h 6400936"/>
              <a:gd name="connsiteX0" fmla="*/ 0 w 12227169"/>
              <a:gd name="connsiteY0" fmla="*/ 201 h 6401001"/>
              <a:gd name="connsiteX1" fmla="*/ 4185139 w 12227169"/>
              <a:gd name="connsiteY1" fmla="*/ 1987264 h 6401001"/>
              <a:gd name="connsiteX2" fmla="*/ 8159263 w 12227169"/>
              <a:gd name="connsiteY2" fmla="*/ 3165432 h 6401001"/>
              <a:gd name="connsiteX3" fmla="*/ 12227169 w 12227169"/>
              <a:gd name="connsiteY3" fmla="*/ 4730463 h 6401001"/>
              <a:gd name="connsiteX4" fmla="*/ 12209585 w 12227169"/>
              <a:gd name="connsiteY4" fmla="*/ 6401001 h 6401001"/>
              <a:gd name="connsiteX5" fmla="*/ 17585 w 12227169"/>
              <a:gd name="connsiteY5" fmla="*/ 6401001 h 6401001"/>
              <a:gd name="connsiteX6" fmla="*/ 0 w 12227169"/>
              <a:gd name="connsiteY6" fmla="*/ 201 h 6401001"/>
              <a:gd name="connsiteX0" fmla="*/ 0 w 12227169"/>
              <a:gd name="connsiteY0" fmla="*/ 201 h 6401001"/>
              <a:gd name="connsiteX1" fmla="*/ 4185139 w 12227169"/>
              <a:gd name="connsiteY1" fmla="*/ 1987264 h 6401001"/>
              <a:gd name="connsiteX2" fmla="*/ 9460524 w 12227169"/>
              <a:gd name="connsiteY2" fmla="*/ 2708232 h 6401001"/>
              <a:gd name="connsiteX3" fmla="*/ 12227169 w 12227169"/>
              <a:gd name="connsiteY3" fmla="*/ 4730463 h 6401001"/>
              <a:gd name="connsiteX4" fmla="*/ 12209585 w 12227169"/>
              <a:gd name="connsiteY4" fmla="*/ 6401001 h 6401001"/>
              <a:gd name="connsiteX5" fmla="*/ 17585 w 12227169"/>
              <a:gd name="connsiteY5" fmla="*/ 6401001 h 6401001"/>
              <a:gd name="connsiteX6" fmla="*/ 0 w 12227169"/>
              <a:gd name="connsiteY6" fmla="*/ 201 h 6401001"/>
              <a:gd name="connsiteX0" fmla="*/ 0 w 12227169"/>
              <a:gd name="connsiteY0" fmla="*/ 201 h 6401001"/>
              <a:gd name="connsiteX1" fmla="*/ 4185139 w 12227169"/>
              <a:gd name="connsiteY1" fmla="*/ 1987264 h 6401001"/>
              <a:gd name="connsiteX2" fmla="*/ 9460524 w 12227169"/>
              <a:gd name="connsiteY2" fmla="*/ 2708232 h 6401001"/>
              <a:gd name="connsiteX3" fmla="*/ 12227169 w 12227169"/>
              <a:gd name="connsiteY3" fmla="*/ 4730463 h 6401001"/>
              <a:gd name="connsiteX4" fmla="*/ 12209585 w 12227169"/>
              <a:gd name="connsiteY4" fmla="*/ 6401001 h 6401001"/>
              <a:gd name="connsiteX5" fmla="*/ 17585 w 12227169"/>
              <a:gd name="connsiteY5" fmla="*/ 6401001 h 6401001"/>
              <a:gd name="connsiteX6" fmla="*/ 0 w 12227169"/>
              <a:gd name="connsiteY6" fmla="*/ 201 h 6401001"/>
              <a:gd name="connsiteX0" fmla="*/ 0 w 12227169"/>
              <a:gd name="connsiteY0" fmla="*/ 201 h 6401001"/>
              <a:gd name="connsiteX1" fmla="*/ 4185139 w 12227169"/>
              <a:gd name="connsiteY1" fmla="*/ 1987264 h 6401001"/>
              <a:gd name="connsiteX2" fmla="*/ 9460524 w 12227169"/>
              <a:gd name="connsiteY2" fmla="*/ 2708232 h 6401001"/>
              <a:gd name="connsiteX3" fmla="*/ 12227169 w 12227169"/>
              <a:gd name="connsiteY3" fmla="*/ 4730463 h 6401001"/>
              <a:gd name="connsiteX4" fmla="*/ 12209585 w 12227169"/>
              <a:gd name="connsiteY4" fmla="*/ 6401001 h 6401001"/>
              <a:gd name="connsiteX5" fmla="*/ 17585 w 12227169"/>
              <a:gd name="connsiteY5" fmla="*/ 6401001 h 6401001"/>
              <a:gd name="connsiteX6" fmla="*/ 0 w 12227169"/>
              <a:gd name="connsiteY6" fmla="*/ 201 h 6401001"/>
              <a:gd name="connsiteX0" fmla="*/ 0 w 12227169"/>
              <a:gd name="connsiteY0" fmla="*/ 152 h 6400952"/>
              <a:gd name="connsiteX1" fmla="*/ 4185139 w 12227169"/>
              <a:gd name="connsiteY1" fmla="*/ 2655430 h 6400952"/>
              <a:gd name="connsiteX2" fmla="*/ 9460524 w 12227169"/>
              <a:gd name="connsiteY2" fmla="*/ 2708183 h 6400952"/>
              <a:gd name="connsiteX3" fmla="*/ 12227169 w 12227169"/>
              <a:gd name="connsiteY3" fmla="*/ 4730414 h 6400952"/>
              <a:gd name="connsiteX4" fmla="*/ 12209585 w 12227169"/>
              <a:gd name="connsiteY4" fmla="*/ 6400952 h 6400952"/>
              <a:gd name="connsiteX5" fmla="*/ 17585 w 12227169"/>
              <a:gd name="connsiteY5" fmla="*/ 6400952 h 6400952"/>
              <a:gd name="connsiteX6" fmla="*/ 0 w 12227169"/>
              <a:gd name="connsiteY6" fmla="*/ 152 h 6400952"/>
              <a:gd name="connsiteX0" fmla="*/ 0 w 12227169"/>
              <a:gd name="connsiteY0" fmla="*/ 152 h 6400952"/>
              <a:gd name="connsiteX1" fmla="*/ 4185139 w 12227169"/>
              <a:gd name="connsiteY1" fmla="*/ 2655430 h 6400952"/>
              <a:gd name="connsiteX2" fmla="*/ 9583616 w 12227169"/>
              <a:gd name="connsiteY2" fmla="*/ 3270890 h 6400952"/>
              <a:gd name="connsiteX3" fmla="*/ 12227169 w 12227169"/>
              <a:gd name="connsiteY3" fmla="*/ 4730414 h 6400952"/>
              <a:gd name="connsiteX4" fmla="*/ 12209585 w 12227169"/>
              <a:gd name="connsiteY4" fmla="*/ 6400952 h 6400952"/>
              <a:gd name="connsiteX5" fmla="*/ 17585 w 12227169"/>
              <a:gd name="connsiteY5" fmla="*/ 6400952 h 6400952"/>
              <a:gd name="connsiteX6" fmla="*/ 0 w 12227169"/>
              <a:gd name="connsiteY6" fmla="*/ 152 h 6400952"/>
              <a:gd name="connsiteX0" fmla="*/ 0 w 12227169"/>
              <a:gd name="connsiteY0" fmla="*/ 258 h 6401058"/>
              <a:gd name="connsiteX1" fmla="*/ 3147647 w 12227169"/>
              <a:gd name="connsiteY1" fmla="*/ 1530121 h 6401058"/>
              <a:gd name="connsiteX2" fmla="*/ 9583616 w 12227169"/>
              <a:gd name="connsiteY2" fmla="*/ 3270996 h 6401058"/>
              <a:gd name="connsiteX3" fmla="*/ 12227169 w 12227169"/>
              <a:gd name="connsiteY3" fmla="*/ 4730520 h 6401058"/>
              <a:gd name="connsiteX4" fmla="*/ 12209585 w 12227169"/>
              <a:gd name="connsiteY4" fmla="*/ 6401058 h 6401058"/>
              <a:gd name="connsiteX5" fmla="*/ 17585 w 12227169"/>
              <a:gd name="connsiteY5" fmla="*/ 6401058 h 6401058"/>
              <a:gd name="connsiteX6" fmla="*/ 0 w 12227169"/>
              <a:gd name="connsiteY6" fmla="*/ 258 h 6401058"/>
              <a:gd name="connsiteX0" fmla="*/ 0 w 12227169"/>
              <a:gd name="connsiteY0" fmla="*/ 258 h 6401058"/>
              <a:gd name="connsiteX1" fmla="*/ 3147647 w 12227169"/>
              <a:gd name="connsiteY1" fmla="*/ 1530121 h 6401058"/>
              <a:gd name="connsiteX2" fmla="*/ 9583616 w 12227169"/>
              <a:gd name="connsiteY2" fmla="*/ 3270996 h 6401058"/>
              <a:gd name="connsiteX3" fmla="*/ 12227169 w 12227169"/>
              <a:gd name="connsiteY3" fmla="*/ 4730520 h 6401058"/>
              <a:gd name="connsiteX4" fmla="*/ 12209585 w 12227169"/>
              <a:gd name="connsiteY4" fmla="*/ 6401058 h 6401058"/>
              <a:gd name="connsiteX5" fmla="*/ 17585 w 12227169"/>
              <a:gd name="connsiteY5" fmla="*/ 6401058 h 6401058"/>
              <a:gd name="connsiteX6" fmla="*/ 0 w 12227169"/>
              <a:gd name="connsiteY6" fmla="*/ 258 h 6401058"/>
              <a:gd name="connsiteX0" fmla="*/ 0 w 12227169"/>
              <a:gd name="connsiteY0" fmla="*/ 560 h 6401360"/>
              <a:gd name="connsiteX1" fmla="*/ 3147647 w 12227169"/>
              <a:gd name="connsiteY1" fmla="*/ 1530423 h 6401360"/>
              <a:gd name="connsiteX2" fmla="*/ 9583616 w 12227169"/>
              <a:gd name="connsiteY2" fmla="*/ 3271298 h 6401360"/>
              <a:gd name="connsiteX3" fmla="*/ 12227169 w 12227169"/>
              <a:gd name="connsiteY3" fmla="*/ 4730822 h 6401360"/>
              <a:gd name="connsiteX4" fmla="*/ 12209585 w 12227169"/>
              <a:gd name="connsiteY4" fmla="*/ 6401360 h 6401360"/>
              <a:gd name="connsiteX5" fmla="*/ 17585 w 12227169"/>
              <a:gd name="connsiteY5" fmla="*/ 6401360 h 6401360"/>
              <a:gd name="connsiteX6" fmla="*/ 0 w 12227169"/>
              <a:gd name="connsiteY6" fmla="*/ 560 h 6401360"/>
              <a:gd name="connsiteX0" fmla="*/ 0 w 12227169"/>
              <a:gd name="connsiteY0" fmla="*/ 560 h 6401360"/>
              <a:gd name="connsiteX1" fmla="*/ 3147647 w 12227169"/>
              <a:gd name="connsiteY1" fmla="*/ 1530423 h 6401360"/>
              <a:gd name="connsiteX2" fmla="*/ 9653955 w 12227169"/>
              <a:gd name="connsiteY2" fmla="*/ 3570236 h 6401360"/>
              <a:gd name="connsiteX3" fmla="*/ 12227169 w 12227169"/>
              <a:gd name="connsiteY3" fmla="*/ 4730822 h 6401360"/>
              <a:gd name="connsiteX4" fmla="*/ 12209585 w 12227169"/>
              <a:gd name="connsiteY4" fmla="*/ 6401360 h 6401360"/>
              <a:gd name="connsiteX5" fmla="*/ 17585 w 12227169"/>
              <a:gd name="connsiteY5" fmla="*/ 6401360 h 6401360"/>
              <a:gd name="connsiteX6" fmla="*/ 0 w 12227169"/>
              <a:gd name="connsiteY6" fmla="*/ 560 h 6401360"/>
              <a:gd name="connsiteX0" fmla="*/ 0 w 12227169"/>
              <a:gd name="connsiteY0" fmla="*/ 472 h 6401272"/>
              <a:gd name="connsiteX1" fmla="*/ 3147647 w 12227169"/>
              <a:gd name="connsiteY1" fmla="*/ 1530335 h 6401272"/>
              <a:gd name="connsiteX2" fmla="*/ 9653955 w 12227169"/>
              <a:gd name="connsiteY2" fmla="*/ 3570148 h 6401272"/>
              <a:gd name="connsiteX3" fmla="*/ 12227169 w 12227169"/>
              <a:gd name="connsiteY3" fmla="*/ 4730734 h 6401272"/>
              <a:gd name="connsiteX4" fmla="*/ 12209585 w 12227169"/>
              <a:gd name="connsiteY4" fmla="*/ 6401272 h 6401272"/>
              <a:gd name="connsiteX5" fmla="*/ 17585 w 12227169"/>
              <a:gd name="connsiteY5" fmla="*/ 6401272 h 6401272"/>
              <a:gd name="connsiteX6" fmla="*/ 0 w 12227169"/>
              <a:gd name="connsiteY6" fmla="*/ 472 h 640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27169" h="6401272">
                <a:moveTo>
                  <a:pt x="0" y="472"/>
                </a:moveTo>
                <a:cubicBezTo>
                  <a:pt x="709247" y="-22974"/>
                  <a:pt x="2157047" y="832812"/>
                  <a:pt x="3147647" y="1530335"/>
                </a:cubicBezTo>
                <a:cubicBezTo>
                  <a:pt x="5369171" y="3025027"/>
                  <a:pt x="8058639" y="3417748"/>
                  <a:pt x="9653955" y="3570148"/>
                </a:cubicBezTo>
                <a:cubicBezTo>
                  <a:pt x="11249270" y="3898395"/>
                  <a:pt x="11991731" y="3962873"/>
                  <a:pt x="12227169" y="4730734"/>
                </a:cubicBezTo>
                <a:lnTo>
                  <a:pt x="12209585" y="6401272"/>
                </a:lnTo>
                <a:lnTo>
                  <a:pt x="17585" y="6401272"/>
                </a:lnTo>
                <a:cubicBezTo>
                  <a:pt x="11723" y="4267672"/>
                  <a:pt x="5862" y="2134072"/>
                  <a:pt x="0" y="472"/>
                </a:cubicBezTo>
                <a:close/>
              </a:path>
            </a:pathLst>
          </a:custGeom>
          <a:gradFill>
            <a:gsLst>
              <a:gs pos="63000">
                <a:srgbClr val="8C7E80"/>
              </a:gs>
              <a:gs pos="100000">
                <a:srgbClr val="4B4B4B"/>
              </a:gs>
              <a:gs pos="0">
                <a:srgbClr val="F6D2D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dirty="0">
              <a:solidFill>
                <a:srgbClr val="005C4F"/>
              </a:solidFill>
              <a:latin typeface="#9Slide03 Oswald" panose="00000500000000000000" pitchFamily="2" charset="0"/>
            </a:endParaRPr>
          </a:p>
        </p:txBody>
      </p:sp>
      <p:sp>
        <p:nvSpPr>
          <p:cNvPr id="7" name="Rectangle: Rounded Corners 6">
            <a:extLst>
              <a:ext uri="{FF2B5EF4-FFF2-40B4-BE49-F238E27FC236}">
                <a16:creationId xmlns:a16="http://schemas.microsoft.com/office/drawing/2014/main" id="{C91C0C12-D4F3-41E6-8BDD-B8E13A9F66D5}"/>
              </a:ext>
            </a:extLst>
          </p:cNvPr>
          <p:cNvSpPr/>
          <p:nvPr/>
        </p:nvSpPr>
        <p:spPr>
          <a:xfrm>
            <a:off x="-188240" y="-247472"/>
            <a:ext cx="12380240" cy="7882711"/>
          </a:xfrm>
          <a:prstGeom prst="roundRect">
            <a:avLst>
              <a:gd name="adj" fmla="val 0"/>
            </a:avLst>
          </a:prstGeom>
          <a:blipFill>
            <a:blip r:embed="rId2">
              <a:alphaModFix/>
            </a:blip>
            <a:stretch>
              <a:fillRect/>
            </a:stretch>
          </a:blip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rgbClr val="005C4F"/>
              </a:solidFill>
              <a:latin typeface="#9Slide03 Oswald" panose="00000500000000000000" pitchFamily="2" charset="0"/>
            </a:endParaRPr>
          </a:p>
        </p:txBody>
      </p:sp>
      <p:grpSp>
        <p:nvGrpSpPr>
          <p:cNvPr id="9" name="Group 8">
            <a:extLst>
              <a:ext uri="{FF2B5EF4-FFF2-40B4-BE49-F238E27FC236}">
                <a16:creationId xmlns:a16="http://schemas.microsoft.com/office/drawing/2014/main" id="{93A1707C-692F-49DB-A85F-84BBC96C1680}"/>
              </a:ext>
            </a:extLst>
          </p:cNvPr>
          <p:cNvGrpSpPr/>
          <p:nvPr/>
        </p:nvGrpSpPr>
        <p:grpSpPr>
          <a:xfrm>
            <a:off x="2291272" y="7442485"/>
            <a:ext cx="7200001" cy="6201632"/>
            <a:chOff x="2387801" y="391288"/>
            <a:chExt cx="7200001" cy="6201632"/>
          </a:xfrm>
        </p:grpSpPr>
        <p:sp>
          <p:nvSpPr>
            <p:cNvPr id="2" name="Rectangle 1">
              <a:extLst>
                <a:ext uri="{FF2B5EF4-FFF2-40B4-BE49-F238E27FC236}">
                  <a16:creationId xmlns:a16="http://schemas.microsoft.com/office/drawing/2014/main" id="{359A19E3-1C3F-4BC9-A39A-13C1CA14F2E8}"/>
                </a:ext>
              </a:extLst>
            </p:cNvPr>
            <p:cNvSpPr/>
            <p:nvPr/>
          </p:nvSpPr>
          <p:spPr>
            <a:xfrm>
              <a:off x="2387802" y="2979473"/>
              <a:ext cx="7200000" cy="3600000"/>
            </a:xfrm>
            <a:prstGeom prst="rect">
              <a:avLst/>
            </a:prstGeom>
            <a:solidFill>
              <a:schemeClr val="tx1">
                <a:lumMod val="65000"/>
                <a:lumOff val="3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rgbClr val="005C4F"/>
                </a:solidFill>
                <a:latin typeface="#9Slide03 Oswald" panose="00000500000000000000" pitchFamily="2" charset="0"/>
              </a:endParaRPr>
            </a:p>
          </p:txBody>
        </p:sp>
        <p:sp>
          <p:nvSpPr>
            <p:cNvPr id="13" name="Flowchart: Extract 4">
              <a:extLst>
                <a:ext uri="{FF2B5EF4-FFF2-40B4-BE49-F238E27FC236}">
                  <a16:creationId xmlns:a16="http://schemas.microsoft.com/office/drawing/2014/main" id="{11DFCC9B-CF2A-4779-914C-28698CC931F6}"/>
                </a:ext>
              </a:extLst>
            </p:cNvPr>
            <p:cNvSpPr/>
            <p:nvPr/>
          </p:nvSpPr>
          <p:spPr>
            <a:xfrm>
              <a:off x="2391188" y="391288"/>
              <a:ext cx="7196613" cy="2601631"/>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0051 h 10051"/>
                <a:gd name="connsiteX1" fmla="*/ 5203 w 10000"/>
                <a:gd name="connsiteY1" fmla="*/ 0 h 10051"/>
                <a:gd name="connsiteX2" fmla="*/ 10000 w 10000"/>
                <a:gd name="connsiteY2" fmla="*/ 10051 h 10051"/>
                <a:gd name="connsiteX3" fmla="*/ 0 w 10000"/>
                <a:gd name="connsiteY3" fmla="*/ 10051 h 10051"/>
                <a:gd name="connsiteX0" fmla="*/ 0 w 10000"/>
                <a:gd name="connsiteY0" fmla="*/ 10051 h 10051"/>
                <a:gd name="connsiteX1" fmla="*/ 5166 w 10000"/>
                <a:gd name="connsiteY1" fmla="*/ 0 h 10051"/>
                <a:gd name="connsiteX2" fmla="*/ 10000 w 10000"/>
                <a:gd name="connsiteY2" fmla="*/ 10051 h 10051"/>
                <a:gd name="connsiteX3" fmla="*/ 0 w 10000"/>
                <a:gd name="connsiteY3" fmla="*/ 10051 h 10051"/>
              </a:gdLst>
              <a:ahLst/>
              <a:cxnLst>
                <a:cxn ang="0">
                  <a:pos x="connsiteX0" y="connsiteY0"/>
                </a:cxn>
                <a:cxn ang="0">
                  <a:pos x="connsiteX1" y="connsiteY1"/>
                </a:cxn>
                <a:cxn ang="0">
                  <a:pos x="connsiteX2" y="connsiteY2"/>
                </a:cxn>
                <a:cxn ang="0">
                  <a:pos x="connsiteX3" y="connsiteY3"/>
                </a:cxn>
              </a:cxnLst>
              <a:rect l="l" t="t" r="r" b="b"/>
              <a:pathLst>
                <a:path w="10000" h="10051">
                  <a:moveTo>
                    <a:pt x="0" y="10051"/>
                  </a:moveTo>
                  <a:lnTo>
                    <a:pt x="5166" y="0"/>
                  </a:lnTo>
                  <a:lnTo>
                    <a:pt x="10000" y="10051"/>
                  </a:lnTo>
                  <a:lnTo>
                    <a:pt x="0" y="10051"/>
                  </a:lnTo>
                  <a:close/>
                </a:path>
              </a:pathLst>
            </a:custGeom>
            <a:solidFill>
              <a:schemeClr val="tx1">
                <a:lumMod val="65000"/>
                <a:lumOff val="3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rgbClr val="005C4F"/>
                </a:solidFill>
                <a:latin typeface="#9Slide03 Oswald" panose="00000500000000000000" pitchFamily="2" charset="0"/>
              </a:endParaRPr>
            </a:p>
          </p:txBody>
        </p:sp>
        <p:grpSp>
          <p:nvGrpSpPr>
            <p:cNvPr id="6" name="Group 5">
              <a:extLst>
                <a:ext uri="{FF2B5EF4-FFF2-40B4-BE49-F238E27FC236}">
                  <a16:creationId xmlns:a16="http://schemas.microsoft.com/office/drawing/2014/main" id="{B61F1534-CDE8-4300-A5EE-2DAABA675488}"/>
                </a:ext>
              </a:extLst>
            </p:cNvPr>
            <p:cNvGrpSpPr/>
            <p:nvPr/>
          </p:nvGrpSpPr>
          <p:grpSpPr>
            <a:xfrm>
              <a:off x="2387801" y="2992919"/>
              <a:ext cx="7200000" cy="3600001"/>
              <a:chOff x="2372998" y="1262648"/>
              <a:chExt cx="7200000" cy="3600001"/>
            </a:xfrm>
            <a:solidFill>
              <a:schemeClr val="bg1">
                <a:lumMod val="65000"/>
              </a:schemeClr>
            </a:solidFill>
          </p:grpSpPr>
          <p:sp>
            <p:nvSpPr>
              <p:cNvPr id="3" name="Flowchart: Extract 2">
                <a:extLst>
                  <a:ext uri="{FF2B5EF4-FFF2-40B4-BE49-F238E27FC236}">
                    <a16:creationId xmlns:a16="http://schemas.microsoft.com/office/drawing/2014/main" id="{04ADEC33-7825-4AB2-8693-F446BA60351D}"/>
                  </a:ext>
                </a:extLst>
              </p:cNvPr>
              <p:cNvSpPr/>
              <p:nvPr/>
            </p:nvSpPr>
            <p:spPr>
              <a:xfrm rot="5400000" flipH="1">
                <a:off x="2429995" y="1205651"/>
                <a:ext cx="3596613" cy="3710608"/>
              </a:xfrm>
              <a:prstGeom prst="flowChartExtra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rgbClr val="005C4F"/>
                  </a:solidFill>
                  <a:latin typeface="#9Slide03 Oswald" panose="00000500000000000000" pitchFamily="2" charset="0"/>
                </a:endParaRPr>
              </a:p>
            </p:txBody>
          </p:sp>
          <p:sp>
            <p:nvSpPr>
              <p:cNvPr id="4" name="Flowchart: Extract 3">
                <a:extLst>
                  <a:ext uri="{FF2B5EF4-FFF2-40B4-BE49-F238E27FC236}">
                    <a16:creationId xmlns:a16="http://schemas.microsoft.com/office/drawing/2014/main" id="{6ED5D120-54BF-44AC-93C1-FA8046985F09}"/>
                  </a:ext>
                </a:extLst>
              </p:cNvPr>
              <p:cNvSpPr/>
              <p:nvPr/>
            </p:nvSpPr>
            <p:spPr>
              <a:xfrm rot="16200000">
                <a:off x="6029996" y="1319647"/>
                <a:ext cx="3596613" cy="3489391"/>
              </a:xfrm>
              <a:prstGeom prst="flowChartExtra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rgbClr val="005C4F"/>
                  </a:solidFill>
                  <a:latin typeface="#9Slide03 Oswald" panose="00000500000000000000" pitchFamily="2" charset="0"/>
                </a:endParaRPr>
              </a:p>
            </p:txBody>
          </p:sp>
          <p:sp>
            <p:nvSpPr>
              <p:cNvPr id="5" name="Flowchart: Extract 4">
                <a:extLst>
                  <a:ext uri="{FF2B5EF4-FFF2-40B4-BE49-F238E27FC236}">
                    <a16:creationId xmlns:a16="http://schemas.microsoft.com/office/drawing/2014/main" id="{5374791D-0B0F-4D81-8FC6-25C5CD811EE7}"/>
                  </a:ext>
                </a:extLst>
              </p:cNvPr>
              <p:cNvSpPr/>
              <p:nvPr/>
            </p:nvSpPr>
            <p:spPr>
              <a:xfrm>
                <a:off x="2376384" y="2257630"/>
                <a:ext cx="7196613" cy="2601631"/>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0051 h 10051"/>
                  <a:gd name="connsiteX1" fmla="*/ 5203 w 10000"/>
                  <a:gd name="connsiteY1" fmla="*/ 0 h 10051"/>
                  <a:gd name="connsiteX2" fmla="*/ 10000 w 10000"/>
                  <a:gd name="connsiteY2" fmla="*/ 10051 h 10051"/>
                  <a:gd name="connsiteX3" fmla="*/ 0 w 10000"/>
                  <a:gd name="connsiteY3" fmla="*/ 10051 h 10051"/>
                  <a:gd name="connsiteX0" fmla="*/ 0 w 10000"/>
                  <a:gd name="connsiteY0" fmla="*/ 10051 h 10051"/>
                  <a:gd name="connsiteX1" fmla="*/ 5166 w 10000"/>
                  <a:gd name="connsiteY1" fmla="*/ 0 h 10051"/>
                  <a:gd name="connsiteX2" fmla="*/ 10000 w 10000"/>
                  <a:gd name="connsiteY2" fmla="*/ 10051 h 10051"/>
                  <a:gd name="connsiteX3" fmla="*/ 0 w 10000"/>
                  <a:gd name="connsiteY3" fmla="*/ 10051 h 10051"/>
                </a:gdLst>
                <a:ahLst/>
                <a:cxnLst>
                  <a:cxn ang="0">
                    <a:pos x="connsiteX0" y="connsiteY0"/>
                  </a:cxn>
                  <a:cxn ang="0">
                    <a:pos x="connsiteX1" y="connsiteY1"/>
                  </a:cxn>
                  <a:cxn ang="0">
                    <a:pos x="connsiteX2" y="connsiteY2"/>
                  </a:cxn>
                  <a:cxn ang="0">
                    <a:pos x="connsiteX3" y="connsiteY3"/>
                  </a:cxn>
                </a:cxnLst>
                <a:rect l="l" t="t" r="r" b="b"/>
                <a:pathLst>
                  <a:path w="10000" h="10051">
                    <a:moveTo>
                      <a:pt x="0" y="10051"/>
                    </a:moveTo>
                    <a:lnTo>
                      <a:pt x="5166" y="0"/>
                    </a:lnTo>
                    <a:lnTo>
                      <a:pt x="10000" y="10051"/>
                    </a:lnTo>
                    <a:lnTo>
                      <a:pt x="0" y="10051"/>
                    </a:ln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rgbClr val="005C4F"/>
                  </a:solidFill>
                  <a:latin typeface="#9Slide03 Oswald" panose="00000500000000000000" pitchFamily="2" charset="0"/>
                </a:endParaRPr>
              </a:p>
            </p:txBody>
          </p:sp>
        </p:grpSp>
      </p:grpSp>
      <p:sp>
        <p:nvSpPr>
          <p:cNvPr id="55" name="cau hoi">
            <a:extLst>
              <a:ext uri="{FF2B5EF4-FFF2-40B4-BE49-F238E27FC236}">
                <a16:creationId xmlns:a16="http://schemas.microsoft.com/office/drawing/2014/main" id="{CDC05105-01E8-C241-09C6-F2760869501C}"/>
              </a:ext>
            </a:extLst>
          </p:cNvPr>
          <p:cNvSpPr txBox="1"/>
          <p:nvPr/>
        </p:nvSpPr>
        <p:spPr>
          <a:xfrm>
            <a:off x="3045711" y="1124173"/>
            <a:ext cx="5745851" cy="1103122"/>
          </a:xfrm>
          <a:prstGeom prst="rect">
            <a:avLst/>
          </a:prstGeom>
          <a:noFill/>
        </p:spPr>
        <p:txBody>
          <a:bodyPr vert="horz" wrap="square" rtlCol="0">
            <a:spAutoFit/>
          </a:bodyPr>
          <a:lstStyle/>
          <a:p>
            <a:pPr marL="0" marR="0" algn="ctr">
              <a:lnSpc>
                <a:spcPct val="107000"/>
              </a:lnSpc>
              <a:spcBef>
                <a:spcPts val="0"/>
              </a:spcBef>
              <a:spcAft>
                <a:spcPts val="800"/>
              </a:spcAft>
            </a:pPr>
            <a:r>
              <a:rPr lang="en-US" sz="3200">
                <a:latin typeface="#9Slide07 Staccato " panose="02040603050506020204" pitchFamily="18" charset="0"/>
              </a:rPr>
              <a:t>Dòng nào sau đây biểu hiện đặc điểm con người Nguyễn Tuân?</a:t>
            </a:r>
          </a:p>
        </p:txBody>
      </p:sp>
      <p:sp>
        <p:nvSpPr>
          <p:cNvPr id="10" name="CHAM TRON 2">
            <a:extLst>
              <a:ext uri="{FF2B5EF4-FFF2-40B4-BE49-F238E27FC236}">
                <a16:creationId xmlns:a16="http://schemas.microsoft.com/office/drawing/2014/main" id="{7BB11BF9-8C27-A1A1-C2EC-AD39B3BF2FA1}"/>
              </a:ext>
            </a:extLst>
          </p:cNvPr>
          <p:cNvSpPr/>
          <p:nvPr/>
        </p:nvSpPr>
        <p:spPr>
          <a:xfrm>
            <a:off x="8337673" y="406910"/>
            <a:ext cx="360000" cy="360000"/>
          </a:xfrm>
          <a:prstGeom prst="flowChartConnector">
            <a:avLst/>
          </a:prstGeom>
          <a:solidFill>
            <a:srgbClr val="7C9B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5C4F"/>
              </a:solidFill>
              <a:latin typeface="#9Slide03 Oswald" panose="00000500000000000000" pitchFamily="2" charset="0"/>
            </a:endParaRPr>
          </a:p>
        </p:txBody>
      </p:sp>
      <p:sp>
        <p:nvSpPr>
          <p:cNvPr id="11" name="DAP AN DUNG">
            <a:extLst>
              <a:ext uri="{FF2B5EF4-FFF2-40B4-BE49-F238E27FC236}">
                <a16:creationId xmlns:a16="http://schemas.microsoft.com/office/drawing/2014/main" id="{962A2A8B-E77D-32C0-DF92-7E66EC03E611}"/>
              </a:ext>
            </a:extLst>
          </p:cNvPr>
          <p:cNvSpPr/>
          <p:nvPr/>
        </p:nvSpPr>
        <p:spPr>
          <a:xfrm>
            <a:off x="8803136" y="406910"/>
            <a:ext cx="360000" cy="360000"/>
          </a:xfrm>
          <a:prstGeom prst="flowChartConnector">
            <a:avLst/>
          </a:prstGeom>
          <a:solidFill>
            <a:srgbClr val="446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5C4F"/>
              </a:solidFill>
              <a:latin typeface="#9Slide03 Oswald" panose="00000500000000000000" pitchFamily="2" charset="0"/>
            </a:endParaRPr>
          </a:p>
        </p:txBody>
      </p:sp>
      <p:sp>
        <p:nvSpPr>
          <p:cNvPr id="12" name="CHAM TRON">
            <a:extLst>
              <a:ext uri="{FF2B5EF4-FFF2-40B4-BE49-F238E27FC236}">
                <a16:creationId xmlns:a16="http://schemas.microsoft.com/office/drawing/2014/main" id="{2AC417BF-1CC2-9627-AE7A-5BE48F75A257}"/>
              </a:ext>
            </a:extLst>
          </p:cNvPr>
          <p:cNvSpPr/>
          <p:nvPr/>
        </p:nvSpPr>
        <p:spPr>
          <a:xfrm>
            <a:off x="7872209" y="406910"/>
            <a:ext cx="360000" cy="360000"/>
          </a:xfrm>
          <a:prstGeom prst="flowChartConnector">
            <a:avLst/>
          </a:prstGeom>
          <a:solidFill>
            <a:srgbClr val="C6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5C4F"/>
              </a:solidFill>
              <a:latin typeface="#9Slide03 Oswald" panose="00000500000000000000" pitchFamily="2" charset="0"/>
            </a:endParaRPr>
          </a:p>
        </p:txBody>
      </p:sp>
      <p:sp>
        <p:nvSpPr>
          <p:cNvPr id="119" name="CHAM TRON 2">
            <a:extLst>
              <a:ext uri="{FF2B5EF4-FFF2-40B4-BE49-F238E27FC236}">
                <a16:creationId xmlns:a16="http://schemas.microsoft.com/office/drawing/2014/main" id="{0884ECA9-C0E5-99C4-FA89-B10CAECDE681}"/>
              </a:ext>
            </a:extLst>
          </p:cNvPr>
          <p:cNvSpPr/>
          <p:nvPr/>
        </p:nvSpPr>
        <p:spPr>
          <a:xfrm>
            <a:off x="8337673" y="406909"/>
            <a:ext cx="360000" cy="360000"/>
          </a:xfrm>
          <a:prstGeom prst="flowChartConnector">
            <a:avLst/>
          </a:prstGeom>
          <a:solidFill>
            <a:srgbClr val="7C9B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5C4F"/>
              </a:solidFill>
              <a:latin typeface="#9Slide03 Oswald" panose="00000500000000000000" pitchFamily="2" charset="0"/>
            </a:endParaRPr>
          </a:p>
        </p:txBody>
      </p:sp>
      <p:sp>
        <p:nvSpPr>
          <p:cNvPr id="120" name="DAP AN DUNG">
            <a:extLst>
              <a:ext uri="{FF2B5EF4-FFF2-40B4-BE49-F238E27FC236}">
                <a16:creationId xmlns:a16="http://schemas.microsoft.com/office/drawing/2014/main" id="{E0602893-450E-536F-AB41-5D6056F38800}"/>
              </a:ext>
            </a:extLst>
          </p:cNvPr>
          <p:cNvSpPr/>
          <p:nvPr/>
        </p:nvSpPr>
        <p:spPr>
          <a:xfrm>
            <a:off x="8803136" y="406909"/>
            <a:ext cx="360000" cy="360000"/>
          </a:xfrm>
          <a:prstGeom prst="flowChartConnector">
            <a:avLst/>
          </a:prstGeom>
          <a:solidFill>
            <a:srgbClr val="446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5C4F"/>
              </a:solidFill>
              <a:latin typeface="#9Slide03 Oswald" panose="00000500000000000000" pitchFamily="2" charset="0"/>
            </a:endParaRPr>
          </a:p>
        </p:txBody>
      </p:sp>
      <p:sp>
        <p:nvSpPr>
          <p:cNvPr id="121" name="CHAM TRON">
            <a:extLst>
              <a:ext uri="{FF2B5EF4-FFF2-40B4-BE49-F238E27FC236}">
                <a16:creationId xmlns:a16="http://schemas.microsoft.com/office/drawing/2014/main" id="{9D7E054D-F8D8-8024-3C74-79C2699D6507}"/>
              </a:ext>
            </a:extLst>
          </p:cNvPr>
          <p:cNvSpPr/>
          <p:nvPr/>
        </p:nvSpPr>
        <p:spPr>
          <a:xfrm>
            <a:off x="7872209" y="406909"/>
            <a:ext cx="360000" cy="360000"/>
          </a:xfrm>
          <a:prstGeom prst="flowChartConnector">
            <a:avLst/>
          </a:prstGeom>
          <a:solidFill>
            <a:srgbClr val="C6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5C4F"/>
              </a:solidFill>
              <a:latin typeface="#9Slide03 Oswald" panose="00000500000000000000" pitchFamily="2" charset="0"/>
            </a:endParaRPr>
          </a:p>
        </p:txBody>
      </p:sp>
      <p:sp>
        <p:nvSpPr>
          <p:cNvPr id="51" name="A">
            <a:extLst>
              <a:ext uri="{FF2B5EF4-FFF2-40B4-BE49-F238E27FC236}">
                <a16:creationId xmlns:a16="http://schemas.microsoft.com/office/drawing/2014/main" id="{1B73C776-8DED-FAFD-D125-74933B74C604}"/>
              </a:ext>
            </a:extLst>
          </p:cNvPr>
          <p:cNvSpPr/>
          <p:nvPr/>
        </p:nvSpPr>
        <p:spPr>
          <a:xfrm>
            <a:off x="2634566" y="1890880"/>
            <a:ext cx="6856705" cy="1221435"/>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effectLst/>
                <a:latin typeface="#9Slide07 Staccato"/>
                <a:ea typeface="Times New Roman" panose="02020603050405020304" pitchFamily="18" charset="0"/>
                <a:cs typeface="Times New Roman" panose="02020603050405020304" pitchFamily="18" charset="0"/>
              </a:rPr>
              <a:t>A. Một tri thức giàu lòng yêu nước và tinh thần dân tộc.</a:t>
            </a:r>
            <a:endParaRPr lang="en-US"/>
          </a:p>
        </p:txBody>
      </p:sp>
      <p:sp>
        <p:nvSpPr>
          <p:cNvPr id="52" name="B">
            <a:extLst>
              <a:ext uri="{FF2B5EF4-FFF2-40B4-BE49-F238E27FC236}">
                <a16:creationId xmlns:a16="http://schemas.microsoft.com/office/drawing/2014/main" id="{E62EB820-E643-95CC-1632-697F46DB2F14}"/>
              </a:ext>
            </a:extLst>
          </p:cNvPr>
          <p:cNvSpPr/>
          <p:nvPr/>
        </p:nvSpPr>
        <p:spPr>
          <a:xfrm>
            <a:off x="2634566" y="2707778"/>
            <a:ext cx="6856705" cy="1221435"/>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effectLst/>
                <a:latin typeface="#9Slide07 Staccato"/>
                <a:ea typeface="Times New Roman" panose="02020603050405020304" pitchFamily="18" charset="0"/>
                <a:cs typeface="Times New Roman" panose="02020603050405020304" pitchFamily="18" charset="0"/>
              </a:rPr>
              <a:t>B. Ý thức cá nhân phát triển rất cao</a:t>
            </a:r>
            <a:endParaRPr lang="en-US"/>
          </a:p>
        </p:txBody>
      </p:sp>
      <p:sp>
        <p:nvSpPr>
          <p:cNvPr id="53" name="C">
            <a:extLst>
              <a:ext uri="{FF2B5EF4-FFF2-40B4-BE49-F238E27FC236}">
                <a16:creationId xmlns:a16="http://schemas.microsoft.com/office/drawing/2014/main" id="{44E328AC-6E1D-7CA0-2672-B7B74FA473A3}"/>
              </a:ext>
            </a:extLst>
          </p:cNvPr>
          <p:cNvSpPr/>
          <p:nvPr/>
        </p:nvSpPr>
        <p:spPr>
          <a:xfrm>
            <a:off x="2634566" y="3524676"/>
            <a:ext cx="6856705" cy="1221435"/>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effectLst/>
                <a:latin typeface="#9Slide07 Staccato"/>
                <a:ea typeface="Times New Roman" panose="02020603050405020304" pitchFamily="18" charset="0"/>
                <a:cs typeface="Times New Roman" panose="02020603050405020304" pitchFamily="18" charset="0"/>
              </a:rPr>
              <a:t>C. Rất mực tài hoa.</a:t>
            </a:r>
            <a:endParaRPr lang="en-US"/>
          </a:p>
        </p:txBody>
      </p:sp>
      <p:sp>
        <p:nvSpPr>
          <p:cNvPr id="56" name="D">
            <a:extLst>
              <a:ext uri="{FF2B5EF4-FFF2-40B4-BE49-F238E27FC236}">
                <a16:creationId xmlns:a16="http://schemas.microsoft.com/office/drawing/2014/main" id="{57D1E514-8B65-2487-FB56-3007EBC3BEF3}"/>
              </a:ext>
            </a:extLst>
          </p:cNvPr>
          <p:cNvSpPr/>
          <p:nvPr/>
        </p:nvSpPr>
        <p:spPr>
          <a:xfrm>
            <a:off x="2634566" y="4341574"/>
            <a:ext cx="6856705" cy="1221435"/>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lnSpc>
                <a:spcPct val="107000"/>
              </a:lnSpc>
              <a:spcBef>
                <a:spcPts val="0"/>
              </a:spcBef>
              <a:spcAft>
                <a:spcPts val="800"/>
              </a:spcAft>
            </a:pPr>
            <a:r>
              <a:rPr lang="en-US" sz="1800">
                <a:effectLst/>
                <a:latin typeface="#9Slide07 Staccato"/>
                <a:ea typeface="Times New Roman" panose="02020603050405020304" pitchFamily="18" charset="0"/>
                <a:cs typeface="Times New Roman" panose="02020603050405020304" pitchFamily="18" charset="0"/>
              </a:rPr>
              <a:t>D. Một nhà văn biết quý trọng thật sự nghề nghiệp của mình</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7" name="E">
            <a:extLst>
              <a:ext uri="{FF2B5EF4-FFF2-40B4-BE49-F238E27FC236}">
                <a16:creationId xmlns:a16="http://schemas.microsoft.com/office/drawing/2014/main" id="{3BFF087C-28F0-69B7-CEC2-BAA33440DB83}"/>
              </a:ext>
            </a:extLst>
          </p:cNvPr>
          <p:cNvSpPr/>
          <p:nvPr/>
        </p:nvSpPr>
        <p:spPr>
          <a:xfrm>
            <a:off x="2700729" y="5158472"/>
            <a:ext cx="6856705" cy="1221435"/>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n-US" sz="1800">
                <a:effectLst/>
                <a:latin typeface="#9Slide07 Staccato"/>
                <a:ea typeface="Times New Roman" panose="02020603050405020304" pitchFamily="18" charset="0"/>
                <a:cs typeface="Times New Roman" panose="02020603050405020304" pitchFamily="18" charset="0"/>
              </a:rPr>
              <a:t>E. Tất cả những ý trên.</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4" name="NEN1">
            <a:hlinkClick r:id="rId4" action="ppaction://hlinksldjump"/>
            <a:extLst>
              <a:ext uri="{FF2B5EF4-FFF2-40B4-BE49-F238E27FC236}">
                <a16:creationId xmlns:a16="http://schemas.microsoft.com/office/drawing/2014/main" id="{1D41C0AB-6CDA-2C84-E84B-CDF7ADC245FB}"/>
              </a:ext>
            </a:extLst>
          </p:cNvPr>
          <p:cNvSpPr/>
          <p:nvPr/>
        </p:nvSpPr>
        <p:spPr>
          <a:xfrm rot="5400000" flipH="1" flipV="1">
            <a:off x="11435493" y="6685978"/>
            <a:ext cx="782500" cy="730514"/>
          </a:xfrm>
          <a:prstGeom prst="rtTriangle">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5C4F"/>
              </a:solidFill>
              <a:latin typeface="#9Slide03 Oswald" panose="00000500000000000000" pitchFamily="2" charset="0"/>
              <a:cs typeface="+mn-ea"/>
              <a:sym typeface="+mn-lt"/>
            </a:endParaRPr>
          </a:p>
        </p:txBody>
      </p:sp>
    </p:spTree>
    <p:extLst>
      <p:ext uri="{BB962C8B-B14F-4D97-AF65-F5344CB8AC3E}">
        <p14:creationId xmlns:p14="http://schemas.microsoft.com/office/powerpoint/2010/main" val="35627508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repeatCount="indefinite" fill="hold" grpId="0" nodeType="withEffect">
                                  <p:stCondLst>
                                    <p:cond delay="0"/>
                                  </p:stCondLst>
                                  <p:childTnLst>
                                    <p:animEffect transition="out" filter="fade">
                                      <p:cBhvr>
                                        <p:cTn id="6" dur="1250"/>
                                        <p:tgtEl>
                                          <p:spTgt spid="121"/>
                                        </p:tgtEl>
                                      </p:cBhvr>
                                    </p:animEffect>
                                    <p:set>
                                      <p:cBhvr>
                                        <p:cTn id="7" dur="1" fill="hold">
                                          <p:stCondLst>
                                            <p:cond delay="1249"/>
                                          </p:stCondLst>
                                        </p:cTn>
                                        <p:tgtEl>
                                          <p:spTgt spid="121"/>
                                        </p:tgtEl>
                                        <p:attrNameLst>
                                          <p:attrName>style.visibility</p:attrName>
                                        </p:attrNameLst>
                                      </p:cBhvr>
                                      <p:to>
                                        <p:strVal val="hidden"/>
                                      </p:to>
                                    </p:set>
                                  </p:childTnLst>
                                </p:cTn>
                              </p:par>
                              <p:par>
                                <p:cTn id="8" presetID="6" presetClass="emph" presetSubtype="0" repeatCount="indefinite" decel="100000" fill="hold" grpId="1" nodeType="withEffect">
                                  <p:stCondLst>
                                    <p:cond delay="0"/>
                                  </p:stCondLst>
                                  <p:childTnLst>
                                    <p:animScale>
                                      <p:cBhvr>
                                        <p:cTn id="9" dur="1250" fill="hold"/>
                                        <p:tgtEl>
                                          <p:spTgt spid="121"/>
                                        </p:tgtEl>
                                      </p:cBhvr>
                                      <p:by x="130000" y="130000"/>
                                    </p:animScale>
                                  </p:childTnLst>
                                </p:cTn>
                              </p:par>
                              <p:par>
                                <p:cTn id="10" presetID="10" presetClass="exit" presetSubtype="0" repeatCount="indefinite" fill="hold" grpId="0" nodeType="withEffect">
                                  <p:stCondLst>
                                    <p:cond delay="0"/>
                                  </p:stCondLst>
                                  <p:childTnLst>
                                    <p:animEffect transition="out" filter="fade">
                                      <p:cBhvr>
                                        <p:cTn id="11" dur="1250"/>
                                        <p:tgtEl>
                                          <p:spTgt spid="119"/>
                                        </p:tgtEl>
                                      </p:cBhvr>
                                    </p:animEffect>
                                    <p:set>
                                      <p:cBhvr>
                                        <p:cTn id="12" dur="1" fill="hold">
                                          <p:stCondLst>
                                            <p:cond delay="1249"/>
                                          </p:stCondLst>
                                        </p:cTn>
                                        <p:tgtEl>
                                          <p:spTgt spid="119"/>
                                        </p:tgtEl>
                                        <p:attrNameLst>
                                          <p:attrName>style.visibility</p:attrName>
                                        </p:attrNameLst>
                                      </p:cBhvr>
                                      <p:to>
                                        <p:strVal val="hidden"/>
                                      </p:to>
                                    </p:set>
                                  </p:childTnLst>
                                </p:cTn>
                              </p:par>
                              <p:par>
                                <p:cTn id="13" presetID="6" presetClass="emph" presetSubtype="0" repeatCount="indefinite" decel="100000" fill="hold" grpId="1" nodeType="withEffect">
                                  <p:stCondLst>
                                    <p:cond delay="0"/>
                                  </p:stCondLst>
                                  <p:childTnLst>
                                    <p:animScale>
                                      <p:cBhvr>
                                        <p:cTn id="14" dur="1250" fill="hold"/>
                                        <p:tgtEl>
                                          <p:spTgt spid="119"/>
                                        </p:tgtEl>
                                      </p:cBhvr>
                                      <p:by x="130000" y="130000"/>
                                    </p:animScale>
                                  </p:childTnLst>
                                </p:cTn>
                              </p:par>
                              <p:par>
                                <p:cTn id="15" presetID="10" presetClass="exit" presetSubtype="0" repeatCount="indefinite" fill="hold" grpId="0" nodeType="withEffect">
                                  <p:stCondLst>
                                    <p:cond delay="0"/>
                                  </p:stCondLst>
                                  <p:childTnLst>
                                    <p:animEffect transition="out" filter="fade">
                                      <p:cBhvr>
                                        <p:cTn id="16" dur="1250"/>
                                        <p:tgtEl>
                                          <p:spTgt spid="120"/>
                                        </p:tgtEl>
                                      </p:cBhvr>
                                    </p:animEffect>
                                    <p:set>
                                      <p:cBhvr>
                                        <p:cTn id="17" dur="1" fill="hold">
                                          <p:stCondLst>
                                            <p:cond delay="1249"/>
                                          </p:stCondLst>
                                        </p:cTn>
                                        <p:tgtEl>
                                          <p:spTgt spid="120"/>
                                        </p:tgtEl>
                                        <p:attrNameLst>
                                          <p:attrName>style.visibility</p:attrName>
                                        </p:attrNameLst>
                                      </p:cBhvr>
                                      <p:to>
                                        <p:strVal val="hidden"/>
                                      </p:to>
                                    </p:set>
                                  </p:childTnLst>
                                </p:cTn>
                              </p:par>
                              <p:par>
                                <p:cTn id="18" presetID="6" presetClass="emph" presetSubtype="0" repeatCount="indefinite" decel="100000" fill="hold" grpId="1" nodeType="withEffect">
                                  <p:stCondLst>
                                    <p:cond delay="0"/>
                                  </p:stCondLst>
                                  <p:childTnLst>
                                    <p:animScale>
                                      <p:cBhvr>
                                        <p:cTn id="19" dur="1250" fill="hold"/>
                                        <p:tgtEl>
                                          <p:spTgt spid="120"/>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1"/>
                    </p:tgtEl>
                  </p:cond>
                </p:stCondLst>
                <p:endSync evt="end" delay="0">
                  <p:rtn val="all"/>
                </p:endSync>
                <p:childTnLst>
                  <p:par>
                    <p:cTn id="21" fill="hold">
                      <p:stCondLst>
                        <p:cond delay="0"/>
                      </p:stCondLst>
                      <p:childTnLst>
                        <p:par>
                          <p:cTn id="22" fill="hold">
                            <p:stCondLst>
                              <p:cond delay="0"/>
                            </p:stCondLst>
                            <p:childTnLst>
                              <p:par>
                                <p:cTn id="23" presetID="3" presetClass="emph" presetSubtype="2" fill="hold" grpId="0" nodeType="clickEffect">
                                  <p:stCondLst>
                                    <p:cond delay="0"/>
                                  </p:stCondLst>
                                  <p:childTnLst>
                                    <p:animClr clrSpc="rgb" dir="cw">
                                      <p:cBhvr override="childStyle">
                                        <p:cTn id="24" dur="2000" fill="hold"/>
                                        <p:tgtEl>
                                          <p:spTgt spid="51"/>
                                        </p:tgtEl>
                                        <p:attrNameLst>
                                          <p:attrName>style.color</p:attrName>
                                        </p:attrNameLst>
                                      </p:cBhvr>
                                      <p:to>
                                        <a:schemeClr val="accent2"/>
                                      </p:to>
                                    </p:animClr>
                                  </p:child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3" presetClass="emph" presetSubtype="2" fill="hold" grpId="0" nodeType="clickEffect">
                                  <p:stCondLst>
                                    <p:cond delay="0"/>
                                  </p:stCondLst>
                                  <p:childTnLst>
                                    <p:animClr clrSpc="rgb" dir="cw">
                                      <p:cBhvr override="childStyle">
                                        <p:cTn id="29" dur="2000" fill="hold"/>
                                        <p:tgtEl>
                                          <p:spTgt spid="52"/>
                                        </p:tgtEl>
                                        <p:attrNameLst>
                                          <p:attrName>style.color</p:attrName>
                                        </p:attrNameLst>
                                      </p:cBhvr>
                                      <p:to>
                                        <a:schemeClr val="accent2"/>
                                      </p:to>
                                    </p:animClr>
                                  </p:childTnLst>
                                </p:cTn>
                              </p:par>
                            </p:childTnLst>
                          </p:cTn>
                        </p:par>
                      </p:childTnLst>
                    </p:cTn>
                  </p:par>
                </p:childTnLst>
              </p:cTn>
              <p:nextCondLst>
                <p:cond evt="onClick" delay="0">
                  <p:tgtEl>
                    <p:spTgt spid="52"/>
                  </p:tgtEl>
                </p:cond>
              </p:nextCondLst>
            </p:seq>
            <p:seq concurrent="1" nextAc="seek">
              <p:cTn id="30" restart="whenNotActive" fill="hold" evtFilter="cancelBubble" nodeType="interactiveSeq">
                <p:stCondLst>
                  <p:cond evt="onClick" delay="0">
                    <p:tgtEl>
                      <p:spTgt spid="53"/>
                    </p:tgtEl>
                  </p:cond>
                </p:stCondLst>
                <p:endSync evt="end" delay="0">
                  <p:rtn val="all"/>
                </p:endSync>
                <p:childTnLst>
                  <p:par>
                    <p:cTn id="31" fill="hold">
                      <p:stCondLst>
                        <p:cond delay="0"/>
                      </p:stCondLst>
                      <p:childTnLst>
                        <p:par>
                          <p:cTn id="32" fill="hold">
                            <p:stCondLst>
                              <p:cond delay="0"/>
                            </p:stCondLst>
                            <p:childTnLst>
                              <p:par>
                                <p:cTn id="33" presetID="3" presetClass="emph" presetSubtype="2" fill="hold" grpId="0" nodeType="clickEffect">
                                  <p:stCondLst>
                                    <p:cond delay="0"/>
                                  </p:stCondLst>
                                  <p:childTnLst>
                                    <p:animClr clrSpc="rgb" dir="cw">
                                      <p:cBhvr override="childStyle">
                                        <p:cTn id="34" dur="2000" fill="hold"/>
                                        <p:tgtEl>
                                          <p:spTgt spid="53"/>
                                        </p:tgtEl>
                                        <p:attrNameLst>
                                          <p:attrName>style.color</p:attrName>
                                        </p:attrNameLst>
                                      </p:cBhvr>
                                      <p:to>
                                        <a:schemeClr val="accent2"/>
                                      </p:to>
                                    </p:animClr>
                                  </p:childTnLst>
                                </p:cTn>
                              </p:par>
                            </p:childTnLst>
                          </p:cTn>
                        </p:par>
                      </p:childTnLst>
                    </p:cTn>
                  </p:par>
                </p:childTnLst>
              </p:cTn>
              <p:nextCondLst>
                <p:cond evt="onClick" delay="0">
                  <p:tgtEl>
                    <p:spTgt spid="53"/>
                  </p:tgtEl>
                </p:cond>
              </p:nextCondLst>
            </p:seq>
            <p:seq concurrent="1" nextAc="seek">
              <p:cTn id="35" restart="whenNotActive" fill="hold" evtFilter="cancelBubble" nodeType="interactiveSeq">
                <p:stCondLst>
                  <p:cond evt="onClick" delay="0">
                    <p:tgtEl>
                      <p:spTgt spid="56"/>
                    </p:tgtEl>
                  </p:cond>
                </p:stCondLst>
                <p:endSync evt="end" delay="0">
                  <p:rtn val="all"/>
                </p:endSync>
                <p:childTnLst>
                  <p:par>
                    <p:cTn id="36" fill="hold">
                      <p:stCondLst>
                        <p:cond delay="0"/>
                      </p:stCondLst>
                      <p:childTnLst>
                        <p:par>
                          <p:cTn id="37" fill="hold">
                            <p:stCondLst>
                              <p:cond delay="0"/>
                            </p:stCondLst>
                            <p:childTnLst>
                              <p:par>
                                <p:cTn id="38" presetID="3" presetClass="emph" presetSubtype="2" fill="hold" grpId="0" nodeType="clickEffect">
                                  <p:stCondLst>
                                    <p:cond delay="0"/>
                                  </p:stCondLst>
                                  <p:childTnLst>
                                    <p:animClr clrSpc="rgb" dir="cw">
                                      <p:cBhvr override="childStyle">
                                        <p:cTn id="39" dur="2000" fill="hold"/>
                                        <p:tgtEl>
                                          <p:spTgt spid="56"/>
                                        </p:tgtEl>
                                        <p:attrNameLst>
                                          <p:attrName>style.color</p:attrName>
                                        </p:attrNameLst>
                                      </p:cBhvr>
                                      <p:to>
                                        <a:schemeClr val="accent2"/>
                                      </p:to>
                                    </p:animClr>
                                  </p:childTnLst>
                                </p:cTn>
                              </p:par>
                            </p:childTnLst>
                          </p:cTn>
                        </p:par>
                      </p:childTnLst>
                    </p:cTn>
                  </p:par>
                </p:childTnLst>
              </p:cTn>
              <p:nextCondLst>
                <p:cond evt="onClick" delay="0">
                  <p:tgtEl>
                    <p:spTgt spid="56"/>
                  </p:tgtEl>
                </p:cond>
              </p:nextCondLst>
            </p:seq>
            <p:seq concurrent="1" nextAc="seek">
              <p:cTn id="40" restart="whenNotActive" fill="hold" evtFilter="cancelBubble" nodeType="interactiveSeq">
                <p:stCondLst>
                  <p:cond evt="onClick" delay="0">
                    <p:tgtEl>
                      <p:spTgt spid="57"/>
                    </p:tgtEl>
                  </p:cond>
                </p:stCondLst>
                <p:endSync evt="end" delay="0">
                  <p:rtn val="all"/>
                </p:endSync>
                <p:childTnLst>
                  <p:par>
                    <p:cTn id="41" fill="hold">
                      <p:stCondLst>
                        <p:cond delay="0"/>
                      </p:stCondLst>
                      <p:childTnLst>
                        <p:par>
                          <p:cTn id="42" fill="hold">
                            <p:stCondLst>
                              <p:cond delay="0"/>
                            </p:stCondLst>
                            <p:childTnLst>
                              <p:par>
                                <p:cTn id="43" presetID="3" presetClass="emph" presetSubtype="2" fill="hold" grpId="0" nodeType="clickEffect">
                                  <p:stCondLst>
                                    <p:cond delay="0"/>
                                  </p:stCondLst>
                                  <p:childTnLst>
                                    <p:animClr clrSpc="rgb" dir="cw">
                                      <p:cBhvr override="childStyle">
                                        <p:cTn id="44" dur="2000" fill="hold"/>
                                        <p:tgtEl>
                                          <p:spTgt spid="57"/>
                                        </p:tgtEl>
                                        <p:attrNameLst>
                                          <p:attrName>style.color</p:attrName>
                                        </p:attrNameLst>
                                      </p:cBhvr>
                                      <p:to>
                                        <a:schemeClr val="accent2"/>
                                      </p:to>
                                    </p:animClr>
                                  </p:childTnLst>
                                </p:cTn>
                              </p:par>
                            </p:childTnLst>
                          </p:cTn>
                        </p:par>
                      </p:childTnLst>
                    </p:cTn>
                  </p:par>
                </p:childTnLst>
              </p:cTn>
              <p:nextCondLst>
                <p:cond evt="onClick" delay="0">
                  <p:tgtEl>
                    <p:spTgt spid="57"/>
                  </p:tgtEl>
                </p:cond>
              </p:nextCondLst>
            </p:seq>
            <p:seq concurrent="1" nextAc="seek">
              <p:cTn id="45" restart="whenNotActive" fill="hold" evtFilter="cancelBubble" nodeType="interactiveSeq">
                <p:stCondLst>
                  <p:cond evt="onClick" delay="0">
                    <p:tgtEl>
                      <p:spTgt spid="120"/>
                    </p:tgtEl>
                  </p:cond>
                </p:stCondLst>
                <p:endSync evt="end" delay="0">
                  <p:rtn val="all"/>
                </p:endSync>
                <p:childTnLst>
                  <p:par>
                    <p:cTn id="46" fill="hold">
                      <p:stCondLst>
                        <p:cond delay="0"/>
                      </p:stCondLst>
                      <p:childTnLst>
                        <p:par>
                          <p:cTn id="47" fill="hold">
                            <p:stCondLst>
                              <p:cond delay="0"/>
                            </p:stCondLst>
                            <p:childTnLst>
                              <p:par>
                                <p:cTn id="48" presetID="6" presetClass="emph" presetSubtype="0" fill="hold" grpId="1" nodeType="clickEffect">
                                  <p:stCondLst>
                                    <p:cond delay="0"/>
                                  </p:stCondLst>
                                  <p:childTnLst>
                                    <p:animScale>
                                      <p:cBhvr>
                                        <p:cTn id="49" dur="2000" fill="hold"/>
                                        <p:tgtEl>
                                          <p:spTgt spid="57"/>
                                        </p:tgtEl>
                                      </p:cBhvr>
                                      <p:by x="150000" y="150000"/>
                                    </p:animScale>
                                  </p:childTnLst>
                                </p:cTn>
                              </p:par>
                            </p:childTnLst>
                          </p:cTn>
                        </p:par>
                      </p:childTnLst>
                    </p:cTn>
                  </p:par>
                </p:childTnLst>
              </p:cTn>
              <p:nextCondLst>
                <p:cond evt="onClick" delay="0">
                  <p:tgtEl>
                    <p:spTgt spid="120"/>
                  </p:tgtEl>
                </p:cond>
              </p:nextCondLst>
            </p:seq>
          </p:childTnLst>
        </p:cTn>
      </p:par>
    </p:tnLst>
    <p:bldLst>
      <p:bldP spid="119" grpId="0" animBg="1"/>
      <p:bldP spid="119" grpId="1" animBg="1"/>
      <p:bldP spid="120" grpId="0" animBg="1"/>
      <p:bldP spid="120" grpId="1" animBg="1"/>
      <p:bldP spid="121" grpId="0" animBg="1"/>
      <p:bldP spid="121" grpId="1" animBg="1"/>
      <p:bldP spid="51" grpId="0" animBg="1"/>
      <p:bldP spid="52" grpId="0" animBg="1"/>
      <p:bldP spid="53" grpId="0" animBg="1"/>
      <p:bldP spid="56" grpId="0" animBg="1"/>
      <p:bldP spid="57" grpId="0" animBg="1"/>
      <p:bldP spid="57"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9A19E3-1C3F-4BC9-A39A-13C1CA14F2E8}"/>
              </a:ext>
            </a:extLst>
          </p:cNvPr>
          <p:cNvSpPr/>
          <p:nvPr/>
        </p:nvSpPr>
        <p:spPr>
          <a:xfrm>
            <a:off x="2387802" y="2979473"/>
            <a:ext cx="7200000" cy="3600000"/>
          </a:xfrm>
          <a:prstGeom prst="rect">
            <a:avLst/>
          </a:prstGeom>
          <a:solidFill>
            <a:schemeClr val="tx1">
              <a:lumMod val="65000"/>
              <a:lumOff val="3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9Slide03 Oswald" panose="00000500000000000000" pitchFamily="2" charset="0"/>
            </a:endParaRPr>
          </a:p>
        </p:txBody>
      </p:sp>
      <p:sp>
        <p:nvSpPr>
          <p:cNvPr id="13" name="Flowchart: Extract 4">
            <a:extLst>
              <a:ext uri="{FF2B5EF4-FFF2-40B4-BE49-F238E27FC236}">
                <a16:creationId xmlns:a16="http://schemas.microsoft.com/office/drawing/2014/main" id="{11DFCC9B-CF2A-4779-914C-28698CC931F6}"/>
              </a:ext>
            </a:extLst>
          </p:cNvPr>
          <p:cNvSpPr/>
          <p:nvPr/>
        </p:nvSpPr>
        <p:spPr>
          <a:xfrm>
            <a:off x="2391188" y="391288"/>
            <a:ext cx="7196613" cy="2601631"/>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0051 h 10051"/>
              <a:gd name="connsiteX1" fmla="*/ 5203 w 10000"/>
              <a:gd name="connsiteY1" fmla="*/ 0 h 10051"/>
              <a:gd name="connsiteX2" fmla="*/ 10000 w 10000"/>
              <a:gd name="connsiteY2" fmla="*/ 10051 h 10051"/>
              <a:gd name="connsiteX3" fmla="*/ 0 w 10000"/>
              <a:gd name="connsiteY3" fmla="*/ 10051 h 10051"/>
              <a:gd name="connsiteX0" fmla="*/ 0 w 10000"/>
              <a:gd name="connsiteY0" fmla="*/ 10051 h 10051"/>
              <a:gd name="connsiteX1" fmla="*/ 5166 w 10000"/>
              <a:gd name="connsiteY1" fmla="*/ 0 h 10051"/>
              <a:gd name="connsiteX2" fmla="*/ 10000 w 10000"/>
              <a:gd name="connsiteY2" fmla="*/ 10051 h 10051"/>
              <a:gd name="connsiteX3" fmla="*/ 0 w 10000"/>
              <a:gd name="connsiteY3" fmla="*/ 10051 h 10051"/>
            </a:gdLst>
            <a:ahLst/>
            <a:cxnLst>
              <a:cxn ang="0">
                <a:pos x="connsiteX0" y="connsiteY0"/>
              </a:cxn>
              <a:cxn ang="0">
                <a:pos x="connsiteX1" y="connsiteY1"/>
              </a:cxn>
              <a:cxn ang="0">
                <a:pos x="connsiteX2" y="connsiteY2"/>
              </a:cxn>
              <a:cxn ang="0">
                <a:pos x="connsiteX3" y="connsiteY3"/>
              </a:cxn>
            </a:cxnLst>
            <a:rect l="l" t="t" r="r" b="b"/>
            <a:pathLst>
              <a:path w="10000" h="10051">
                <a:moveTo>
                  <a:pt x="0" y="10051"/>
                </a:moveTo>
                <a:lnTo>
                  <a:pt x="5166" y="0"/>
                </a:lnTo>
                <a:lnTo>
                  <a:pt x="10000" y="10051"/>
                </a:lnTo>
                <a:lnTo>
                  <a:pt x="0" y="10051"/>
                </a:lnTo>
                <a:close/>
              </a:path>
            </a:pathLst>
          </a:custGeom>
          <a:solidFill>
            <a:srgbClr val="6D6D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9Slide03 Oswald" panose="00000500000000000000" pitchFamily="2" charset="0"/>
            </a:endParaRPr>
          </a:p>
        </p:txBody>
      </p:sp>
      <p:sp>
        <p:nvSpPr>
          <p:cNvPr id="30" name="Rectangle: Rounded Corners 29">
            <a:extLst>
              <a:ext uri="{FF2B5EF4-FFF2-40B4-BE49-F238E27FC236}">
                <a16:creationId xmlns:a16="http://schemas.microsoft.com/office/drawing/2014/main" id="{6D8A8D94-EC69-2ADA-BDDA-831414E577E5}"/>
              </a:ext>
            </a:extLst>
          </p:cNvPr>
          <p:cNvSpPr/>
          <p:nvPr/>
        </p:nvSpPr>
        <p:spPr>
          <a:xfrm>
            <a:off x="2712396" y="2999693"/>
            <a:ext cx="6767208" cy="3324007"/>
          </a:xfrm>
          <a:prstGeom prst="roundRect">
            <a:avLst>
              <a:gd name="adj" fmla="val 0"/>
            </a:avLst>
          </a:prstGeom>
          <a:blipFill>
            <a:blip r:embed="rId2">
              <a:alphaModFix/>
            </a:blip>
            <a:stretch>
              <a:fillRect/>
            </a:stretch>
          </a:blip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rgbClr val="005C4F"/>
              </a:solidFill>
              <a:latin typeface="#9Slide03 Oswald" panose="00000500000000000000" pitchFamily="2" charset="0"/>
            </a:endParaRPr>
          </a:p>
        </p:txBody>
      </p:sp>
      <p:grpSp>
        <p:nvGrpSpPr>
          <p:cNvPr id="6" name="Group 5">
            <a:extLst>
              <a:ext uri="{FF2B5EF4-FFF2-40B4-BE49-F238E27FC236}">
                <a16:creationId xmlns:a16="http://schemas.microsoft.com/office/drawing/2014/main" id="{B61F1534-CDE8-4300-A5EE-2DAABA675488}"/>
              </a:ext>
            </a:extLst>
          </p:cNvPr>
          <p:cNvGrpSpPr/>
          <p:nvPr/>
        </p:nvGrpSpPr>
        <p:grpSpPr>
          <a:xfrm>
            <a:off x="2387802" y="2982860"/>
            <a:ext cx="7200000" cy="3600001"/>
            <a:chOff x="2372998" y="1262648"/>
            <a:chExt cx="7200000" cy="3600001"/>
          </a:xfrm>
          <a:solidFill>
            <a:schemeClr val="bg1">
              <a:lumMod val="65000"/>
            </a:schemeClr>
          </a:solidFill>
        </p:grpSpPr>
        <p:sp>
          <p:nvSpPr>
            <p:cNvPr id="3" name="Flowchart: Extract 2">
              <a:extLst>
                <a:ext uri="{FF2B5EF4-FFF2-40B4-BE49-F238E27FC236}">
                  <a16:creationId xmlns:a16="http://schemas.microsoft.com/office/drawing/2014/main" id="{04ADEC33-7825-4AB2-8693-F446BA60351D}"/>
                </a:ext>
              </a:extLst>
            </p:cNvPr>
            <p:cNvSpPr/>
            <p:nvPr/>
          </p:nvSpPr>
          <p:spPr>
            <a:xfrm rot="5400000" flipH="1">
              <a:off x="2429995" y="1205651"/>
              <a:ext cx="3596613" cy="3710608"/>
            </a:xfrm>
            <a:prstGeom prst="flowChartExtract">
              <a:avLst/>
            </a:prstGeom>
            <a:solidFill>
              <a:schemeClr val="bg1">
                <a:lumMod val="95000"/>
              </a:schemeClr>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9Slide03 Oswald" panose="00000500000000000000" pitchFamily="2" charset="0"/>
              </a:endParaRPr>
            </a:p>
          </p:txBody>
        </p:sp>
        <p:sp>
          <p:nvSpPr>
            <p:cNvPr id="4" name="Flowchart: Extract 3">
              <a:extLst>
                <a:ext uri="{FF2B5EF4-FFF2-40B4-BE49-F238E27FC236}">
                  <a16:creationId xmlns:a16="http://schemas.microsoft.com/office/drawing/2014/main" id="{6ED5D120-54BF-44AC-93C1-FA8046985F09}"/>
                </a:ext>
              </a:extLst>
            </p:cNvPr>
            <p:cNvSpPr/>
            <p:nvPr/>
          </p:nvSpPr>
          <p:spPr>
            <a:xfrm rot="16200000">
              <a:off x="6029996" y="1319647"/>
              <a:ext cx="3596613" cy="3489391"/>
            </a:xfrm>
            <a:prstGeom prst="flowChartExtract">
              <a:avLst/>
            </a:prstGeom>
            <a:solidFill>
              <a:schemeClr val="bg1">
                <a:lumMod val="95000"/>
              </a:schemeClr>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9Slide03 Oswald" panose="00000500000000000000" pitchFamily="2" charset="0"/>
              </a:endParaRPr>
            </a:p>
          </p:txBody>
        </p:sp>
        <p:sp>
          <p:nvSpPr>
            <p:cNvPr id="5" name="Flowchart: Extract 4">
              <a:extLst>
                <a:ext uri="{FF2B5EF4-FFF2-40B4-BE49-F238E27FC236}">
                  <a16:creationId xmlns:a16="http://schemas.microsoft.com/office/drawing/2014/main" id="{5374791D-0B0F-4D81-8FC6-25C5CD811EE7}"/>
                </a:ext>
              </a:extLst>
            </p:cNvPr>
            <p:cNvSpPr/>
            <p:nvPr/>
          </p:nvSpPr>
          <p:spPr>
            <a:xfrm>
              <a:off x="2376384" y="2257630"/>
              <a:ext cx="7196613" cy="2601631"/>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0051 h 10051"/>
                <a:gd name="connsiteX1" fmla="*/ 5203 w 10000"/>
                <a:gd name="connsiteY1" fmla="*/ 0 h 10051"/>
                <a:gd name="connsiteX2" fmla="*/ 10000 w 10000"/>
                <a:gd name="connsiteY2" fmla="*/ 10051 h 10051"/>
                <a:gd name="connsiteX3" fmla="*/ 0 w 10000"/>
                <a:gd name="connsiteY3" fmla="*/ 10051 h 10051"/>
                <a:gd name="connsiteX0" fmla="*/ 0 w 10000"/>
                <a:gd name="connsiteY0" fmla="*/ 10051 h 10051"/>
                <a:gd name="connsiteX1" fmla="*/ 5166 w 10000"/>
                <a:gd name="connsiteY1" fmla="*/ 0 h 10051"/>
                <a:gd name="connsiteX2" fmla="*/ 10000 w 10000"/>
                <a:gd name="connsiteY2" fmla="*/ 10051 h 10051"/>
                <a:gd name="connsiteX3" fmla="*/ 0 w 10000"/>
                <a:gd name="connsiteY3" fmla="*/ 10051 h 10051"/>
              </a:gdLst>
              <a:ahLst/>
              <a:cxnLst>
                <a:cxn ang="0">
                  <a:pos x="connsiteX0" y="connsiteY0"/>
                </a:cxn>
                <a:cxn ang="0">
                  <a:pos x="connsiteX1" y="connsiteY1"/>
                </a:cxn>
                <a:cxn ang="0">
                  <a:pos x="connsiteX2" y="connsiteY2"/>
                </a:cxn>
                <a:cxn ang="0">
                  <a:pos x="connsiteX3" y="connsiteY3"/>
                </a:cxn>
              </a:cxnLst>
              <a:rect l="l" t="t" r="r" b="b"/>
              <a:pathLst>
                <a:path w="10000" h="10051">
                  <a:moveTo>
                    <a:pt x="0" y="10051"/>
                  </a:moveTo>
                  <a:lnTo>
                    <a:pt x="5166" y="0"/>
                  </a:lnTo>
                  <a:lnTo>
                    <a:pt x="10000" y="10051"/>
                  </a:lnTo>
                  <a:lnTo>
                    <a:pt x="0" y="10051"/>
                  </a:lnTo>
                  <a:close/>
                </a:path>
              </a:pathLst>
            </a:custGeom>
            <a:solidFill>
              <a:schemeClr val="bg1">
                <a:lumMod val="95000"/>
              </a:schemeClr>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9Slide03 Oswald" panose="00000500000000000000" pitchFamily="2" charset="0"/>
              </a:endParaRPr>
            </a:p>
          </p:txBody>
        </p:sp>
      </p:grpSp>
      <p:sp>
        <p:nvSpPr>
          <p:cNvPr id="11" name="Flowchart: Extract 4">
            <a:extLst>
              <a:ext uri="{FF2B5EF4-FFF2-40B4-BE49-F238E27FC236}">
                <a16:creationId xmlns:a16="http://schemas.microsoft.com/office/drawing/2014/main" id="{E6783711-AA90-49FF-9741-3D125BF23874}"/>
              </a:ext>
            </a:extLst>
          </p:cNvPr>
          <p:cNvSpPr/>
          <p:nvPr/>
        </p:nvSpPr>
        <p:spPr>
          <a:xfrm flipV="1">
            <a:off x="2495283" y="2984888"/>
            <a:ext cx="7196613" cy="2601631"/>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0051 h 10051"/>
              <a:gd name="connsiteX1" fmla="*/ 5203 w 10000"/>
              <a:gd name="connsiteY1" fmla="*/ 0 h 10051"/>
              <a:gd name="connsiteX2" fmla="*/ 10000 w 10000"/>
              <a:gd name="connsiteY2" fmla="*/ 10051 h 10051"/>
              <a:gd name="connsiteX3" fmla="*/ 0 w 10000"/>
              <a:gd name="connsiteY3" fmla="*/ 10051 h 10051"/>
              <a:gd name="connsiteX0" fmla="*/ 0 w 10000"/>
              <a:gd name="connsiteY0" fmla="*/ 10051 h 10051"/>
              <a:gd name="connsiteX1" fmla="*/ 5166 w 10000"/>
              <a:gd name="connsiteY1" fmla="*/ 0 h 10051"/>
              <a:gd name="connsiteX2" fmla="*/ 10000 w 10000"/>
              <a:gd name="connsiteY2" fmla="*/ 10051 h 10051"/>
              <a:gd name="connsiteX3" fmla="*/ 0 w 10000"/>
              <a:gd name="connsiteY3" fmla="*/ 10051 h 10051"/>
            </a:gdLst>
            <a:ahLst/>
            <a:cxnLst>
              <a:cxn ang="0">
                <a:pos x="connsiteX0" y="connsiteY0"/>
              </a:cxn>
              <a:cxn ang="0">
                <a:pos x="connsiteX1" y="connsiteY1"/>
              </a:cxn>
              <a:cxn ang="0">
                <a:pos x="connsiteX2" y="connsiteY2"/>
              </a:cxn>
              <a:cxn ang="0">
                <a:pos x="connsiteX3" y="connsiteY3"/>
              </a:cxn>
            </a:cxnLst>
            <a:rect l="l" t="t" r="r" b="b"/>
            <a:pathLst>
              <a:path w="10000" h="10051">
                <a:moveTo>
                  <a:pt x="0" y="10051"/>
                </a:moveTo>
                <a:lnTo>
                  <a:pt x="5166" y="0"/>
                </a:lnTo>
                <a:lnTo>
                  <a:pt x="10000" y="10051"/>
                </a:lnTo>
                <a:lnTo>
                  <a:pt x="0" y="10051"/>
                </a:lnTo>
                <a:close/>
              </a:path>
            </a:pathLst>
          </a:cu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9Slide03 Oswald" panose="00000500000000000000" pitchFamily="2" charset="0"/>
            </a:endParaRPr>
          </a:p>
        </p:txBody>
      </p:sp>
      <p:sp>
        <p:nvSpPr>
          <p:cNvPr id="12" name="TextBox 11">
            <a:extLst>
              <a:ext uri="{FF2B5EF4-FFF2-40B4-BE49-F238E27FC236}">
                <a16:creationId xmlns:a16="http://schemas.microsoft.com/office/drawing/2014/main" id="{808BB385-941B-4F83-8B46-61D4EE273BE4}"/>
              </a:ext>
            </a:extLst>
          </p:cNvPr>
          <p:cNvSpPr txBox="1"/>
          <p:nvPr/>
        </p:nvSpPr>
        <p:spPr>
          <a:xfrm>
            <a:off x="3302719" y="2488848"/>
            <a:ext cx="2961357" cy="769441"/>
          </a:xfrm>
          <a:prstGeom prst="rect">
            <a:avLst/>
          </a:prstGeom>
          <a:noFill/>
        </p:spPr>
        <p:txBody>
          <a:bodyPr wrap="square" rtlCol="0">
            <a:spAutoFit/>
          </a:bodyPr>
          <a:lstStyle/>
          <a:p>
            <a:pPr algn="ctr"/>
            <a:r>
              <a:rPr lang="en-US" sz="4400">
                <a:solidFill>
                  <a:schemeClr val="bg1">
                    <a:lumMod val="50000"/>
                  </a:schemeClr>
                </a:solidFill>
                <a:latin typeface="#9Slide07 Staccato " panose="02040603050506020204" pitchFamily="18" charset="0"/>
              </a:rPr>
              <a:t>Câu 2</a:t>
            </a:r>
            <a:endParaRPr lang="en-US" sz="4400" dirty="0">
              <a:solidFill>
                <a:schemeClr val="bg1">
                  <a:lumMod val="50000"/>
                </a:schemeClr>
              </a:solidFill>
              <a:latin typeface="#9Slide07 Staccato " panose="02040603050506020204" pitchFamily="18" charset="0"/>
            </a:endParaRPr>
          </a:p>
        </p:txBody>
      </p:sp>
    </p:spTree>
    <p:extLst>
      <p:ext uri="{BB962C8B-B14F-4D97-AF65-F5344CB8AC3E}">
        <p14:creationId xmlns:p14="http://schemas.microsoft.com/office/powerpoint/2010/main" val="3474764539"/>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xit" presetSubtype="1" fill="hold" grpId="0" nodeType="afterEffect">
                                  <p:stCondLst>
                                    <p:cond delay="0"/>
                                  </p:stCondLst>
                                  <p:childTnLst>
                                    <p:anim calcmode="lin" valueType="num">
                                      <p:cBhvr>
                                        <p:cTn id="6" dur="500"/>
                                        <p:tgtEl>
                                          <p:spTgt spid="11"/>
                                        </p:tgtEl>
                                        <p:attrNameLst>
                                          <p:attrName>ppt_x</p:attrName>
                                        </p:attrNameLst>
                                      </p:cBhvr>
                                      <p:tavLst>
                                        <p:tav tm="0">
                                          <p:val>
                                            <p:strVal val="ppt_x"/>
                                          </p:val>
                                        </p:tav>
                                        <p:tav tm="100000">
                                          <p:val>
                                            <p:strVal val="ppt_x"/>
                                          </p:val>
                                        </p:tav>
                                      </p:tavLst>
                                    </p:anim>
                                    <p:anim calcmode="lin" valueType="num">
                                      <p:cBhvr>
                                        <p:cTn id="7" dur="500"/>
                                        <p:tgtEl>
                                          <p:spTgt spid="11"/>
                                        </p:tgtEl>
                                        <p:attrNameLst>
                                          <p:attrName>ppt_y</p:attrName>
                                        </p:attrNameLst>
                                      </p:cBhvr>
                                      <p:tavLst>
                                        <p:tav tm="0">
                                          <p:val>
                                            <p:strVal val="ppt_y"/>
                                          </p:val>
                                        </p:tav>
                                        <p:tav tm="100000">
                                          <p:val>
                                            <p:strVal val="ppt_y-ppt_h/2"/>
                                          </p:val>
                                        </p:tav>
                                      </p:tavLst>
                                    </p:anim>
                                    <p:anim calcmode="lin" valueType="num">
                                      <p:cBhvr>
                                        <p:cTn id="8" dur="500"/>
                                        <p:tgtEl>
                                          <p:spTgt spid="11"/>
                                        </p:tgtEl>
                                        <p:attrNameLst>
                                          <p:attrName>ppt_w</p:attrName>
                                        </p:attrNameLst>
                                      </p:cBhvr>
                                      <p:tavLst>
                                        <p:tav tm="0">
                                          <p:val>
                                            <p:strVal val="ppt_w"/>
                                          </p:val>
                                        </p:tav>
                                        <p:tav tm="100000">
                                          <p:val>
                                            <p:strVal val="ppt_w"/>
                                          </p:val>
                                        </p:tav>
                                      </p:tavLst>
                                    </p:anim>
                                    <p:anim calcmode="lin" valueType="num">
                                      <p:cBhvr>
                                        <p:cTn id="9" dur="500"/>
                                        <p:tgtEl>
                                          <p:spTgt spid="11"/>
                                        </p:tgtEl>
                                        <p:attrNameLst>
                                          <p:attrName>ppt_h</p:attrName>
                                        </p:attrNameLst>
                                      </p:cBhvr>
                                      <p:tavLst>
                                        <p:tav tm="0">
                                          <p:val>
                                            <p:strVal val="ppt_h"/>
                                          </p:val>
                                        </p:tav>
                                        <p:tav tm="100000">
                                          <p:val>
                                            <p:fltVal val="0"/>
                                          </p:val>
                                        </p:tav>
                                      </p:tavLst>
                                    </p:anim>
                                    <p:set>
                                      <p:cBhvr>
                                        <p:cTn id="10" dur="1" fill="hold">
                                          <p:stCondLst>
                                            <p:cond delay="499"/>
                                          </p:stCondLst>
                                        </p:cTn>
                                        <p:tgtEl>
                                          <p:spTgt spid="11"/>
                                        </p:tgtEl>
                                        <p:attrNameLst>
                                          <p:attrName>style.visibility</p:attrName>
                                        </p:attrNameLst>
                                      </p:cBhvr>
                                      <p:to>
                                        <p:strVal val="hidden"/>
                                      </p:to>
                                    </p:set>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ppt_h/2"/>
                                          </p:val>
                                        </p:tav>
                                        <p:tav tm="100000">
                                          <p:val>
                                            <p:strVal val="#ppt_y"/>
                                          </p:val>
                                        </p:tav>
                                      </p:tavLst>
                                    </p:anim>
                                    <p:anim calcmode="lin" valueType="num">
                                      <p:cBhvr>
                                        <p:cTn id="16" dur="500" fill="hold"/>
                                        <p:tgtEl>
                                          <p:spTgt spid="13"/>
                                        </p:tgtEl>
                                        <p:attrNameLst>
                                          <p:attrName>ppt_w</p:attrName>
                                        </p:attrNameLst>
                                      </p:cBhvr>
                                      <p:tavLst>
                                        <p:tav tm="0">
                                          <p:val>
                                            <p:strVal val="#ppt_w"/>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64" presetClass="path" presetSubtype="0" accel="50000" decel="50000" fill="hold" grpId="0" nodeType="afterEffect">
                                  <p:stCondLst>
                                    <p:cond delay="0"/>
                                  </p:stCondLst>
                                  <p:childTnLst>
                                    <p:animMotion origin="layout" path="M 0 3.7037E-7 L -0.00573 -0.16042 " pathEditMode="relative" rAng="0" ptsTypes="AA">
                                      <p:cBhvr>
                                        <p:cTn id="20" dur="2000" fill="hold"/>
                                        <p:tgtEl>
                                          <p:spTgt spid="30"/>
                                        </p:tgtEl>
                                        <p:attrNameLst>
                                          <p:attrName>ppt_x</p:attrName>
                                          <p:attrName>ppt_y</p:attrName>
                                        </p:attrNameLst>
                                      </p:cBhvr>
                                      <p:rCtr x="-286" y="-8032"/>
                                    </p:animMotion>
                                  </p:childTnLst>
                                </p:cTn>
                              </p:par>
                            </p:childTnLst>
                          </p:cTn>
                        </p:par>
                        <p:par>
                          <p:cTn id="21" fill="hold">
                            <p:stCondLst>
                              <p:cond delay="3000"/>
                            </p:stCondLst>
                            <p:childTnLst>
                              <p:par>
                                <p:cTn id="22" presetID="22" presetClass="entr" presetSubtype="1"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up)">
                                      <p:cBhvr>
                                        <p:cTn id="2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0" grpId="0" animBg="1"/>
      <p:bldP spid="11" grpId="0" animBg="1"/>
      <p:bldP spid="1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NEN">
            <a:extLst>
              <a:ext uri="{FF2B5EF4-FFF2-40B4-BE49-F238E27FC236}">
                <a16:creationId xmlns:a16="http://schemas.microsoft.com/office/drawing/2014/main" id="{B9F9E9A0-2799-006F-840A-BD1A717CC51B}"/>
              </a:ext>
            </a:extLst>
          </p:cNvPr>
          <p:cNvSpPr>
            <a:spLocks/>
          </p:cNvSpPr>
          <p:nvPr/>
        </p:nvSpPr>
        <p:spPr>
          <a:xfrm>
            <a:off x="-35169" y="1041213"/>
            <a:ext cx="12227169" cy="6401272"/>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209585"/>
              <a:gd name="connsiteY0" fmla="*/ 457200 h 6858000"/>
              <a:gd name="connsiteX1" fmla="*/ 12209585 w 12209585"/>
              <a:gd name="connsiteY1" fmla="*/ 0 h 6858000"/>
              <a:gd name="connsiteX2" fmla="*/ 12209585 w 12209585"/>
              <a:gd name="connsiteY2" fmla="*/ 6858000 h 6858000"/>
              <a:gd name="connsiteX3" fmla="*/ 17585 w 12209585"/>
              <a:gd name="connsiteY3" fmla="*/ 6858000 h 6858000"/>
              <a:gd name="connsiteX4" fmla="*/ 0 w 12209585"/>
              <a:gd name="connsiteY4" fmla="*/ 457200 h 6858000"/>
              <a:gd name="connsiteX0" fmla="*/ 0 w 12209585"/>
              <a:gd name="connsiteY0" fmla="*/ 457200 h 6858000"/>
              <a:gd name="connsiteX1" fmla="*/ 3429001 w 12209585"/>
              <a:gd name="connsiteY1" fmla="*/ 3217986 h 6858000"/>
              <a:gd name="connsiteX2" fmla="*/ 12209585 w 12209585"/>
              <a:gd name="connsiteY2" fmla="*/ 0 h 6858000"/>
              <a:gd name="connsiteX3" fmla="*/ 12209585 w 12209585"/>
              <a:gd name="connsiteY3" fmla="*/ 6858000 h 6858000"/>
              <a:gd name="connsiteX4" fmla="*/ 17585 w 12209585"/>
              <a:gd name="connsiteY4" fmla="*/ 6858000 h 6858000"/>
              <a:gd name="connsiteX5" fmla="*/ 0 w 12209585"/>
              <a:gd name="connsiteY5" fmla="*/ 457200 h 6858000"/>
              <a:gd name="connsiteX0" fmla="*/ 0 w 12209585"/>
              <a:gd name="connsiteY0" fmla="*/ 457200 h 6858000"/>
              <a:gd name="connsiteX1" fmla="*/ 3429001 w 12209585"/>
              <a:gd name="connsiteY1" fmla="*/ 3217986 h 6858000"/>
              <a:gd name="connsiteX2" fmla="*/ 12209585 w 12209585"/>
              <a:gd name="connsiteY2" fmla="*/ 0 h 6858000"/>
              <a:gd name="connsiteX3" fmla="*/ 12209585 w 12209585"/>
              <a:gd name="connsiteY3" fmla="*/ 6858000 h 6858000"/>
              <a:gd name="connsiteX4" fmla="*/ 17585 w 12209585"/>
              <a:gd name="connsiteY4" fmla="*/ 6858000 h 6858000"/>
              <a:gd name="connsiteX5" fmla="*/ 0 w 12209585"/>
              <a:gd name="connsiteY5" fmla="*/ 457200 h 6858000"/>
              <a:gd name="connsiteX0" fmla="*/ 0 w 12209585"/>
              <a:gd name="connsiteY0" fmla="*/ 457200 h 6858000"/>
              <a:gd name="connsiteX1" fmla="*/ 4923693 w 12209585"/>
              <a:gd name="connsiteY1" fmla="*/ 3446586 h 6858000"/>
              <a:gd name="connsiteX2" fmla="*/ 12209585 w 12209585"/>
              <a:gd name="connsiteY2" fmla="*/ 0 h 6858000"/>
              <a:gd name="connsiteX3" fmla="*/ 12209585 w 12209585"/>
              <a:gd name="connsiteY3" fmla="*/ 6858000 h 6858000"/>
              <a:gd name="connsiteX4" fmla="*/ 17585 w 12209585"/>
              <a:gd name="connsiteY4" fmla="*/ 6858000 h 6858000"/>
              <a:gd name="connsiteX5" fmla="*/ 0 w 12209585"/>
              <a:gd name="connsiteY5" fmla="*/ 457200 h 6858000"/>
              <a:gd name="connsiteX0" fmla="*/ 0 w 12209585"/>
              <a:gd name="connsiteY0" fmla="*/ 136 h 6400936"/>
              <a:gd name="connsiteX1" fmla="*/ 4923693 w 12209585"/>
              <a:gd name="connsiteY1" fmla="*/ 2989522 h 6400936"/>
              <a:gd name="connsiteX2" fmla="*/ 12174415 w 12209585"/>
              <a:gd name="connsiteY2" fmla="*/ 1160721 h 6400936"/>
              <a:gd name="connsiteX3" fmla="*/ 12209585 w 12209585"/>
              <a:gd name="connsiteY3" fmla="*/ 6400936 h 6400936"/>
              <a:gd name="connsiteX4" fmla="*/ 17585 w 12209585"/>
              <a:gd name="connsiteY4" fmla="*/ 6400936 h 6400936"/>
              <a:gd name="connsiteX5" fmla="*/ 0 w 12209585"/>
              <a:gd name="connsiteY5" fmla="*/ 136 h 6400936"/>
              <a:gd name="connsiteX0" fmla="*/ 0 w 12209585"/>
              <a:gd name="connsiteY0" fmla="*/ 136 h 6400936"/>
              <a:gd name="connsiteX1" fmla="*/ 4923693 w 12209585"/>
              <a:gd name="connsiteY1" fmla="*/ 2989522 h 6400936"/>
              <a:gd name="connsiteX2" fmla="*/ 9231924 w 12209585"/>
              <a:gd name="connsiteY2" fmla="*/ 756275 h 6400936"/>
              <a:gd name="connsiteX3" fmla="*/ 12174415 w 12209585"/>
              <a:gd name="connsiteY3" fmla="*/ 1160721 h 6400936"/>
              <a:gd name="connsiteX4" fmla="*/ 12209585 w 12209585"/>
              <a:gd name="connsiteY4" fmla="*/ 6400936 h 6400936"/>
              <a:gd name="connsiteX5" fmla="*/ 17585 w 12209585"/>
              <a:gd name="connsiteY5" fmla="*/ 6400936 h 6400936"/>
              <a:gd name="connsiteX6" fmla="*/ 0 w 12209585"/>
              <a:gd name="connsiteY6" fmla="*/ 136 h 6400936"/>
              <a:gd name="connsiteX0" fmla="*/ 0 w 12227169"/>
              <a:gd name="connsiteY0" fmla="*/ 136 h 6400936"/>
              <a:gd name="connsiteX1" fmla="*/ 4923693 w 12227169"/>
              <a:gd name="connsiteY1" fmla="*/ 2989522 h 6400936"/>
              <a:gd name="connsiteX2" fmla="*/ 9231924 w 12227169"/>
              <a:gd name="connsiteY2" fmla="*/ 756275 h 6400936"/>
              <a:gd name="connsiteX3" fmla="*/ 12227169 w 12227169"/>
              <a:gd name="connsiteY3" fmla="*/ 4730398 h 6400936"/>
              <a:gd name="connsiteX4" fmla="*/ 12209585 w 12227169"/>
              <a:gd name="connsiteY4" fmla="*/ 6400936 h 6400936"/>
              <a:gd name="connsiteX5" fmla="*/ 17585 w 12227169"/>
              <a:gd name="connsiteY5" fmla="*/ 6400936 h 6400936"/>
              <a:gd name="connsiteX6" fmla="*/ 0 w 12227169"/>
              <a:gd name="connsiteY6" fmla="*/ 136 h 6400936"/>
              <a:gd name="connsiteX0" fmla="*/ 0 w 12227169"/>
              <a:gd name="connsiteY0" fmla="*/ 136 h 6400936"/>
              <a:gd name="connsiteX1" fmla="*/ 4923693 w 12227169"/>
              <a:gd name="connsiteY1" fmla="*/ 2989522 h 6400936"/>
              <a:gd name="connsiteX2" fmla="*/ 8159263 w 12227169"/>
              <a:gd name="connsiteY2" fmla="*/ 3165367 h 6400936"/>
              <a:gd name="connsiteX3" fmla="*/ 12227169 w 12227169"/>
              <a:gd name="connsiteY3" fmla="*/ 4730398 h 6400936"/>
              <a:gd name="connsiteX4" fmla="*/ 12209585 w 12227169"/>
              <a:gd name="connsiteY4" fmla="*/ 6400936 h 6400936"/>
              <a:gd name="connsiteX5" fmla="*/ 17585 w 12227169"/>
              <a:gd name="connsiteY5" fmla="*/ 6400936 h 6400936"/>
              <a:gd name="connsiteX6" fmla="*/ 0 w 12227169"/>
              <a:gd name="connsiteY6" fmla="*/ 136 h 6400936"/>
              <a:gd name="connsiteX0" fmla="*/ 0 w 12227169"/>
              <a:gd name="connsiteY0" fmla="*/ 201 h 6401001"/>
              <a:gd name="connsiteX1" fmla="*/ 4185139 w 12227169"/>
              <a:gd name="connsiteY1" fmla="*/ 1987264 h 6401001"/>
              <a:gd name="connsiteX2" fmla="*/ 8159263 w 12227169"/>
              <a:gd name="connsiteY2" fmla="*/ 3165432 h 6401001"/>
              <a:gd name="connsiteX3" fmla="*/ 12227169 w 12227169"/>
              <a:gd name="connsiteY3" fmla="*/ 4730463 h 6401001"/>
              <a:gd name="connsiteX4" fmla="*/ 12209585 w 12227169"/>
              <a:gd name="connsiteY4" fmla="*/ 6401001 h 6401001"/>
              <a:gd name="connsiteX5" fmla="*/ 17585 w 12227169"/>
              <a:gd name="connsiteY5" fmla="*/ 6401001 h 6401001"/>
              <a:gd name="connsiteX6" fmla="*/ 0 w 12227169"/>
              <a:gd name="connsiteY6" fmla="*/ 201 h 6401001"/>
              <a:gd name="connsiteX0" fmla="*/ 0 w 12227169"/>
              <a:gd name="connsiteY0" fmla="*/ 201 h 6401001"/>
              <a:gd name="connsiteX1" fmla="*/ 4185139 w 12227169"/>
              <a:gd name="connsiteY1" fmla="*/ 1987264 h 6401001"/>
              <a:gd name="connsiteX2" fmla="*/ 9460524 w 12227169"/>
              <a:gd name="connsiteY2" fmla="*/ 2708232 h 6401001"/>
              <a:gd name="connsiteX3" fmla="*/ 12227169 w 12227169"/>
              <a:gd name="connsiteY3" fmla="*/ 4730463 h 6401001"/>
              <a:gd name="connsiteX4" fmla="*/ 12209585 w 12227169"/>
              <a:gd name="connsiteY4" fmla="*/ 6401001 h 6401001"/>
              <a:gd name="connsiteX5" fmla="*/ 17585 w 12227169"/>
              <a:gd name="connsiteY5" fmla="*/ 6401001 h 6401001"/>
              <a:gd name="connsiteX6" fmla="*/ 0 w 12227169"/>
              <a:gd name="connsiteY6" fmla="*/ 201 h 6401001"/>
              <a:gd name="connsiteX0" fmla="*/ 0 w 12227169"/>
              <a:gd name="connsiteY0" fmla="*/ 201 h 6401001"/>
              <a:gd name="connsiteX1" fmla="*/ 4185139 w 12227169"/>
              <a:gd name="connsiteY1" fmla="*/ 1987264 h 6401001"/>
              <a:gd name="connsiteX2" fmla="*/ 9460524 w 12227169"/>
              <a:gd name="connsiteY2" fmla="*/ 2708232 h 6401001"/>
              <a:gd name="connsiteX3" fmla="*/ 12227169 w 12227169"/>
              <a:gd name="connsiteY3" fmla="*/ 4730463 h 6401001"/>
              <a:gd name="connsiteX4" fmla="*/ 12209585 w 12227169"/>
              <a:gd name="connsiteY4" fmla="*/ 6401001 h 6401001"/>
              <a:gd name="connsiteX5" fmla="*/ 17585 w 12227169"/>
              <a:gd name="connsiteY5" fmla="*/ 6401001 h 6401001"/>
              <a:gd name="connsiteX6" fmla="*/ 0 w 12227169"/>
              <a:gd name="connsiteY6" fmla="*/ 201 h 6401001"/>
              <a:gd name="connsiteX0" fmla="*/ 0 w 12227169"/>
              <a:gd name="connsiteY0" fmla="*/ 201 h 6401001"/>
              <a:gd name="connsiteX1" fmla="*/ 4185139 w 12227169"/>
              <a:gd name="connsiteY1" fmla="*/ 1987264 h 6401001"/>
              <a:gd name="connsiteX2" fmla="*/ 9460524 w 12227169"/>
              <a:gd name="connsiteY2" fmla="*/ 2708232 h 6401001"/>
              <a:gd name="connsiteX3" fmla="*/ 12227169 w 12227169"/>
              <a:gd name="connsiteY3" fmla="*/ 4730463 h 6401001"/>
              <a:gd name="connsiteX4" fmla="*/ 12209585 w 12227169"/>
              <a:gd name="connsiteY4" fmla="*/ 6401001 h 6401001"/>
              <a:gd name="connsiteX5" fmla="*/ 17585 w 12227169"/>
              <a:gd name="connsiteY5" fmla="*/ 6401001 h 6401001"/>
              <a:gd name="connsiteX6" fmla="*/ 0 w 12227169"/>
              <a:gd name="connsiteY6" fmla="*/ 201 h 6401001"/>
              <a:gd name="connsiteX0" fmla="*/ 0 w 12227169"/>
              <a:gd name="connsiteY0" fmla="*/ 152 h 6400952"/>
              <a:gd name="connsiteX1" fmla="*/ 4185139 w 12227169"/>
              <a:gd name="connsiteY1" fmla="*/ 2655430 h 6400952"/>
              <a:gd name="connsiteX2" fmla="*/ 9460524 w 12227169"/>
              <a:gd name="connsiteY2" fmla="*/ 2708183 h 6400952"/>
              <a:gd name="connsiteX3" fmla="*/ 12227169 w 12227169"/>
              <a:gd name="connsiteY3" fmla="*/ 4730414 h 6400952"/>
              <a:gd name="connsiteX4" fmla="*/ 12209585 w 12227169"/>
              <a:gd name="connsiteY4" fmla="*/ 6400952 h 6400952"/>
              <a:gd name="connsiteX5" fmla="*/ 17585 w 12227169"/>
              <a:gd name="connsiteY5" fmla="*/ 6400952 h 6400952"/>
              <a:gd name="connsiteX6" fmla="*/ 0 w 12227169"/>
              <a:gd name="connsiteY6" fmla="*/ 152 h 6400952"/>
              <a:gd name="connsiteX0" fmla="*/ 0 w 12227169"/>
              <a:gd name="connsiteY0" fmla="*/ 152 h 6400952"/>
              <a:gd name="connsiteX1" fmla="*/ 4185139 w 12227169"/>
              <a:gd name="connsiteY1" fmla="*/ 2655430 h 6400952"/>
              <a:gd name="connsiteX2" fmla="*/ 9583616 w 12227169"/>
              <a:gd name="connsiteY2" fmla="*/ 3270890 h 6400952"/>
              <a:gd name="connsiteX3" fmla="*/ 12227169 w 12227169"/>
              <a:gd name="connsiteY3" fmla="*/ 4730414 h 6400952"/>
              <a:gd name="connsiteX4" fmla="*/ 12209585 w 12227169"/>
              <a:gd name="connsiteY4" fmla="*/ 6400952 h 6400952"/>
              <a:gd name="connsiteX5" fmla="*/ 17585 w 12227169"/>
              <a:gd name="connsiteY5" fmla="*/ 6400952 h 6400952"/>
              <a:gd name="connsiteX6" fmla="*/ 0 w 12227169"/>
              <a:gd name="connsiteY6" fmla="*/ 152 h 6400952"/>
              <a:gd name="connsiteX0" fmla="*/ 0 w 12227169"/>
              <a:gd name="connsiteY0" fmla="*/ 258 h 6401058"/>
              <a:gd name="connsiteX1" fmla="*/ 3147647 w 12227169"/>
              <a:gd name="connsiteY1" fmla="*/ 1530121 h 6401058"/>
              <a:gd name="connsiteX2" fmla="*/ 9583616 w 12227169"/>
              <a:gd name="connsiteY2" fmla="*/ 3270996 h 6401058"/>
              <a:gd name="connsiteX3" fmla="*/ 12227169 w 12227169"/>
              <a:gd name="connsiteY3" fmla="*/ 4730520 h 6401058"/>
              <a:gd name="connsiteX4" fmla="*/ 12209585 w 12227169"/>
              <a:gd name="connsiteY4" fmla="*/ 6401058 h 6401058"/>
              <a:gd name="connsiteX5" fmla="*/ 17585 w 12227169"/>
              <a:gd name="connsiteY5" fmla="*/ 6401058 h 6401058"/>
              <a:gd name="connsiteX6" fmla="*/ 0 w 12227169"/>
              <a:gd name="connsiteY6" fmla="*/ 258 h 6401058"/>
              <a:gd name="connsiteX0" fmla="*/ 0 w 12227169"/>
              <a:gd name="connsiteY0" fmla="*/ 258 h 6401058"/>
              <a:gd name="connsiteX1" fmla="*/ 3147647 w 12227169"/>
              <a:gd name="connsiteY1" fmla="*/ 1530121 h 6401058"/>
              <a:gd name="connsiteX2" fmla="*/ 9583616 w 12227169"/>
              <a:gd name="connsiteY2" fmla="*/ 3270996 h 6401058"/>
              <a:gd name="connsiteX3" fmla="*/ 12227169 w 12227169"/>
              <a:gd name="connsiteY3" fmla="*/ 4730520 h 6401058"/>
              <a:gd name="connsiteX4" fmla="*/ 12209585 w 12227169"/>
              <a:gd name="connsiteY4" fmla="*/ 6401058 h 6401058"/>
              <a:gd name="connsiteX5" fmla="*/ 17585 w 12227169"/>
              <a:gd name="connsiteY5" fmla="*/ 6401058 h 6401058"/>
              <a:gd name="connsiteX6" fmla="*/ 0 w 12227169"/>
              <a:gd name="connsiteY6" fmla="*/ 258 h 6401058"/>
              <a:gd name="connsiteX0" fmla="*/ 0 w 12227169"/>
              <a:gd name="connsiteY0" fmla="*/ 560 h 6401360"/>
              <a:gd name="connsiteX1" fmla="*/ 3147647 w 12227169"/>
              <a:gd name="connsiteY1" fmla="*/ 1530423 h 6401360"/>
              <a:gd name="connsiteX2" fmla="*/ 9583616 w 12227169"/>
              <a:gd name="connsiteY2" fmla="*/ 3271298 h 6401360"/>
              <a:gd name="connsiteX3" fmla="*/ 12227169 w 12227169"/>
              <a:gd name="connsiteY3" fmla="*/ 4730822 h 6401360"/>
              <a:gd name="connsiteX4" fmla="*/ 12209585 w 12227169"/>
              <a:gd name="connsiteY4" fmla="*/ 6401360 h 6401360"/>
              <a:gd name="connsiteX5" fmla="*/ 17585 w 12227169"/>
              <a:gd name="connsiteY5" fmla="*/ 6401360 h 6401360"/>
              <a:gd name="connsiteX6" fmla="*/ 0 w 12227169"/>
              <a:gd name="connsiteY6" fmla="*/ 560 h 6401360"/>
              <a:gd name="connsiteX0" fmla="*/ 0 w 12227169"/>
              <a:gd name="connsiteY0" fmla="*/ 560 h 6401360"/>
              <a:gd name="connsiteX1" fmla="*/ 3147647 w 12227169"/>
              <a:gd name="connsiteY1" fmla="*/ 1530423 h 6401360"/>
              <a:gd name="connsiteX2" fmla="*/ 9653955 w 12227169"/>
              <a:gd name="connsiteY2" fmla="*/ 3570236 h 6401360"/>
              <a:gd name="connsiteX3" fmla="*/ 12227169 w 12227169"/>
              <a:gd name="connsiteY3" fmla="*/ 4730822 h 6401360"/>
              <a:gd name="connsiteX4" fmla="*/ 12209585 w 12227169"/>
              <a:gd name="connsiteY4" fmla="*/ 6401360 h 6401360"/>
              <a:gd name="connsiteX5" fmla="*/ 17585 w 12227169"/>
              <a:gd name="connsiteY5" fmla="*/ 6401360 h 6401360"/>
              <a:gd name="connsiteX6" fmla="*/ 0 w 12227169"/>
              <a:gd name="connsiteY6" fmla="*/ 560 h 6401360"/>
              <a:gd name="connsiteX0" fmla="*/ 0 w 12227169"/>
              <a:gd name="connsiteY0" fmla="*/ 472 h 6401272"/>
              <a:gd name="connsiteX1" fmla="*/ 3147647 w 12227169"/>
              <a:gd name="connsiteY1" fmla="*/ 1530335 h 6401272"/>
              <a:gd name="connsiteX2" fmla="*/ 9653955 w 12227169"/>
              <a:gd name="connsiteY2" fmla="*/ 3570148 h 6401272"/>
              <a:gd name="connsiteX3" fmla="*/ 12227169 w 12227169"/>
              <a:gd name="connsiteY3" fmla="*/ 4730734 h 6401272"/>
              <a:gd name="connsiteX4" fmla="*/ 12209585 w 12227169"/>
              <a:gd name="connsiteY4" fmla="*/ 6401272 h 6401272"/>
              <a:gd name="connsiteX5" fmla="*/ 17585 w 12227169"/>
              <a:gd name="connsiteY5" fmla="*/ 6401272 h 6401272"/>
              <a:gd name="connsiteX6" fmla="*/ 0 w 12227169"/>
              <a:gd name="connsiteY6" fmla="*/ 472 h 640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27169" h="6401272">
                <a:moveTo>
                  <a:pt x="0" y="472"/>
                </a:moveTo>
                <a:cubicBezTo>
                  <a:pt x="709247" y="-22974"/>
                  <a:pt x="2157047" y="832812"/>
                  <a:pt x="3147647" y="1530335"/>
                </a:cubicBezTo>
                <a:cubicBezTo>
                  <a:pt x="5369171" y="3025027"/>
                  <a:pt x="8058639" y="3417748"/>
                  <a:pt x="9653955" y="3570148"/>
                </a:cubicBezTo>
                <a:cubicBezTo>
                  <a:pt x="11249270" y="3898395"/>
                  <a:pt x="11991731" y="3962873"/>
                  <a:pt x="12227169" y="4730734"/>
                </a:cubicBezTo>
                <a:lnTo>
                  <a:pt x="12209585" y="6401272"/>
                </a:lnTo>
                <a:lnTo>
                  <a:pt x="17585" y="6401272"/>
                </a:lnTo>
                <a:cubicBezTo>
                  <a:pt x="11723" y="4267672"/>
                  <a:pt x="5862" y="2134072"/>
                  <a:pt x="0" y="472"/>
                </a:cubicBezTo>
                <a:close/>
              </a:path>
            </a:pathLst>
          </a:custGeom>
          <a:gradFill>
            <a:gsLst>
              <a:gs pos="63000">
                <a:srgbClr val="8C7E80"/>
              </a:gs>
              <a:gs pos="100000">
                <a:srgbClr val="4B4B4B"/>
              </a:gs>
              <a:gs pos="0">
                <a:srgbClr val="F6D2D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dirty="0">
              <a:solidFill>
                <a:srgbClr val="005C4F"/>
              </a:solidFill>
              <a:latin typeface="#9Slide03 Oswald" panose="00000500000000000000" pitchFamily="2" charset="0"/>
            </a:endParaRPr>
          </a:p>
        </p:txBody>
      </p:sp>
      <p:sp>
        <p:nvSpPr>
          <p:cNvPr id="7" name="Rectangle: Rounded Corners 6">
            <a:extLst>
              <a:ext uri="{FF2B5EF4-FFF2-40B4-BE49-F238E27FC236}">
                <a16:creationId xmlns:a16="http://schemas.microsoft.com/office/drawing/2014/main" id="{C91C0C12-D4F3-41E6-8BDD-B8E13A9F66D5}"/>
              </a:ext>
            </a:extLst>
          </p:cNvPr>
          <p:cNvSpPr>
            <a:spLocks noGrp="1" noRot="1" noMove="1" noResize="1" noEditPoints="1" noAdjustHandles="1" noChangeArrowheads="1" noChangeShapeType="1"/>
          </p:cNvSpPr>
          <p:nvPr/>
        </p:nvSpPr>
        <p:spPr>
          <a:xfrm>
            <a:off x="-188240" y="-247472"/>
            <a:ext cx="12380240" cy="7882711"/>
          </a:xfrm>
          <a:prstGeom prst="roundRect">
            <a:avLst>
              <a:gd name="adj" fmla="val 0"/>
            </a:avLst>
          </a:prstGeom>
          <a:blipFill>
            <a:blip r:embed="rId2">
              <a:alphaModFix/>
            </a:blip>
            <a:stretch>
              <a:fillRect/>
            </a:stretch>
          </a:blip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rgbClr val="005C4F"/>
              </a:solidFill>
              <a:latin typeface="#9Slide03 Oswald" panose="00000500000000000000" pitchFamily="2" charset="0"/>
            </a:endParaRPr>
          </a:p>
        </p:txBody>
      </p:sp>
      <p:grpSp>
        <p:nvGrpSpPr>
          <p:cNvPr id="9" name="Group 8">
            <a:extLst>
              <a:ext uri="{FF2B5EF4-FFF2-40B4-BE49-F238E27FC236}">
                <a16:creationId xmlns:a16="http://schemas.microsoft.com/office/drawing/2014/main" id="{93A1707C-692F-49DB-A85F-84BBC96C1680}"/>
              </a:ext>
            </a:extLst>
          </p:cNvPr>
          <p:cNvGrpSpPr/>
          <p:nvPr/>
        </p:nvGrpSpPr>
        <p:grpSpPr>
          <a:xfrm>
            <a:off x="2291272" y="7442485"/>
            <a:ext cx="7200001" cy="6201632"/>
            <a:chOff x="2387801" y="391288"/>
            <a:chExt cx="7200001" cy="6201632"/>
          </a:xfrm>
        </p:grpSpPr>
        <p:sp>
          <p:nvSpPr>
            <p:cNvPr id="2" name="Rectangle 1">
              <a:extLst>
                <a:ext uri="{FF2B5EF4-FFF2-40B4-BE49-F238E27FC236}">
                  <a16:creationId xmlns:a16="http://schemas.microsoft.com/office/drawing/2014/main" id="{359A19E3-1C3F-4BC9-A39A-13C1CA14F2E8}"/>
                </a:ext>
              </a:extLst>
            </p:cNvPr>
            <p:cNvSpPr/>
            <p:nvPr/>
          </p:nvSpPr>
          <p:spPr>
            <a:xfrm>
              <a:off x="2387802" y="2979473"/>
              <a:ext cx="7200000" cy="3600000"/>
            </a:xfrm>
            <a:prstGeom prst="rect">
              <a:avLst/>
            </a:prstGeom>
            <a:solidFill>
              <a:schemeClr val="tx1">
                <a:lumMod val="65000"/>
                <a:lumOff val="3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rgbClr val="005C4F"/>
                </a:solidFill>
                <a:latin typeface="#9Slide03 Oswald" panose="00000500000000000000" pitchFamily="2" charset="0"/>
              </a:endParaRPr>
            </a:p>
          </p:txBody>
        </p:sp>
        <p:sp>
          <p:nvSpPr>
            <p:cNvPr id="13" name="Flowchart: Extract 4">
              <a:extLst>
                <a:ext uri="{FF2B5EF4-FFF2-40B4-BE49-F238E27FC236}">
                  <a16:creationId xmlns:a16="http://schemas.microsoft.com/office/drawing/2014/main" id="{11DFCC9B-CF2A-4779-914C-28698CC931F6}"/>
                </a:ext>
              </a:extLst>
            </p:cNvPr>
            <p:cNvSpPr/>
            <p:nvPr/>
          </p:nvSpPr>
          <p:spPr>
            <a:xfrm>
              <a:off x="2391188" y="391288"/>
              <a:ext cx="7196613" cy="2601631"/>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0051 h 10051"/>
                <a:gd name="connsiteX1" fmla="*/ 5203 w 10000"/>
                <a:gd name="connsiteY1" fmla="*/ 0 h 10051"/>
                <a:gd name="connsiteX2" fmla="*/ 10000 w 10000"/>
                <a:gd name="connsiteY2" fmla="*/ 10051 h 10051"/>
                <a:gd name="connsiteX3" fmla="*/ 0 w 10000"/>
                <a:gd name="connsiteY3" fmla="*/ 10051 h 10051"/>
                <a:gd name="connsiteX0" fmla="*/ 0 w 10000"/>
                <a:gd name="connsiteY0" fmla="*/ 10051 h 10051"/>
                <a:gd name="connsiteX1" fmla="*/ 5166 w 10000"/>
                <a:gd name="connsiteY1" fmla="*/ 0 h 10051"/>
                <a:gd name="connsiteX2" fmla="*/ 10000 w 10000"/>
                <a:gd name="connsiteY2" fmla="*/ 10051 h 10051"/>
                <a:gd name="connsiteX3" fmla="*/ 0 w 10000"/>
                <a:gd name="connsiteY3" fmla="*/ 10051 h 10051"/>
              </a:gdLst>
              <a:ahLst/>
              <a:cxnLst>
                <a:cxn ang="0">
                  <a:pos x="connsiteX0" y="connsiteY0"/>
                </a:cxn>
                <a:cxn ang="0">
                  <a:pos x="connsiteX1" y="connsiteY1"/>
                </a:cxn>
                <a:cxn ang="0">
                  <a:pos x="connsiteX2" y="connsiteY2"/>
                </a:cxn>
                <a:cxn ang="0">
                  <a:pos x="connsiteX3" y="connsiteY3"/>
                </a:cxn>
              </a:cxnLst>
              <a:rect l="l" t="t" r="r" b="b"/>
              <a:pathLst>
                <a:path w="10000" h="10051">
                  <a:moveTo>
                    <a:pt x="0" y="10051"/>
                  </a:moveTo>
                  <a:lnTo>
                    <a:pt x="5166" y="0"/>
                  </a:lnTo>
                  <a:lnTo>
                    <a:pt x="10000" y="10051"/>
                  </a:lnTo>
                  <a:lnTo>
                    <a:pt x="0" y="10051"/>
                  </a:lnTo>
                  <a:close/>
                </a:path>
              </a:pathLst>
            </a:custGeom>
            <a:solidFill>
              <a:schemeClr val="tx1">
                <a:lumMod val="65000"/>
                <a:lumOff val="3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rgbClr val="005C4F"/>
                </a:solidFill>
                <a:latin typeface="#9Slide03 Oswald" panose="00000500000000000000" pitchFamily="2" charset="0"/>
              </a:endParaRPr>
            </a:p>
          </p:txBody>
        </p:sp>
        <p:grpSp>
          <p:nvGrpSpPr>
            <p:cNvPr id="6" name="Group 5">
              <a:extLst>
                <a:ext uri="{FF2B5EF4-FFF2-40B4-BE49-F238E27FC236}">
                  <a16:creationId xmlns:a16="http://schemas.microsoft.com/office/drawing/2014/main" id="{B61F1534-CDE8-4300-A5EE-2DAABA675488}"/>
                </a:ext>
              </a:extLst>
            </p:cNvPr>
            <p:cNvGrpSpPr/>
            <p:nvPr/>
          </p:nvGrpSpPr>
          <p:grpSpPr>
            <a:xfrm>
              <a:off x="2387801" y="2992919"/>
              <a:ext cx="7200000" cy="3600001"/>
              <a:chOff x="2372998" y="1262648"/>
              <a:chExt cx="7200000" cy="3600001"/>
            </a:xfrm>
            <a:solidFill>
              <a:schemeClr val="bg1">
                <a:lumMod val="65000"/>
              </a:schemeClr>
            </a:solidFill>
          </p:grpSpPr>
          <p:sp>
            <p:nvSpPr>
              <p:cNvPr id="3" name="Flowchart: Extract 2">
                <a:extLst>
                  <a:ext uri="{FF2B5EF4-FFF2-40B4-BE49-F238E27FC236}">
                    <a16:creationId xmlns:a16="http://schemas.microsoft.com/office/drawing/2014/main" id="{04ADEC33-7825-4AB2-8693-F446BA60351D}"/>
                  </a:ext>
                </a:extLst>
              </p:cNvPr>
              <p:cNvSpPr/>
              <p:nvPr/>
            </p:nvSpPr>
            <p:spPr>
              <a:xfrm rot="5400000" flipH="1">
                <a:off x="2429995" y="1205651"/>
                <a:ext cx="3596613" cy="3710608"/>
              </a:xfrm>
              <a:prstGeom prst="flowChartExtra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rgbClr val="005C4F"/>
                  </a:solidFill>
                  <a:latin typeface="#9Slide03 Oswald" panose="00000500000000000000" pitchFamily="2" charset="0"/>
                </a:endParaRPr>
              </a:p>
            </p:txBody>
          </p:sp>
          <p:sp>
            <p:nvSpPr>
              <p:cNvPr id="4" name="Flowchart: Extract 3">
                <a:extLst>
                  <a:ext uri="{FF2B5EF4-FFF2-40B4-BE49-F238E27FC236}">
                    <a16:creationId xmlns:a16="http://schemas.microsoft.com/office/drawing/2014/main" id="{6ED5D120-54BF-44AC-93C1-FA8046985F09}"/>
                  </a:ext>
                </a:extLst>
              </p:cNvPr>
              <p:cNvSpPr/>
              <p:nvPr/>
            </p:nvSpPr>
            <p:spPr>
              <a:xfrm rot="16200000">
                <a:off x="6029996" y="1319647"/>
                <a:ext cx="3596613" cy="3489391"/>
              </a:xfrm>
              <a:prstGeom prst="flowChartExtra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rgbClr val="005C4F"/>
                  </a:solidFill>
                  <a:latin typeface="#9Slide03 Oswald" panose="00000500000000000000" pitchFamily="2" charset="0"/>
                </a:endParaRPr>
              </a:p>
            </p:txBody>
          </p:sp>
          <p:sp>
            <p:nvSpPr>
              <p:cNvPr id="5" name="Flowchart: Extract 4">
                <a:extLst>
                  <a:ext uri="{FF2B5EF4-FFF2-40B4-BE49-F238E27FC236}">
                    <a16:creationId xmlns:a16="http://schemas.microsoft.com/office/drawing/2014/main" id="{5374791D-0B0F-4D81-8FC6-25C5CD811EE7}"/>
                  </a:ext>
                </a:extLst>
              </p:cNvPr>
              <p:cNvSpPr/>
              <p:nvPr/>
            </p:nvSpPr>
            <p:spPr>
              <a:xfrm>
                <a:off x="2376384" y="2257630"/>
                <a:ext cx="7196613" cy="2601631"/>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0051 h 10051"/>
                  <a:gd name="connsiteX1" fmla="*/ 5203 w 10000"/>
                  <a:gd name="connsiteY1" fmla="*/ 0 h 10051"/>
                  <a:gd name="connsiteX2" fmla="*/ 10000 w 10000"/>
                  <a:gd name="connsiteY2" fmla="*/ 10051 h 10051"/>
                  <a:gd name="connsiteX3" fmla="*/ 0 w 10000"/>
                  <a:gd name="connsiteY3" fmla="*/ 10051 h 10051"/>
                  <a:gd name="connsiteX0" fmla="*/ 0 w 10000"/>
                  <a:gd name="connsiteY0" fmla="*/ 10051 h 10051"/>
                  <a:gd name="connsiteX1" fmla="*/ 5166 w 10000"/>
                  <a:gd name="connsiteY1" fmla="*/ 0 h 10051"/>
                  <a:gd name="connsiteX2" fmla="*/ 10000 w 10000"/>
                  <a:gd name="connsiteY2" fmla="*/ 10051 h 10051"/>
                  <a:gd name="connsiteX3" fmla="*/ 0 w 10000"/>
                  <a:gd name="connsiteY3" fmla="*/ 10051 h 10051"/>
                </a:gdLst>
                <a:ahLst/>
                <a:cxnLst>
                  <a:cxn ang="0">
                    <a:pos x="connsiteX0" y="connsiteY0"/>
                  </a:cxn>
                  <a:cxn ang="0">
                    <a:pos x="connsiteX1" y="connsiteY1"/>
                  </a:cxn>
                  <a:cxn ang="0">
                    <a:pos x="connsiteX2" y="connsiteY2"/>
                  </a:cxn>
                  <a:cxn ang="0">
                    <a:pos x="connsiteX3" y="connsiteY3"/>
                  </a:cxn>
                </a:cxnLst>
                <a:rect l="l" t="t" r="r" b="b"/>
                <a:pathLst>
                  <a:path w="10000" h="10051">
                    <a:moveTo>
                      <a:pt x="0" y="10051"/>
                    </a:moveTo>
                    <a:lnTo>
                      <a:pt x="5166" y="0"/>
                    </a:lnTo>
                    <a:lnTo>
                      <a:pt x="10000" y="10051"/>
                    </a:lnTo>
                    <a:lnTo>
                      <a:pt x="0" y="10051"/>
                    </a:ln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rgbClr val="005C4F"/>
                  </a:solidFill>
                  <a:latin typeface="#9Slide03 Oswald" panose="00000500000000000000" pitchFamily="2" charset="0"/>
                </a:endParaRPr>
              </a:p>
            </p:txBody>
          </p:sp>
        </p:grpSp>
      </p:grpSp>
      <p:sp>
        <p:nvSpPr>
          <p:cNvPr id="55" name="cau hoi">
            <a:extLst>
              <a:ext uri="{FF2B5EF4-FFF2-40B4-BE49-F238E27FC236}">
                <a16:creationId xmlns:a16="http://schemas.microsoft.com/office/drawing/2014/main" id="{CDC05105-01E8-C241-09C6-F2760869501C}"/>
              </a:ext>
            </a:extLst>
          </p:cNvPr>
          <p:cNvSpPr txBox="1"/>
          <p:nvPr/>
        </p:nvSpPr>
        <p:spPr>
          <a:xfrm>
            <a:off x="3045711" y="1124173"/>
            <a:ext cx="5745851" cy="1732654"/>
          </a:xfrm>
          <a:prstGeom prst="rect">
            <a:avLst/>
          </a:prstGeom>
          <a:noFill/>
        </p:spPr>
        <p:txBody>
          <a:bodyPr vert="horz" wrap="square" rtlCol="0">
            <a:spAutoFit/>
          </a:bodyPr>
          <a:lstStyle/>
          <a:p>
            <a:pPr algn="ctr">
              <a:lnSpc>
                <a:spcPct val="107000"/>
              </a:lnSpc>
              <a:spcAft>
                <a:spcPts val="800"/>
              </a:spcAft>
            </a:pPr>
            <a:r>
              <a:rPr lang="en-US" sz="3200">
                <a:latin typeface="#9Slide07 Staccato " panose="02040603050506020204" pitchFamily="18" charset="0"/>
              </a:rPr>
              <a:t>Nguyễn Tuân xuất thân trong gia đình như thế nào?</a:t>
            </a:r>
          </a:p>
          <a:p>
            <a:pPr marL="0" marR="0" algn="ctr">
              <a:lnSpc>
                <a:spcPct val="107000"/>
              </a:lnSpc>
              <a:spcBef>
                <a:spcPts val="0"/>
              </a:spcBef>
              <a:spcAft>
                <a:spcPts val="800"/>
              </a:spcAft>
            </a:pPr>
            <a:endParaRPr lang="en-US" sz="3200">
              <a:latin typeface="#9Slide07 Staccato " panose="02040603050506020204" pitchFamily="18" charset="0"/>
            </a:endParaRPr>
          </a:p>
        </p:txBody>
      </p:sp>
      <p:sp>
        <p:nvSpPr>
          <p:cNvPr id="10" name="CHAM TRON 2">
            <a:extLst>
              <a:ext uri="{FF2B5EF4-FFF2-40B4-BE49-F238E27FC236}">
                <a16:creationId xmlns:a16="http://schemas.microsoft.com/office/drawing/2014/main" id="{7BB11BF9-8C27-A1A1-C2EC-AD39B3BF2FA1}"/>
              </a:ext>
            </a:extLst>
          </p:cNvPr>
          <p:cNvSpPr/>
          <p:nvPr/>
        </p:nvSpPr>
        <p:spPr>
          <a:xfrm>
            <a:off x="8337673" y="406910"/>
            <a:ext cx="360000" cy="360000"/>
          </a:xfrm>
          <a:prstGeom prst="flowChartConnector">
            <a:avLst/>
          </a:prstGeom>
          <a:solidFill>
            <a:srgbClr val="7C9B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5C4F"/>
              </a:solidFill>
              <a:latin typeface="#9Slide03 Oswald" panose="00000500000000000000" pitchFamily="2" charset="0"/>
            </a:endParaRPr>
          </a:p>
        </p:txBody>
      </p:sp>
      <p:sp>
        <p:nvSpPr>
          <p:cNvPr id="11" name="DAP AN DUNG">
            <a:extLst>
              <a:ext uri="{FF2B5EF4-FFF2-40B4-BE49-F238E27FC236}">
                <a16:creationId xmlns:a16="http://schemas.microsoft.com/office/drawing/2014/main" id="{962A2A8B-E77D-32C0-DF92-7E66EC03E611}"/>
              </a:ext>
            </a:extLst>
          </p:cNvPr>
          <p:cNvSpPr/>
          <p:nvPr/>
        </p:nvSpPr>
        <p:spPr>
          <a:xfrm>
            <a:off x="8803136" y="406910"/>
            <a:ext cx="360000" cy="360000"/>
          </a:xfrm>
          <a:prstGeom prst="flowChartConnector">
            <a:avLst/>
          </a:prstGeom>
          <a:solidFill>
            <a:srgbClr val="446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5C4F"/>
              </a:solidFill>
              <a:latin typeface="#9Slide03 Oswald" panose="00000500000000000000" pitchFamily="2" charset="0"/>
            </a:endParaRPr>
          </a:p>
        </p:txBody>
      </p:sp>
      <p:sp>
        <p:nvSpPr>
          <p:cNvPr id="12" name="CHAM TRON">
            <a:extLst>
              <a:ext uri="{FF2B5EF4-FFF2-40B4-BE49-F238E27FC236}">
                <a16:creationId xmlns:a16="http://schemas.microsoft.com/office/drawing/2014/main" id="{2AC417BF-1CC2-9627-AE7A-5BE48F75A257}"/>
              </a:ext>
            </a:extLst>
          </p:cNvPr>
          <p:cNvSpPr/>
          <p:nvPr/>
        </p:nvSpPr>
        <p:spPr>
          <a:xfrm>
            <a:off x="7872209" y="406910"/>
            <a:ext cx="360000" cy="360000"/>
          </a:xfrm>
          <a:prstGeom prst="flowChartConnector">
            <a:avLst/>
          </a:prstGeom>
          <a:solidFill>
            <a:srgbClr val="C6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5C4F"/>
              </a:solidFill>
              <a:latin typeface="#9Slide03 Oswald" panose="00000500000000000000" pitchFamily="2" charset="0"/>
            </a:endParaRPr>
          </a:p>
        </p:txBody>
      </p:sp>
      <p:sp>
        <p:nvSpPr>
          <p:cNvPr id="119" name="CHAM TRON 2">
            <a:extLst>
              <a:ext uri="{FF2B5EF4-FFF2-40B4-BE49-F238E27FC236}">
                <a16:creationId xmlns:a16="http://schemas.microsoft.com/office/drawing/2014/main" id="{0884ECA9-C0E5-99C4-FA89-B10CAECDE681}"/>
              </a:ext>
            </a:extLst>
          </p:cNvPr>
          <p:cNvSpPr/>
          <p:nvPr/>
        </p:nvSpPr>
        <p:spPr>
          <a:xfrm>
            <a:off x="8337673" y="406909"/>
            <a:ext cx="360000" cy="360000"/>
          </a:xfrm>
          <a:prstGeom prst="flowChartConnector">
            <a:avLst/>
          </a:prstGeom>
          <a:solidFill>
            <a:srgbClr val="7C9B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5C4F"/>
              </a:solidFill>
              <a:latin typeface="#9Slide03 Oswald" panose="00000500000000000000" pitchFamily="2" charset="0"/>
            </a:endParaRPr>
          </a:p>
        </p:txBody>
      </p:sp>
      <p:sp>
        <p:nvSpPr>
          <p:cNvPr id="120" name="DAP AN DUNG">
            <a:extLst>
              <a:ext uri="{FF2B5EF4-FFF2-40B4-BE49-F238E27FC236}">
                <a16:creationId xmlns:a16="http://schemas.microsoft.com/office/drawing/2014/main" id="{E0602893-450E-536F-AB41-5D6056F38800}"/>
              </a:ext>
            </a:extLst>
          </p:cNvPr>
          <p:cNvSpPr/>
          <p:nvPr/>
        </p:nvSpPr>
        <p:spPr>
          <a:xfrm>
            <a:off x="8803136" y="406909"/>
            <a:ext cx="360000" cy="360000"/>
          </a:xfrm>
          <a:prstGeom prst="flowChartConnector">
            <a:avLst/>
          </a:prstGeom>
          <a:solidFill>
            <a:srgbClr val="446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5C4F"/>
              </a:solidFill>
              <a:latin typeface="#9Slide03 Oswald" panose="00000500000000000000" pitchFamily="2" charset="0"/>
            </a:endParaRPr>
          </a:p>
        </p:txBody>
      </p:sp>
      <p:sp>
        <p:nvSpPr>
          <p:cNvPr id="121" name="CHAM TRON">
            <a:extLst>
              <a:ext uri="{FF2B5EF4-FFF2-40B4-BE49-F238E27FC236}">
                <a16:creationId xmlns:a16="http://schemas.microsoft.com/office/drawing/2014/main" id="{9D7E054D-F8D8-8024-3C74-79C2699D6507}"/>
              </a:ext>
            </a:extLst>
          </p:cNvPr>
          <p:cNvSpPr/>
          <p:nvPr/>
        </p:nvSpPr>
        <p:spPr>
          <a:xfrm>
            <a:off x="7872209" y="406909"/>
            <a:ext cx="360000" cy="360000"/>
          </a:xfrm>
          <a:prstGeom prst="flowChartConnector">
            <a:avLst/>
          </a:prstGeom>
          <a:solidFill>
            <a:srgbClr val="C6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5C4F"/>
              </a:solidFill>
              <a:latin typeface="#9Slide03 Oswald" panose="00000500000000000000" pitchFamily="2" charset="0"/>
            </a:endParaRPr>
          </a:p>
        </p:txBody>
      </p:sp>
      <p:sp>
        <p:nvSpPr>
          <p:cNvPr id="51" name="A">
            <a:extLst>
              <a:ext uri="{FF2B5EF4-FFF2-40B4-BE49-F238E27FC236}">
                <a16:creationId xmlns:a16="http://schemas.microsoft.com/office/drawing/2014/main" id="{1B73C776-8DED-FAFD-D125-74933B74C604}"/>
              </a:ext>
            </a:extLst>
          </p:cNvPr>
          <p:cNvSpPr/>
          <p:nvPr/>
        </p:nvSpPr>
        <p:spPr>
          <a:xfrm>
            <a:off x="2634566" y="2428807"/>
            <a:ext cx="6856705" cy="1221435"/>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 Gia đình công chức</a:t>
            </a:r>
          </a:p>
        </p:txBody>
      </p:sp>
      <p:sp>
        <p:nvSpPr>
          <p:cNvPr id="52" name="B">
            <a:extLst>
              <a:ext uri="{FF2B5EF4-FFF2-40B4-BE49-F238E27FC236}">
                <a16:creationId xmlns:a16="http://schemas.microsoft.com/office/drawing/2014/main" id="{E62EB820-E643-95CC-1632-697F46DB2F14}"/>
              </a:ext>
            </a:extLst>
          </p:cNvPr>
          <p:cNvSpPr/>
          <p:nvPr/>
        </p:nvSpPr>
        <p:spPr>
          <a:xfrm>
            <a:off x="2634566" y="3245705"/>
            <a:ext cx="6856705" cy="1221435"/>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 Gia đình có truyền thống yêu nước</a:t>
            </a:r>
          </a:p>
        </p:txBody>
      </p:sp>
      <p:sp>
        <p:nvSpPr>
          <p:cNvPr id="53" name="C">
            <a:extLst>
              <a:ext uri="{FF2B5EF4-FFF2-40B4-BE49-F238E27FC236}">
                <a16:creationId xmlns:a16="http://schemas.microsoft.com/office/drawing/2014/main" id="{44E328AC-6E1D-7CA0-2672-B7B74FA473A3}"/>
              </a:ext>
            </a:extLst>
          </p:cNvPr>
          <p:cNvSpPr/>
          <p:nvPr/>
        </p:nvSpPr>
        <p:spPr>
          <a:xfrm>
            <a:off x="2634566" y="4062603"/>
            <a:ext cx="6856705" cy="1221435"/>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 Gia đình nông dân</a:t>
            </a:r>
          </a:p>
        </p:txBody>
      </p:sp>
      <p:sp>
        <p:nvSpPr>
          <p:cNvPr id="56" name="D">
            <a:extLst>
              <a:ext uri="{FF2B5EF4-FFF2-40B4-BE49-F238E27FC236}">
                <a16:creationId xmlns:a16="http://schemas.microsoft.com/office/drawing/2014/main" id="{57D1E514-8B65-2487-FB56-3007EBC3BEF3}"/>
              </a:ext>
            </a:extLst>
          </p:cNvPr>
          <p:cNvSpPr/>
          <p:nvPr/>
        </p:nvSpPr>
        <p:spPr>
          <a:xfrm>
            <a:off x="2634566" y="4879501"/>
            <a:ext cx="6856705" cy="1221435"/>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 Gia đình nhà Nho khi Hán học đã suy tàn</a:t>
            </a:r>
          </a:p>
        </p:txBody>
      </p:sp>
      <p:sp>
        <p:nvSpPr>
          <p:cNvPr id="54" name="NEN1">
            <a:hlinkClick r:id="rId4" action="ppaction://hlinksldjump"/>
            <a:extLst>
              <a:ext uri="{FF2B5EF4-FFF2-40B4-BE49-F238E27FC236}">
                <a16:creationId xmlns:a16="http://schemas.microsoft.com/office/drawing/2014/main" id="{1D41C0AB-6CDA-2C84-E84B-CDF7ADC245FB}"/>
              </a:ext>
            </a:extLst>
          </p:cNvPr>
          <p:cNvSpPr/>
          <p:nvPr/>
        </p:nvSpPr>
        <p:spPr>
          <a:xfrm rot="5400000" flipH="1" flipV="1">
            <a:off x="11435493" y="6685978"/>
            <a:ext cx="782500" cy="730514"/>
          </a:xfrm>
          <a:prstGeom prst="rtTriangle">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5C4F"/>
              </a:solidFill>
              <a:latin typeface="#9Slide03 Oswald" panose="00000500000000000000" pitchFamily="2" charset="0"/>
              <a:cs typeface="+mn-ea"/>
              <a:sym typeface="+mn-lt"/>
            </a:endParaRPr>
          </a:p>
        </p:txBody>
      </p:sp>
    </p:spTree>
    <p:extLst>
      <p:ext uri="{BB962C8B-B14F-4D97-AF65-F5344CB8AC3E}">
        <p14:creationId xmlns:p14="http://schemas.microsoft.com/office/powerpoint/2010/main" val="25119381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repeatCount="indefinite" fill="hold" grpId="0" nodeType="withEffect">
                                  <p:stCondLst>
                                    <p:cond delay="0"/>
                                  </p:stCondLst>
                                  <p:childTnLst>
                                    <p:animEffect transition="out" filter="fade">
                                      <p:cBhvr>
                                        <p:cTn id="6" dur="1250"/>
                                        <p:tgtEl>
                                          <p:spTgt spid="121"/>
                                        </p:tgtEl>
                                      </p:cBhvr>
                                    </p:animEffect>
                                    <p:set>
                                      <p:cBhvr>
                                        <p:cTn id="7" dur="1" fill="hold">
                                          <p:stCondLst>
                                            <p:cond delay="1249"/>
                                          </p:stCondLst>
                                        </p:cTn>
                                        <p:tgtEl>
                                          <p:spTgt spid="121"/>
                                        </p:tgtEl>
                                        <p:attrNameLst>
                                          <p:attrName>style.visibility</p:attrName>
                                        </p:attrNameLst>
                                      </p:cBhvr>
                                      <p:to>
                                        <p:strVal val="hidden"/>
                                      </p:to>
                                    </p:set>
                                  </p:childTnLst>
                                </p:cTn>
                              </p:par>
                              <p:par>
                                <p:cTn id="8" presetID="6" presetClass="emph" presetSubtype="0" repeatCount="indefinite" decel="100000" fill="hold" grpId="1" nodeType="withEffect">
                                  <p:stCondLst>
                                    <p:cond delay="0"/>
                                  </p:stCondLst>
                                  <p:childTnLst>
                                    <p:animScale>
                                      <p:cBhvr>
                                        <p:cTn id="9" dur="1250" fill="hold"/>
                                        <p:tgtEl>
                                          <p:spTgt spid="121"/>
                                        </p:tgtEl>
                                      </p:cBhvr>
                                      <p:by x="130000" y="130000"/>
                                    </p:animScale>
                                  </p:childTnLst>
                                </p:cTn>
                              </p:par>
                              <p:par>
                                <p:cTn id="10" presetID="10" presetClass="exit" presetSubtype="0" repeatCount="indefinite" fill="hold" grpId="0" nodeType="withEffect">
                                  <p:stCondLst>
                                    <p:cond delay="0"/>
                                  </p:stCondLst>
                                  <p:childTnLst>
                                    <p:animEffect transition="out" filter="fade">
                                      <p:cBhvr>
                                        <p:cTn id="11" dur="1250"/>
                                        <p:tgtEl>
                                          <p:spTgt spid="119"/>
                                        </p:tgtEl>
                                      </p:cBhvr>
                                    </p:animEffect>
                                    <p:set>
                                      <p:cBhvr>
                                        <p:cTn id="12" dur="1" fill="hold">
                                          <p:stCondLst>
                                            <p:cond delay="1249"/>
                                          </p:stCondLst>
                                        </p:cTn>
                                        <p:tgtEl>
                                          <p:spTgt spid="119"/>
                                        </p:tgtEl>
                                        <p:attrNameLst>
                                          <p:attrName>style.visibility</p:attrName>
                                        </p:attrNameLst>
                                      </p:cBhvr>
                                      <p:to>
                                        <p:strVal val="hidden"/>
                                      </p:to>
                                    </p:set>
                                  </p:childTnLst>
                                </p:cTn>
                              </p:par>
                              <p:par>
                                <p:cTn id="13" presetID="6" presetClass="emph" presetSubtype="0" repeatCount="indefinite" decel="100000" fill="hold" grpId="1" nodeType="withEffect">
                                  <p:stCondLst>
                                    <p:cond delay="0"/>
                                  </p:stCondLst>
                                  <p:childTnLst>
                                    <p:animScale>
                                      <p:cBhvr>
                                        <p:cTn id="14" dur="1250" fill="hold"/>
                                        <p:tgtEl>
                                          <p:spTgt spid="119"/>
                                        </p:tgtEl>
                                      </p:cBhvr>
                                      <p:by x="130000" y="130000"/>
                                    </p:animScale>
                                  </p:childTnLst>
                                </p:cTn>
                              </p:par>
                              <p:par>
                                <p:cTn id="15" presetID="10" presetClass="exit" presetSubtype="0" repeatCount="indefinite" fill="hold" grpId="0" nodeType="withEffect">
                                  <p:stCondLst>
                                    <p:cond delay="0"/>
                                  </p:stCondLst>
                                  <p:childTnLst>
                                    <p:animEffect transition="out" filter="fade">
                                      <p:cBhvr>
                                        <p:cTn id="16" dur="1250"/>
                                        <p:tgtEl>
                                          <p:spTgt spid="120"/>
                                        </p:tgtEl>
                                      </p:cBhvr>
                                    </p:animEffect>
                                    <p:set>
                                      <p:cBhvr>
                                        <p:cTn id="17" dur="1" fill="hold">
                                          <p:stCondLst>
                                            <p:cond delay="1249"/>
                                          </p:stCondLst>
                                        </p:cTn>
                                        <p:tgtEl>
                                          <p:spTgt spid="120"/>
                                        </p:tgtEl>
                                        <p:attrNameLst>
                                          <p:attrName>style.visibility</p:attrName>
                                        </p:attrNameLst>
                                      </p:cBhvr>
                                      <p:to>
                                        <p:strVal val="hidden"/>
                                      </p:to>
                                    </p:set>
                                  </p:childTnLst>
                                </p:cTn>
                              </p:par>
                              <p:par>
                                <p:cTn id="18" presetID="6" presetClass="emph" presetSubtype="0" repeatCount="indefinite" decel="100000" fill="hold" grpId="1" nodeType="withEffect">
                                  <p:stCondLst>
                                    <p:cond delay="0"/>
                                  </p:stCondLst>
                                  <p:childTnLst>
                                    <p:animScale>
                                      <p:cBhvr>
                                        <p:cTn id="19" dur="1250" fill="hold"/>
                                        <p:tgtEl>
                                          <p:spTgt spid="120"/>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1"/>
                    </p:tgtEl>
                  </p:cond>
                </p:stCondLst>
                <p:endSync evt="end" delay="0">
                  <p:rtn val="all"/>
                </p:endSync>
                <p:childTnLst>
                  <p:par>
                    <p:cTn id="21" fill="hold">
                      <p:stCondLst>
                        <p:cond delay="0"/>
                      </p:stCondLst>
                      <p:childTnLst>
                        <p:par>
                          <p:cTn id="22" fill="hold">
                            <p:stCondLst>
                              <p:cond delay="0"/>
                            </p:stCondLst>
                            <p:childTnLst>
                              <p:par>
                                <p:cTn id="23" presetID="3" presetClass="emph" presetSubtype="2" fill="hold" grpId="0" nodeType="clickEffect">
                                  <p:stCondLst>
                                    <p:cond delay="0"/>
                                  </p:stCondLst>
                                  <p:childTnLst>
                                    <p:animClr clrSpc="rgb" dir="cw">
                                      <p:cBhvr override="childStyle">
                                        <p:cTn id="24" dur="2000" fill="hold"/>
                                        <p:tgtEl>
                                          <p:spTgt spid="51"/>
                                        </p:tgtEl>
                                        <p:attrNameLst>
                                          <p:attrName>style.color</p:attrName>
                                        </p:attrNameLst>
                                      </p:cBhvr>
                                      <p:to>
                                        <a:schemeClr val="accent2"/>
                                      </p:to>
                                    </p:animClr>
                                  </p:child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3" presetClass="emph" presetSubtype="2" fill="hold" grpId="0" nodeType="clickEffect">
                                  <p:stCondLst>
                                    <p:cond delay="0"/>
                                  </p:stCondLst>
                                  <p:childTnLst>
                                    <p:animClr clrSpc="rgb" dir="cw">
                                      <p:cBhvr override="childStyle">
                                        <p:cTn id="29" dur="2000" fill="hold"/>
                                        <p:tgtEl>
                                          <p:spTgt spid="52"/>
                                        </p:tgtEl>
                                        <p:attrNameLst>
                                          <p:attrName>style.color</p:attrName>
                                        </p:attrNameLst>
                                      </p:cBhvr>
                                      <p:to>
                                        <a:schemeClr val="accent2"/>
                                      </p:to>
                                    </p:animClr>
                                  </p:childTnLst>
                                </p:cTn>
                              </p:par>
                            </p:childTnLst>
                          </p:cTn>
                        </p:par>
                      </p:childTnLst>
                    </p:cTn>
                  </p:par>
                </p:childTnLst>
              </p:cTn>
              <p:nextCondLst>
                <p:cond evt="onClick" delay="0">
                  <p:tgtEl>
                    <p:spTgt spid="52"/>
                  </p:tgtEl>
                </p:cond>
              </p:nextCondLst>
            </p:seq>
            <p:seq concurrent="1" nextAc="seek">
              <p:cTn id="30" restart="whenNotActive" fill="hold" evtFilter="cancelBubble" nodeType="interactiveSeq">
                <p:stCondLst>
                  <p:cond evt="onClick" delay="0">
                    <p:tgtEl>
                      <p:spTgt spid="53"/>
                    </p:tgtEl>
                  </p:cond>
                </p:stCondLst>
                <p:endSync evt="end" delay="0">
                  <p:rtn val="all"/>
                </p:endSync>
                <p:childTnLst>
                  <p:par>
                    <p:cTn id="31" fill="hold">
                      <p:stCondLst>
                        <p:cond delay="0"/>
                      </p:stCondLst>
                      <p:childTnLst>
                        <p:par>
                          <p:cTn id="32" fill="hold">
                            <p:stCondLst>
                              <p:cond delay="0"/>
                            </p:stCondLst>
                            <p:childTnLst>
                              <p:par>
                                <p:cTn id="33" presetID="3" presetClass="emph" presetSubtype="2" fill="hold" grpId="0" nodeType="clickEffect">
                                  <p:stCondLst>
                                    <p:cond delay="0"/>
                                  </p:stCondLst>
                                  <p:childTnLst>
                                    <p:animClr clrSpc="rgb" dir="cw">
                                      <p:cBhvr override="childStyle">
                                        <p:cTn id="34" dur="2000" fill="hold"/>
                                        <p:tgtEl>
                                          <p:spTgt spid="53"/>
                                        </p:tgtEl>
                                        <p:attrNameLst>
                                          <p:attrName>style.color</p:attrName>
                                        </p:attrNameLst>
                                      </p:cBhvr>
                                      <p:to>
                                        <a:schemeClr val="accent2"/>
                                      </p:to>
                                    </p:animClr>
                                  </p:childTnLst>
                                </p:cTn>
                              </p:par>
                            </p:childTnLst>
                          </p:cTn>
                        </p:par>
                      </p:childTnLst>
                    </p:cTn>
                  </p:par>
                </p:childTnLst>
              </p:cTn>
              <p:nextCondLst>
                <p:cond evt="onClick" delay="0">
                  <p:tgtEl>
                    <p:spTgt spid="53"/>
                  </p:tgtEl>
                </p:cond>
              </p:nextCondLst>
            </p:seq>
            <p:seq concurrent="1" nextAc="seek">
              <p:cTn id="35" restart="whenNotActive" fill="hold" evtFilter="cancelBubble" nodeType="interactiveSeq">
                <p:stCondLst>
                  <p:cond evt="onClick" delay="0">
                    <p:tgtEl>
                      <p:spTgt spid="56"/>
                    </p:tgtEl>
                  </p:cond>
                </p:stCondLst>
                <p:endSync evt="end" delay="0">
                  <p:rtn val="all"/>
                </p:endSync>
                <p:childTnLst>
                  <p:par>
                    <p:cTn id="36" fill="hold">
                      <p:stCondLst>
                        <p:cond delay="0"/>
                      </p:stCondLst>
                      <p:childTnLst>
                        <p:par>
                          <p:cTn id="37" fill="hold">
                            <p:stCondLst>
                              <p:cond delay="0"/>
                            </p:stCondLst>
                            <p:childTnLst>
                              <p:par>
                                <p:cTn id="38" presetID="3" presetClass="emph" presetSubtype="2" fill="hold" grpId="0" nodeType="clickEffect">
                                  <p:stCondLst>
                                    <p:cond delay="0"/>
                                  </p:stCondLst>
                                  <p:childTnLst>
                                    <p:animClr clrSpc="rgb" dir="cw">
                                      <p:cBhvr override="childStyle">
                                        <p:cTn id="39" dur="2000" fill="hold"/>
                                        <p:tgtEl>
                                          <p:spTgt spid="56"/>
                                        </p:tgtEl>
                                        <p:attrNameLst>
                                          <p:attrName>style.color</p:attrName>
                                        </p:attrNameLst>
                                      </p:cBhvr>
                                      <p:to>
                                        <a:schemeClr val="accent2"/>
                                      </p:to>
                                    </p:animClr>
                                  </p:childTnLst>
                                </p:cTn>
                              </p:par>
                            </p:childTnLst>
                          </p:cTn>
                        </p:par>
                      </p:childTnLst>
                    </p:cTn>
                  </p:par>
                </p:childTnLst>
              </p:cTn>
              <p:nextCondLst>
                <p:cond evt="onClick" delay="0">
                  <p:tgtEl>
                    <p:spTgt spid="56"/>
                  </p:tgtEl>
                </p:cond>
              </p:nextCondLst>
            </p:seq>
            <p:seq concurrent="1" nextAc="seek">
              <p:cTn id="40" restart="whenNotActive" fill="hold" evtFilter="cancelBubble" nodeType="interactiveSeq">
                <p:stCondLst>
                  <p:cond evt="onClick" delay="0">
                    <p:tgtEl>
                      <p:spTgt spid="120"/>
                    </p:tgtEl>
                  </p:cond>
                </p:stCondLst>
                <p:endSync evt="end" delay="0">
                  <p:rtn val="all"/>
                </p:endSync>
                <p:childTnLst>
                  <p:par>
                    <p:cTn id="41" fill="hold">
                      <p:stCondLst>
                        <p:cond delay="0"/>
                      </p:stCondLst>
                      <p:childTnLst>
                        <p:par>
                          <p:cTn id="42" fill="hold">
                            <p:stCondLst>
                              <p:cond delay="0"/>
                            </p:stCondLst>
                            <p:childTnLst>
                              <p:par>
                                <p:cTn id="43" presetID="6" presetClass="emph" presetSubtype="0" fill="hold" grpId="1" nodeType="clickEffect">
                                  <p:stCondLst>
                                    <p:cond delay="0"/>
                                  </p:stCondLst>
                                  <p:childTnLst>
                                    <p:animScale>
                                      <p:cBhvr>
                                        <p:cTn id="44" dur="2000" fill="hold"/>
                                        <p:tgtEl>
                                          <p:spTgt spid="56"/>
                                        </p:tgtEl>
                                      </p:cBhvr>
                                      <p:by x="150000" y="150000"/>
                                    </p:animScale>
                                  </p:childTnLst>
                                </p:cTn>
                              </p:par>
                            </p:childTnLst>
                          </p:cTn>
                        </p:par>
                      </p:childTnLst>
                    </p:cTn>
                  </p:par>
                </p:childTnLst>
              </p:cTn>
              <p:nextCondLst>
                <p:cond evt="onClick" delay="0">
                  <p:tgtEl>
                    <p:spTgt spid="120"/>
                  </p:tgtEl>
                </p:cond>
              </p:nextCondLst>
            </p:seq>
          </p:childTnLst>
        </p:cTn>
      </p:par>
    </p:tnLst>
    <p:bldLst>
      <p:bldP spid="119" grpId="0" animBg="1"/>
      <p:bldP spid="119" grpId="1" animBg="1"/>
      <p:bldP spid="120" grpId="0" animBg="1"/>
      <p:bldP spid="120" grpId="1" animBg="1"/>
      <p:bldP spid="121" grpId="0" animBg="1"/>
      <p:bldP spid="121" grpId="1" animBg="1"/>
      <p:bldP spid="51" grpId="0" animBg="1"/>
      <p:bldP spid="52" grpId="0" animBg="1"/>
      <p:bldP spid="53" grpId="0" animBg="1"/>
      <p:bldP spid="56" grpId="0" animBg="1"/>
      <p:bldP spid="56"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9A19E3-1C3F-4BC9-A39A-13C1CA14F2E8}"/>
              </a:ext>
            </a:extLst>
          </p:cNvPr>
          <p:cNvSpPr/>
          <p:nvPr/>
        </p:nvSpPr>
        <p:spPr>
          <a:xfrm>
            <a:off x="2387802" y="2979473"/>
            <a:ext cx="7200000" cy="3600000"/>
          </a:xfrm>
          <a:prstGeom prst="rect">
            <a:avLst/>
          </a:prstGeom>
          <a:solidFill>
            <a:schemeClr val="tx1">
              <a:lumMod val="65000"/>
              <a:lumOff val="3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9Slide03 Oswald" panose="00000500000000000000" pitchFamily="2" charset="0"/>
            </a:endParaRPr>
          </a:p>
        </p:txBody>
      </p:sp>
      <p:sp>
        <p:nvSpPr>
          <p:cNvPr id="13" name="Flowchart: Extract 4">
            <a:extLst>
              <a:ext uri="{FF2B5EF4-FFF2-40B4-BE49-F238E27FC236}">
                <a16:creationId xmlns:a16="http://schemas.microsoft.com/office/drawing/2014/main" id="{11DFCC9B-CF2A-4779-914C-28698CC931F6}"/>
              </a:ext>
            </a:extLst>
          </p:cNvPr>
          <p:cNvSpPr/>
          <p:nvPr/>
        </p:nvSpPr>
        <p:spPr>
          <a:xfrm>
            <a:off x="2391188" y="391288"/>
            <a:ext cx="7196613" cy="2601631"/>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0051 h 10051"/>
              <a:gd name="connsiteX1" fmla="*/ 5203 w 10000"/>
              <a:gd name="connsiteY1" fmla="*/ 0 h 10051"/>
              <a:gd name="connsiteX2" fmla="*/ 10000 w 10000"/>
              <a:gd name="connsiteY2" fmla="*/ 10051 h 10051"/>
              <a:gd name="connsiteX3" fmla="*/ 0 w 10000"/>
              <a:gd name="connsiteY3" fmla="*/ 10051 h 10051"/>
              <a:gd name="connsiteX0" fmla="*/ 0 w 10000"/>
              <a:gd name="connsiteY0" fmla="*/ 10051 h 10051"/>
              <a:gd name="connsiteX1" fmla="*/ 5166 w 10000"/>
              <a:gd name="connsiteY1" fmla="*/ 0 h 10051"/>
              <a:gd name="connsiteX2" fmla="*/ 10000 w 10000"/>
              <a:gd name="connsiteY2" fmla="*/ 10051 h 10051"/>
              <a:gd name="connsiteX3" fmla="*/ 0 w 10000"/>
              <a:gd name="connsiteY3" fmla="*/ 10051 h 10051"/>
            </a:gdLst>
            <a:ahLst/>
            <a:cxnLst>
              <a:cxn ang="0">
                <a:pos x="connsiteX0" y="connsiteY0"/>
              </a:cxn>
              <a:cxn ang="0">
                <a:pos x="connsiteX1" y="connsiteY1"/>
              </a:cxn>
              <a:cxn ang="0">
                <a:pos x="connsiteX2" y="connsiteY2"/>
              </a:cxn>
              <a:cxn ang="0">
                <a:pos x="connsiteX3" y="connsiteY3"/>
              </a:cxn>
            </a:cxnLst>
            <a:rect l="l" t="t" r="r" b="b"/>
            <a:pathLst>
              <a:path w="10000" h="10051">
                <a:moveTo>
                  <a:pt x="0" y="10051"/>
                </a:moveTo>
                <a:lnTo>
                  <a:pt x="5166" y="0"/>
                </a:lnTo>
                <a:lnTo>
                  <a:pt x="10000" y="10051"/>
                </a:lnTo>
                <a:lnTo>
                  <a:pt x="0" y="10051"/>
                </a:lnTo>
                <a:close/>
              </a:path>
            </a:pathLst>
          </a:custGeom>
          <a:solidFill>
            <a:srgbClr val="6D6D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9Slide03 Oswald" panose="00000500000000000000" pitchFamily="2" charset="0"/>
            </a:endParaRPr>
          </a:p>
        </p:txBody>
      </p:sp>
      <p:sp>
        <p:nvSpPr>
          <p:cNvPr id="30" name="Rectangle: Rounded Corners 29">
            <a:extLst>
              <a:ext uri="{FF2B5EF4-FFF2-40B4-BE49-F238E27FC236}">
                <a16:creationId xmlns:a16="http://schemas.microsoft.com/office/drawing/2014/main" id="{6D8A8D94-EC69-2ADA-BDDA-831414E577E5}"/>
              </a:ext>
            </a:extLst>
          </p:cNvPr>
          <p:cNvSpPr/>
          <p:nvPr/>
        </p:nvSpPr>
        <p:spPr>
          <a:xfrm>
            <a:off x="2712396" y="2999693"/>
            <a:ext cx="6767208" cy="3324007"/>
          </a:xfrm>
          <a:prstGeom prst="roundRect">
            <a:avLst>
              <a:gd name="adj" fmla="val 0"/>
            </a:avLst>
          </a:prstGeom>
          <a:blipFill>
            <a:blip r:embed="rId2">
              <a:alphaModFix/>
            </a:blip>
            <a:stretch>
              <a:fillRect/>
            </a:stretch>
          </a:blip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rgbClr val="005C4F"/>
              </a:solidFill>
              <a:latin typeface="#9Slide03 Oswald" panose="00000500000000000000" pitchFamily="2" charset="0"/>
            </a:endParaRPr>
          </a:p>
        </p:txBody>
      </p:sp>
      <p:grpSp>
        <p:nvGrpSpPr>
          <p:cNvPr id="6" name="Group 5">
            <a:extLst>
              <a:ext uri="{FF2B5EF4-FFF2-40B4-BE49-F238E27FC236}">
                <a16:creationId xmlns:a16="http://schemas.microsoft.com/office/drawing/2014/main" id="{B61F1534-CDE8-4300-A5EE-2DAABA675488}"/>
              </a:ext>
            </a:extLst>
          </p:cNvPr>
          <p:cNvGrpSpPr/>
          <p:nvPr/>
        </p:nvGrpSpPr>
        <p:grpSpPr>
          <a:xfrm>
            <a:off x="2387802" y="2982860"/>
            <a:ext cx="7200000" cy="3600001"/>
            <a:chOff x="2372998" y="1262648"/>
            <a:chExt cx="7200000" cy="3600001"/>
          </a:xfrm>
          <a:solidFill>
            <a:schemeClr val="bg1">
              <a:lumMod val="65000"/>
            </a:schemeClr>
          </a:solidFill>
        </p:grpSpPr>
        <p:sp>
          <p:nvSpPr>
            <p:cNvPr id="3" name="Flowchart: Extract 2">
              <a:extLst>
                <a:ext uri="{FF2B5EF4-FFF2-40B4-BE49-F238E27FC236}">
                  <a16:creationId xmlns:a16="http://schemas.microsoft.com/office/drawing/2014/main" id="{04ADEC33-7825-4AB2-8693-F446BA60351D}"/>
                </a:ext>
              </a:extLst>
            </p:cNvPr>
            <p:cNvSpPr/>
            <p:nvPr/>
          </p:nvSpPr>
          <p:spPr>
            <a:xfrm rot="5400000" flipH="1">
              <a:off x="2429995" y="1205651"/>
              <a:ext cx="3596613" cy="3710608"/>
            </a:xfrm>
            <a:prstGeom prst="flowChartExtract">
              <a:avLst/>
            </a:prstGeom>
            <a:solidFill>
              <a:schemeClr val="bg1">
                <a:lumMod val="95000"/>
              </a:schemeClr>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9Slide03 Oswald" panose="00000500000000000000" pitchFamily="2" charset="0"/>
              </a:endParaRPr>
            </a:p>
          </p:txBody>
        </p:sp>
        <p:sp>
          <p:nvSpPr>
            <p:cNvPr id="4" name="Flowchart: Extract 3">
              <a:extLst>
                <a:ext uri="{FF2B5EF4-FFF2-40B4-BE49-F238E27FC236}">
                  <a16:creationId xmlns:a16="http://schemas.microsoft.com/office/drawing/2014/main" id="{6ED5D120-54BF-44AC-93C1-FA8046985F09}"/>
                </a:ext>
              </a:extLst>
            </p:cNvPr>
            <p:cNvSpPr/>
            <p:nvPr/>
          </p:nvSpPr>
          <p:spPr>
            <a:xfrm rot="16200000">
              <a:off x="6029996" y="1319647"/>
              <a:ext cx="3596613" cy="3489391"/>
            </a:xfrm>
            <a:prstGeom prst="flowChartExtract">
              <a:avLst/>
            </a:prstGeom>
            <a:solidFill>
              <a:schemeClr val="bg1">
                <a:lumMod val="95000"/>
              </a:schemeClr>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9Slide03 Oswald" panose="00000500000000000000" pitchFamily="2" charset="0"/>
              </a:endParaRPr>
            </a:p>
          </p:txBody>
        </p:sp>
        <p:sp>
          <p:nvSpPr>
            <p:cNvPr id="5" name="Flowchart: Extract 4">
              <a:extLst>
                <a:ext uri="{FF2B5EF4-FFF2-40B4-BE49-F238E27FC236}">
                  <a16:creationId xmlns:a16="http://schemas.microsoft.com/office/drawing/2014/main" id="{5374791D-0B0F-4D81-8FC6-25C5CD811EE7}"/>
                </a:ext>
              </a:extLst>
            </p:cNvPr>
            <p:cNvSpPr/>
            <p:nvPr/>
          </p:nvSpPr>
          <p:spPr>
            <a:xfrm>
              <a:off x="2376384" y="2257630"/>
              <a:ext cx="7196613" cy="2601631"/>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0051 h 10051"/>
                <a:gd name="connsiteX1" fmla="*/ 5203 w 10000"/>
                <a:gd name="connsiteY1" fmla="*/ 0 h 10051"/>
                <a:gd name="connsiteX2" fmla="*/ 10000 w 10000"/>
                <a:gd name="connsiteY2" fmla="*/ 10051 h 10051"/>
                <a:gd name="connsiteX3" fmla="*/ 0 w 10000"/>
                <a:gd name="connsiteY3" fmla="*/ 10051 h 10051"/>
                <a:gd name="connsiteX0" fmla="*/ 0 w 10000"/>
                <a:gd name="connsiteY0" fmla="*/ 10051 h 10051"/>
                <a:gd name="connsiteX1" fmla="*/ 5166 w 10000"/>
                <a:gd name="connsiteY1" fmla="*/ 0 h 10051"/>
                <a:gd name="connsiteX2" fmla="*/ 10000 w 10000"/>
                <a:gd name="connsiteY2" fmla="*/ 10051 h 10051"/>
                <a:gd name="connsiteX3" fmla="*/ 0 w 10000"/>
                <a:gd name="connsiteY3" fmla="*/ 10051 h 10051"/>
              </a:gdLst>
              <a:ahLst/>
              <a:cxnLst>
                <a:cxn ang="0">
                  <a:pos x="connsiteX0" y="connsiteY0"/>
                </a:cxn>
                <a:cxn ang="0">
                  <a:pos x="connsiteX1" y="connsiteY1"/>
                </a:cxn>
                <a:cxn ang="0">
                  <a:pos x="connsiteX2" y="connsiteY2"/>
                </a:cxn>
                <a:cxn ang="0">
                  <a:pos x="connsiteX3" y="connsiteY3"/>
                </a:cxn>
              </a:cxnLst>
              <a:rect l="l" t="t" r="r" b="b"/>
              <a:pathLst>
                <a:path w="10000" h="10051">
                  <a:moveTo>
                    <a:pt x="0" y="10051"/>
                  </a:moveTo>
                  <a:lnTo>
                    <a:pt x="5166" y="0"/>
                  </a:lnTo>
                  <a:lnTo>
                    <a:pt x="10000" y="10051"/>
                  </a:lnTo>
                  <a:lnTo>
                    <a:pt x="0" y="10051"/>
                  </a:lnTo>
                  <a:close/>
                </a:path>
              </a:pathLst>
            </a:custGeom>
            <a:solidFill>
              <a:schemeClr val="bg1">
                <a:lumMod val="95000"/>
              </a:schemeClr>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9Slide03 Oswald" panose="00000500000000000000" pitchFamily="2" charset="0"/>
              </a:endParaRPr>
            </a:p>
          </p:txBody>
        </p:sp>
      </p:grpSp>
      <p:sp>
        <p:nvSpPr>
          <p:cNvPr id="11" name="Flowchart: Extract 4">
            <a:extLst>
              <a:ext uri="{FF2B5EF4-FFF2-40B4-BE49-F238E27FC236}">
                <a16:creationId xmlns:a16="http://schemas.microsoft.com/office/drawing/2014/main" id="{E6783711-AA90-49FF-9741-3D125BF23874}"/>
              </a:ext>
            </a:extLst>
          </p:cNvPr>
          <p:cNvSpPr/>
          <p:nvPr/>
        </p:nvSpPr>
        <p:spPr>
          <a:xfrm flipV="1">
            <a:off x="2495283" y="2984888"/>
            <a:ext cx="7196613" cy="2601631"/>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0051 h 10051"/>
              <a:gd name="connsiteX1" fmla="*/ 5203 w 10000"/>
              <a:gd name="connsiteY1" fmla="*/ 0 h 10051"/>
              <a:gd name="connsiteX2" fmla="*/ 10000 w 10000"/>
              <a:gd name="connsiteY2" fmla="*/ 10051 h 10051"/>
              <a:gd name="connsiteX3" fmla="*/ 0 w 10000"/>
              <a:gd name="connsiteY3" fmla="*/ 10051 h 10051"/>
              <a:gd name="connsiteX0" fmla="*/ 0 w 10000"/>
              <a:gd name="connsiteY0" fmla="*/ 10051 h 10051"/>
              <a:gd name="connsiteX1" fmla="*/ 5166 w 10000"/>
              <a:gd name="connsiteY1" fmla="*/ 0 h 10051"/>
              <a:gd name="connsiteX2" fmla="*/ 10000 w 10000"/>
              <a:gd name="connsiteY2" fmla="*/ 10051 h 10051"/>
              <a:gd name="connsiteX3" fmla="*/ 0 w 10000"/>
              <a:gd name="connsiteY3" fmla="*/ 10051 h 10051"/>
            </a:gdLst>
            <a:ahLst/>
            <a:cxnLst>
              <a:cxn ang="0">
                <a:pos x="connsiteX0" y="connsiteY0"/>
              </a:cxn>
              <a:cxn ang="0">
                <a:pos x="connsiteX1" y="connsiteY1"/>
              </a:cxn>
              <a:cxn ang="0">
                <a:pos x="connsiteX2" y="connsiteY2"/>
              </a:cxn>
              <a:cxn ang="0">
                <a:pos x="connsiteX3" y="connsiteY3"/>
              </a:cxn>
            </a:cxnLst>
            <a:rect l="l" t="t" r="r" b="b"/>
            <a:pathLst>
              <a:path w="10000" h="10051">
                <a:moveTo>
                  <a:pt x="0" y="10051"/>
                </a:moveTo>
                <a:lnTo>
                  <a:pt x="5166" y="0"/>
                </a:lnTo>
                <a:lnTo>
                  <a:pt x="10000" y="10051"/>
                </a:lnTo>
                <a:lnTo>
                  <a:pt x="0" y="10051"/>
                </a:lnTo>
                <a:close/>
              </a:path>
            </a:pathLst>
          </a:cu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9Slide03 Oswald" panose="00000500000000000000" pitchFamily="2" charset="0"/>
            </a:endParaRPr>
          </a:p>
        </p:txBody>
      </p:sp>
      <p:sp>
        <p:nvSpPr>
          <p:cNvPr id="12" name="TextBox 11">
            <a:extLst>
              <a:ext uri="{FF2B5EF4-FFF2-40B4-BE49-F238E27FC236}">
                <a16:creationId xmlns:a16="http://schemas.microsoft.com/office/drawing/2014/main" id="{808BB385-941B-4F83-8B46-61D4EE273BE4}"/>
              </a:ext>
            </a:extLst>
          </p:cNvPr>
          <p:cNvSpPr txBox="1"/>
          <p:nvPr/>
        </p:nvSpPr>
        <p:spPr>
          <a:xfrm>
            <a:off x="3302719" y="2488848"/>
            <a:ext cx="2961357" cy="769441"/>
          </a:xfrm>
          <a:prstGeom prst="rect">
            <a:avLst/>
          </a:prstGeom>
          <a:noFill/>
        </p:spPr>
        <p:txBody>
          <a:bodyPr wrap="square" rtlCol="0">
            <a:spAutoFit/>
          </a:bodyPr>
          <a:lstStyle/>
          <a:p>
            <a:pPr algn="ctr"/>
            <a:r>
              <a:rPr lang="en-US" sz="4400">
                <a:solidFill>
                  <a:schemeClr val="bg1">
                    <a:lumMod val="50000"/>
                  </a:schemeClr>
                </a:solidFill>
                <a:latin typeface="#9Slide07 Staccato " panose="02040603050506020204" pitchFamily="18" charset="0"/>
              </a:rPr>
              <a:t>Câu 3</a:t>
            </a:r>
            <a:endParaRPr lang="en-US" sz="4400" dirty="0">
              <a:solidFill>
                <a:schemeClr val="bg1">
                  <a:lumMod val="50000"/>
                </a:schemeClr>
              </a:solidFill>
              <a:latin typeface="#9Slide07 Staccato " panose="02040603050506020204" pitchFamily="18" charset="0"/>
            </a:endParaRPr>
          </a:p>
        </p:txBody>
      </p:sp>
    </p:spTree>
    <p:extLst>
      <p:ext uri="{BB962C8B-B14F-4D97-AF65-F5344CB8AC3E}">
        <p14:creationId xmlns:p14="http://schemas.microsoft.com/office/powerpoint/2010/main" val="321021933"/>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xit" presetSubtype="1" fill="hold" grpId="0" nodeType="afterEffect">
                                  <p:stCondLst>
                                    <p:cond delay="0"/>
                                  </p:stCondLst>
                                  <p:childTnLst>
                                    <p:anim calcmode="lin" valueType="num">
                                      <p:cBhvr>
                                        <p:cTn id="6" dur="500"/>
                                        <p:tgtEl>
                                          <p:spTgt spid="11"/>
                                        </p:tgtEl>
                                        <p:attrNameLst>
                                          <p:attrName>ppt_x</p:attrName>
                                        </p:attrNameLst>
                                      </p:cBhvr>
                                      <p:tavLst>
                                        <p:tav tm="0">
                                          <p:val>
                                            <p:strVal val="ppt_x"/>
                                          </p:val>
                                        </p:tav>
                                        <p:tav tm="100000">
                                          <p:val>
                                            <p:strVal val="ppt_x"/>
                                          </p:val>
                                        </p:tav>
                                      </p:tavLst>
                                    </p:anim>
                                    <p:anim calcmode="lin" valueType="num">
                                      <p:cBhvr>
                                        <p:cTn id="7" dur="500"/>
                                        <p:tgtEl>
                                          <p:spTgt spid="11"/>
                                        </p:tgtEl>
                                        <p:attrNameLst>
                                          <p:attrName>ppt_y</p:attrName>
                                        </p:attrNameLst>
                                      </p:cBhvr>
                                      <p:tavLst>
                                        <p:tav tm="0">
                                          <p:val>
                                            <p:strVal val="ppt_y"/>
                                          </p:val>
                                        </p:tav>
                                        <p:tav tm="100000">
                                          <p:val>
                                            <p:strVal val="ppt_y-ppt_h/2"/>
                                          </p:val>
                                        </p:tav>
                                      </p:tavLst>
                                    </p:anim>
                                    <p:anim calcmode="lin" valueType="num">
                                      <p:cBhvr>
                                        <p:cTn id="8" dur="500"/>
                                        <p:tgtEl>
                                          <p:spTgt spid="11"/>
                                        </p:tgtEl>
                                        <p:attrNameLst>
                                          <p:attrName>ppt_w</p:attrName>
                                        </p:attrNameLst>
                                      </p:cBhvr>
                                      <p:tavLst>
                                        <p:tav tm="0">
                                          <p:val>
                                            <p:strVal val="ppt_w"/>
                                          </p:val>
                                        </p:tav>
                                        <p:tav tm="100000">
                                          <p:val>
                                            <p:strVal val="ppt_w"/>
                                          </p:val>
                                        </p:tav>
                                      </p:tavLst>
                                    </p:anim>
                                    <p:anim calcmode="lin" valueType="num">
                                      <p:cBhvr>
                                        <p:cTn id="9" dur="500"/>
                                        <p:tgtEl>
                                          <p:spTgt spid="11"/>
                                        </p:tgtEl>
                                        <p:attrNameLst>
                                          <p:attrName>ppt_h</p:attrName>
                                        </p:attrNameLst>
                                      </p:cBhvr>
                                      <p:tavLst>
                                        <p:tav tm="0">
                                          <p:val>
                                            <p:strVal val="ppt_h"/>
                                          </p:val>
                                        </p:tav>
                                        <p:tav tm="100000">
                                          <p:val>
                                            <p:fltVal val="0"/>
                                          </p:val>
                                        </p:tav>
                                      </p:tavLst>
                                    </p:anim>
                                    <p:set>
                                      <p:cBhvr>
                                        <p:cTn id="10" dur="1" fill="hold">
                                          <p:stCondLst>
                                            <p:cond delay="499"/>
                                          </p:stCondLst>
                                        </p:cTn>
                                        <p:tgtEl>
                                          <p:spTgt spid="11"/>
                                        </p:tgtEl>
                                        <p:attrNameLst>
                                          <p:attrName>style.visibility</p:attrName>
                                        </p:attrNameLst>
                                      </p:cBhvr>
                                      <p:to>
                                        <p:strVal val="hidden"/>
                                      </p:to>
                                    </p:set>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ppt_h/2"/>
                                          </p:val>
                                        </p:tav>
                                        <p:tav tm="100000">
                                          <p:val>
                                            <p:strVal val="#ppt_y"/>
                                          </p:val>
                                        </p:tav>
                                      </p:tavLst>
                                    </p:anim>
                                    <p:anim calcmode="lin" valueType="num">
                                      <p:cBhvr>
                                        <p:cTn id="16" dur="500" fill="hold"/>
                                        <p:tgtEl>
                                          <p:spTgt spid="13"/>
                                        </p:tgtEl>
                                        <p:attrNameLst>
                                          <p:attrName>ppt_w</p:attrName>
                                        </p:attrNameLst>
                                      </p:cBhvr>
                                      <p:tavLst>
                                        <p:tav tm="0">
                                          <p:val>
                                            <p:strVal val="#ppt_w"/>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64" presetClass="path" presetSubtype="0" accel="50000" decel="50000" fill="hold" grpId="0" nodeType="afterEffect">
                                  <p:stCondLst>
                                    <p:cond delay="0"/>
                                  </p:stCondLst>
                                  <p:childTnLst>
                                    <p:animMotion origin="layout" path="M 0 3.7037E-7 L -0.00573 -0.16042 " pathEditMode="relative" rAng="0" ptsTypes="AA">
                                      <p:cBhvr>
                                        <p:cTn id="20" dur="2000" fill="hold"/>
                                        <p:tgtEl>
                                          <p:spTgt spid="30"/>
                                        </p:tgtEl>
                                        <p:attrNameLst>
                                          <p:attrName>ppt_x</p:attrName>
                                          <p:attrName>ppt_y</p:attrName>
                                        </p:attrNameLst>
                                      </p:cBhvr>
                                      <p:rCtr x="-286" y="-8032"/>
                                    </p:animMotion>
                                  </p:childTnLst>
                                </p:cTn>
                              </p:par>
                            </p:childTnLst>
                          </p:cTn>
                        </p:par>
                        <p:par>
                          <p:cTn id="21" fill="hold">
                            <p:stCondLst>
                              <p:cond delay="3000"/>
                            </p:stCondLst>
                            <p:childTnLst>
                              <p:par>
                                <p:cTn id="22" presetID="22" presetClass="entr" presetSubtype="1"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up)">
                                      <p:cBhvr>
                                        <p:cTn id="2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0" grpId="0" animBg="1"/>
      <p:bldP spid="11" grpId="0" animBg="1"/>
      <p:bldP spid="1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NEN">
            <a:extLst>
              <a:ext uri="{FF2B5EF4-FFF2-40B4-BE49-F238E27FC236}">
                <a16:creationId xmlns:a16="http://schemas.microsoft.com/office/drawing/2014/main" id="{B9F9E9A0-2799-006F-840A-BD1A717CC51B}"/>
              </a:ext>
            </a:extLst>
          </p:cNvPr>
          <p:cNvSpPr>
            <a:spLocks/>
          </p:cNvSpPr>
          <p:nvPr/>
        </p:nvSpPr>
        <p:spPr>
          <a:xfrm>
            <a:off x="-35169" y="1041213"/>
            <a:ext cx="12227169" cy="6401272"/>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209585"/>
              <a:gd name="connsiteY0" fmla="*/ 457200 h 6858000"/>
              <a:gd name="connsiteX1" fmla="*/ 12209585 w 12209585"/>
              <a:gd name="connsiteY1" fmla="*/ 0 h 6858000"/>
              <a:gd name="connsiteX2" fmla="*/ 12209585 w 12209585"/>
              <a:gd name="connsiteY2" fmla="*/ 6858000 h 6858000"/>
              <a:gd name="connsiteX3" fmla="*/ 17585 w 12209585"/>
              <a:gd name="connsiteY3" fmla="*/ 6858000 h 6858000"/>
              <a:gd name="connsiteX4" fmla="*/ 0 w 12209585"/>
              <a:gd name="connsiteY4" fmla="*/ 457200 h 6858000"/>
              <a:gd name="connsiteX0" fmla="*/ 0 w 12209585"/>
              <a:gd name="connsiteY0" fmla="*/ 457200 h 6858000"/>
              <a:gd name="connsiteX1" fmla="*/ 3429001 w 12209585"/>
              <a:gd name="connsiteY1" fmla="*/ 3217986 h 6858000"/>
              <a:gd name="connsiteX2" fmla="*/ 12209585 w 12209585"/>
              <a:gd name="connsiteY2" fmla="*/ 0 h 6858000"/>
              <a:gd name="connsiteX3" fmla="*/ 12209585 w 12209585"/>
              <a:gd name="connsiteY3" fmla="*/ 6858000 h 6858000"/>
              <a:gd name="connsiteX4" fmla="*/ 17585 w 12209585"/>
              <a:gd name="connsiteY4" fmla="*/ 6858000 h 6858000"/>
              <a:gd name="connsiteX5" fmla="*/ 0 w 12209585"/>
              <a:gd name="connsiteY5" fmla="*/ 457200 h 6858000"/>
              <a:gd name="connsiteX0" fmla="*/ 0 w 12209585"/>
              <a:gd name="connsiteY0" fmla="*/ 457200 h 6858000"/>
              <a:gd name="connsiteX1" fmla="*/ 3429001 w 12209585"/>
              <a:gd name="connsiteY1" fmla="*/ 3217986 h 6858000"/>
              <a:gd name="connsiteX2" fmla="*/ 12209585 w 12209585"/>
              <a:gd name="connsiteY2" fmla="*/ 0 h 6858000"/>
              <a:gd name="connsiteX3" fmla="*/ 12209585 w 12209585"/>
              <a:gd name="connsiteY3" fmla="*/ 6858000 h 6858000"/>
              <a:gd name="connsiteX4" fmla="*/ 17585 w 12209585"/>
              <a:gd name="connsiteY4" fmla="*/ 6858000 h 6858000"/>
              <a:gd name="connsiteX5" fmla="*/ 0 w 12209585"/>
              <a:gd name="connsiteY5" fmla="*/ 457200 h 6858000"/>
              <a:gd name="connsiteX0" fmla="*/ 0 w 12209585"/>
              <a:gd name="connsiteY0" fmla="*/ 457200 h 6858000"/>
              <a:gd name="connsiteX1" fmla="*/ 4923693 w 12209585"/>
              <a:gd name="connsiteY1" fmla="*/ 3446586 h 6858000"/>
              <a:gd name="connsiteX2" fmla="*/ 12209585 w 12209585"/>
              <a:gd name="connsiteY2" fmla="*/ 0 h 6858000"/>
              <a:gd name="connsiteX3" fmla="*/ 12209585 w 12209585"/>
              <a:gd name="connsiteY3" fmla="*/ 6858000 h 6858000"/>
              <a:gd name="connsiteX4" fmla="*/ 17585 w 12209585"/>
              <a:gd name="connsiteY4" fmla="*/ 6858000 h 6858000"/>
              <a:gd name="connsiteX5" fmla="*/ 0 w 12209585"/>
              <a:gd name="connsiteY5" fmla="*/ 457200 h 6858000"/>
              <a:gd name="connsiteX0" fmla="*/ 0 w 12209585"/>
              <a:gd name="connsiteY0" fmla="*/ 136 h 6400936"/>
              <a:gd name="connsiteX1" fmla="*/ 4923693 w 12209585"/>
              <a:gd name="connsiteY1" fmla="*/ 2989522 h 6400936"/>
              <a:gd name="connsiteX2" fmla="*/ 12174415 w 12209585"/>
              <a:gd name="connsiteY2" fmla="*/ 1160721 h 6400936"/>
              <a:gd name="connsiteX3" fmla="*/ 12209585 w 12209585"/>
              <a:gd name="connsiteY3" fmla="*/ 6400936 h 6400936"/>
              <a:gd name="connsiteX4" fmla="*/ 17585 w 12209585"/>
              <a:gd name="connsiteY4" fmla="*/ 6400936 h 6400936"/>
              <a:gd name="connsiteX5" fmla="*/ 0 w 12209585"/>
              <a:gd name="connsiteY5" fmla="*/ 136 h 6400936"/>
              <a:gd name="connsiteX0" fmla="*/ 0 w 12209585"/>
              <a:gd name="connsiteY0" fmla="*/ 136 h 6400936"/>
              <a:gd name="connsiteX1" fmla="*/ 4923693 w 12209585"/>
              <a:gd name="connsiteY1" fmla="*/ 2989522 h 6400936"/>
              <a:gd name="connsiteX2" fmla="*/ 9231924 w 12209585"/>
              <a:gd name="connsiteY2" fmla="*/ 756275 h 6400936"/>
              <a:gd name="connsiteX3" fmla="*/ 12174415 w 12209585"/>
              <a:gd name="connsiteY3" fmla="*/ 1160721 h 6400936"/>
              <a:gd name="connsiteX4" fmla="*/ 12209585 w 12209585"/>
              <a:gd name="connsiteY4" fmla="*/ 6400936 h 6400936"/>
              <a:gd name="connsiteX5" fmla="*/ 17585 w 12209585"/>
              <a:gd name="connsiteY5" fmla="*/ 6400936 h 6400936"/>
              <a:gd name="connsiteX6" fmla="*/ 0 w 12209585"/>
              <a:gd name="connsiteY6" fmla="*/ 136 h 6400936"/>
              <a:gd name="connsiteX0" fmla="*/ 0 w 12227169"/>
              <a:gd name="connsiteY0" fmla="*/ 136 h 6400936"/>
              <a:gd name="connsiteX1" fmla="*/ 4923693 w 12227169"/>
              <a:gd name="connsiteY1" fmla="*/ 2989522 h 6400936"/>
              <a:gd name="connsiteX2" fmla="*/ 9231924 w 12227169"/>
              <a:gd name="connsiteY2" fmla="*/ 756275 h 6400936"/>
              <a:gd name="connsiteX3" fmla="*/ 12227169 w 12227169"/>
              <a:gd name="connsiteY3" fmla="*/ 4730398 h 6400936"/>
              <a:gd name="connsiteX4" fmla="*/ 12209585 w 12227169"/>
              <a:gd name="connsiteY4" fmla="*/ 6400936 h 6400936"/>
              <a:gd name="connsiteX5" fmla="*/ 17585 w 12227169"/>
              <a:gd name="connsiteY5" fmla="*/ 6400936 h 6400936"/>
              <a:gd name="connsiteX6" fmla="*/ 0 w 12227169"/>
              <a:gd name="connsiteY6" fmla="*/ 136 h 6400936"/>
              <a:gd name="connsiteX0" fmla="*/ 0 w 12227169"/>
              <a:gd name="connsiteY0" fmla="*/ 136 h 6400936"/>
              <a:gd name="connsiteX1" fmla="*/ 4923693 w 12227169"/>
              <a:gd name="connsiteY1" fmla="*/ 2989522 h 6400936"/>
              <a:gd name="connsiteX2" fmla="*/ 8159263 w 12227169"/>
              <a:gd name="connsiteY2" fmla="*/ 3165367 h 6400936"/>
              <a:gd name="connsiteX3" fmla="*/ 12227169 w 12227169"/>
              <a:gd name="connsiteY3" fmla="*/ 4730398 h 6400936"/>
              <a:gd name="connsiteX4" fmla="*/ 12209585 w 12227169"/>
              <a:gd name="connsiteY4" fmla="*/ 6400936 h 6400936"/>
              <a:gd name="connsiteX5" fmla="*/ 17585 w 12227169"/>
              <a:gd name="connsiteY5" fmla="*/ 6400936 h 6400936"/>
              <a:gd name="connsiteX6" fmla="*/ 0 w 12227169"/>
              <a:gd name="connsiteY6" fmla="*/ 136 h 6400936"/>
              <a:gd name="connsiteX0" fmla="*/ 0 w 12227169"/>
              <a:gd name="connsiteY0" fmla="*/ 201 h 6401001"/>
              <a:gd name="connsiteX1" fmla="*/ 4185139 w 12227169"/>
              <a:gd name="connsiteY1" fmla="*/ 1987264 h 6401001"/>
              <a:gd name="connsiteX2" fmla="*/ 8159263 w 12227169"/>
              <a:gd name="connsiteY2" fmla="*/ 3165432 h 6401001"/>
              <a:gd name="connsiteX3" fmla="*/ 12227169 w 12227169"/>
              <a:gd name="connsiteY3" fmla="*/ 4730463 h 6401001"/>
              <a:gd name="connsiteX4" fmla="*/ 12209585 w 12227169"/>
              <a:gd name="connsiteY4" fmla="*/ 6401001 h 6401001"/>
              <a:gd name="connsiteX5" fmla="*/ 17585 w 12227169"/>
              <a:gd name="connsiteY5" fmla="*/ 6401001 h 6401001"/>
              <a:gd name="connsiteX6" fmla="*/ 0 w 12227169"/>
              <a:gd name="connsiteY6" fmla="*/ 201 h 6401001"/>
              <a:gd name="connsiteX0" fmla="*/ 0 w 12227169"/>
              <a:gd name="connsiteY0" fmla="*/ 201 h 6401001"/>
              <a:gd name="connsiteX1" fmla="*/ 4185139 w 12227169"/>
              <a:gd name="connsiteY1" fmla="*/ 1987264 h 6401001"/>
              <a:gd name="connsiteX2" fmla="*/ 9460524 w 12227169"/>
              <a:gd name="connsiteY2" fmla="*/ 2708232 h 6401001"/>
              <a:gd name="connsiteX3" fmla="*/ 12227169 w 12227169"/>
              <a:gd name="connsiteY3" fmla="*/ 4730463 h 6401001"/>
              <a:gd name="connsiteX4" fmla="*/ 12209585 w 12227169"/>
              <a:gd name="connsiteY4" fmla="*/ 6401001 h 6401001"/>
              <a:gd name="connsiteX5" fmla="*/ 17585 w 12227169"/>
              <a:gd name="connsiteY5" fmla="*/ 6401001 h 6401001"/>
              <a:gd name="connsiteX6" fmla="*/ 0 w 12227169"/>
              <a:gd name="connsiteY6" fmla="*/ 201 h 6401001"/>
              <a:gd name="connsiteX0" fmla="*/ 0 w 12227169"/>
              <a:gd name="connsiteY0" fmla="*/ 201 h 6401001"/>
              <a:gd name="connsiteX1" fmla="*/ 4185139 w 12227169"/>
              <a:gd name="connsiteY1" fmla="*/ 1987264 h 6401001"/>
              <a:gd name="connsiteX2" fmla="*/ 9460524 w 12227169"/>
              <a:gd name="connsiteY2" fmla="*/ 2708232 h 6401001"/>
              <a:gd name="connsiteX3" fmla="*/ 12227169 w 12227169"/>
              <a:gd name="connsiteY3" fmla="*/ 4730463 h 6401001"/>
              <a:gd name="connsiteX4" fmla="*/ 12209585 w 12227169"/>
              <a:gd name="connsiteY4" fmla="*/ 6401001 h 6401001"/>
              <a:gd name="connsiteX5" fmla="*/ 17585 w 12227169"/>
              <a:gd name="connsiteY5" fmla="*/ 6401001 h 6401001"/>
              <a:gd name="connsiteX6" fmla="*/ 0 w 12227169"/>
              <a:gd name="connsiteY6" fmla="*/ 201 h 6401001"/>
              <a:gd name="connsiteX0" fmla="*/ 0 w 12227169"/>
              <a:gd name="connsiteY0" fmla="*/ 201 h 6401001"/>
              <a:gd name="connsiteX1" fmla="*/ 4185139 w 12227169"/>
              <a:gd name="connsiteY1" fmla="*/ 1987264 h 6401001"/>
              <a:gd name="connsiteX2" fmla="*/ 9460524 w 12227169"/>
              <a:gd name="connsiteY2" fmla="*/ 2708232 h 6401001"/>
              <a:gd name="connsiteX3" fmla="*/ 12227169 w 12227169"/>
              <a:gd name="connsiteY3" fmla="*/ 4730463 h 6401001"/>
              <a:gd name="connsiteX4" fmla="*/ 12209585 w 12227169"/>
              <a:gd name="connsiteY4" fmla="*/ 6401001 h 6401001"/>
              <a:gd name="connsiteX5" fmla="*/ 17585 w 12227169"/>
              <a:gd name="connsiteY5" fmla="*/ 6401001 h 6401001"/>
              <a:gd name="connsiteX6" fmla="*/ 0 w 12227169"/>
              <a:gd name="connsiteY6" fmla="*/ 201 h 6401001"/>
              <a:gd name="connsiteX0" fmla="*/ 0 w 12227169"/>
              <a:gd name="connsiteY0" fmla="*/ 152 h 6400952"/>
              <a:gd name="connsiteX1" fmla="*/ 4185139 w 12227169"/>
              <a:gd name="connsiteY1" fmla="*/ 2655430 h 6400952"/>
              <a:gd name="connsiteX2" fmla="*/ 9460524 w 12227169"/>
              <a:gd name="connsiteY2" fmla="*/ 2708183 h 6400952"/>
              <a:gd name="connsiteX3" fmla="*/ 12227169 w 12227169"/>
              <a:gd name="connsiteY3" fmla="*/ 4730414 h 6400952"/>
              <a:gd name="connsiteX4" fmla="*/ 12209585 w 12227169"/>
              <a:gd name="connsiteY4" fmla="*/ 6400952 h 6400952"/>
              <a:gd name="connsiteX5" fmla="*/ 17585 w 12227169"/>
              <a:gd name="connsiteY5" fmla="*/ 6400952 h 6400952"/>
              <a:gd name="connsiteX6" fmla="*/ 0 w 12227169"/>
              <a:gd name="connsiteY6" fmla="*/ 152 h 6400952"/>
              <a:gd name="connsiteX0" fmla="*/ 0 w 12227169"/>
              <a:gd name="connsiteY0" fmla="*/ 152 h 6400952"/>
              <a:gd name="connsiteX1" fmla="*/ 4185139 w 12227169"/>
              <a:gd name="connsiteY1" fmla="*/ 2655430 h 6400952"/>
              <a:gd name="connsiteX2" fmla="*/ 9583616 w 12227169"/>
              <a:gd name="connsiteY2" fmla="*/ 3270890 h 6400952"/>
              <a:gd name="connsiteX3" fmla="*/ 12227169 w 12227169"/>
              <a:gd name="connsiteY3" fmla="*/ 4730414 h 6400952"/>
              <a:gd name="connsiteX4" fmla="*/ 12209585 w 12227169"/>
              <a:gd name="connsiteY4" fmla="*/ 6400952 h 6400952"/>
              <a:gd name="connsiteX5" fmla="*/ 17585 w 12227169"/>
              <a:gd name="connsiteY5" fmla="*/ 6400952 h 6400952"/>
              <a:gd name="connsiteX6" fmla="*/ 0 w 12227169"/>
              <a:gd name="connsiteY6" fmla="*/ 152 h 6400952"/>
              <a:gd name="connsiteX0" fmla="*/ 0 w 12227169"/>
              <a:gd name="connsiteY0" fmla="*/ 258 h 6401058"/>
              <a:gd name="connsiteX1" fmla="*/ 3147647 w 12227169"/>
              <a:gd name="connsiteY1" fmla="*/ 1530121 h 6401058"/>
              <a:gd name="connsiteX2" fmla="*/ 9583616 w 12227169"/>
              <a:gd name="connsiteY2" fmla="*/ 3270996 h 6401058"/>
              <a:gd name="connsiteX3" fmla="*/ 12227169 w 12227169"/>
              <a:gd name="connsiteY3" fmla="*/ 4730520 h 6401058"/>
              <a:gd name="connsiteX4" fmla="*/ 12209585 w 12227169"/>
              <a:gd name="connsiteY4" fmla="*/ 6401058 h 6401058"/>
              <a:gd name="connsiteX5" fmla="*/ 17585 w 12227169"/>
              <a:gd name="connsiteY5" fmla="*/ 6401058 h 6401058"/>
              <a:gd name="connsiteX6" fmla="*/ 0 w 12227169"/>
              <a:gd name="connsiteY6" fmla="*/ 258 h 6401058"/>
              <a:gd name="connsiteX0" fmla="*/ 0 w 12227169"/>
              <a:gd name="connsiteY0" fmla="*/ 258 h 6401058"/>
              <a:gd name="connsiteX1" fmla="*/ 3147647 w 12227169"/>
              <a:gd name="connsiteY1" fmla="*/ 1530121 h 6401058"/>
              <a:gd name="connsiteX2" fmla="*/ 9583616 w 12227169"/>
              <a:gd name="connsiteY2" fmla="*/ 3270996 h 6401058"/>
              <a:gd name="connsiteX3" fmla="*/ 12227169 w 12227169"/>
              <a:gd name="connsiteY3" fmla="*/ 4730520 h 6401058"/>
              <a:gd name="connsiteX4" fmla="*/ 12209585 w 12227169"/>
              <a:gd name="connsiteY4" fmla="*/ 6401058 h 6401058"/>
              <a:gd name="connsiteX5" fmla="*/ 17585 w 12227169"/>
              <a:gd name="connsiteY5" fmla="*/ 6401058 h 6401058"/>
              <a:gd name="connsiteX6" fmla="*/ 0 w 12227169"/>
              <a:gd name="connsiteY6" fmla="*/ 258 h 6401058"/>
              <a:gd name="connsiteX0" fmla="*/ 0 w 12227169"/>
              <a:gd name="connsiteY0" fmla="*/ 560 h 6401360"/>
              <a:gd name="connsiteX1" fmla="*/ 3147647 w 12227169"/>
              <a:gd name="connsiteY1" fmla="*/ 1530423 h 6401360"/>
              <a:gd name="connsiteX2" fmla="*/ 9583616 w 12227169"/>
              <a:gd name="connsiteY2" fmla="*/ 3271298 h 6401360"/>
              <a:gd name="connsiteX3" fmla="*/ 12227169 w 12227169"/>
              <a:gd name="connsiteY3" fmla="*/ 4730822 h 6401360"/>
              <a:gd name="connsiteX4" fmla="*/ 12209585 w 12227169"/>
              <a:gd name="connsiteY4" fmla="*/ 6401360 h 6401360"/>
              <a:gd name="connsiteX5" fmla="*/ 17585 w 12227169"/>
              <a:gd name="connsiteY5" fmla="*/ 6401360 h 6401360"/>
              <a:gd name="connsiteX6" fmla="*/ 0 w 12227169"/>
              <a:gd name="connsiteY6" fmla="*/ 560 h 6401360"/>
              <a:gd name="connsiteX0" fmla="*/ 0 w 12227169"/>
              <a:gd name="connsiteY0" fmla="*/ 560 h 6401360"/>
              <a:gd name="connsiteX1" fmla="*/ 3147647 w 12227169"/>
              <a:gd name="connsiteY1" fmla="*/ 1530423 h 6401360"/>
              <a:gd name="connsiteX2" fmla="*/ 9653955 w 12227169"/>
              <a:gd name="connsiteY2" fmla="*/ 3570236 h 6401360"/>
              <a:gd name="connsiteX3" fmla="*/ 12227169 w 12227169"/>
              <a:gd name="connsiteY3" fmla="*/ 4730822 h 6401360"/>
              <a:gd name="connsiteX4" fmla="*/ 12209585 w 12227169"/>
              <a:gd name="connsiteY4" fmla="*/ 6401360 h 6401360"/>
              <a:gd name="connsiteX5" fmla="*/ 17585 w 12227169"/>
              <a:gd name="connsiteY5" fmla="*/ 6401360 h 6401360"/>
              <a:gd name="connsiteX6" fmla="*/ 0 w 12227169"/>
              <a:gd name="connsiteY6" fmla="*/ 560 h 6401360"/>
              <a:gd name="connsiteX0" fmla="*/ 0 w 12227169"/>
              <a:gd name="connsiteY0" fmla="*/ 472 h 6401272"/>
              <a:gd name="connsiteX1" fmla="*/ 3147647 w 12227169"/>
              <a:gd name="connsiteY1" fmla="*/ 1530335 h 6401272"/>
              <a:gd name="connsiteX2" fmla="*/ 9653955 w 12227169"/>
              <a:gd name="connsiteY2" fmla="*/ 3570148 h 6401272"/>
              <a:gd name="connsiteX3" fmla="*/ 12227169 w 12227169"/>
              <a:gd name="connsiteY3" fmla="*/ 4730734 h 6401272"/>
              <a:gd name="connsiteX4" fmla="*/ 12209585 w 12227169"/>
              <a:gd name="connsiteY4" fmla="*/ 6401272 h 6401272"/>
              <a:gd name="connsiteX5" fmla="*/ 17585 w 12227169"/>
              <a:gd name="connsiteY5" fmla="*/ 6401272 h 6401272"/>
              <a:gd name="connsiteX6" fmla="*/ 0 w 12227169"/>
              <a:gd name="connsiteY6" fmla="*/ 472 h 640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27169" h="6401272">
                <a:moveTo>
                  <a:pt x="0" y="472"/>
                </a:moveTo>
                <a:cubicBezTo>
                  <a:pt x="709247" y="-22974"/>
                  <a:pt x="2157047" y="832812"/>
                  <a:pt x="3147647" y="1530335"/>
                </a:cubicBezTo>
                <a:cubicBezTo>
                  <a:pt x="5369171" y="3025027"/>
                  <a:pt x="8058639" y="3417748"/>
                  <a:pt x="9653955" y="3570148"/>
                </a:cubicBezTo>
                <a:cubicBezTo>
                  <a:pt x="11249270" y="3898395"/>
                  <a:pt x="11991731" y="3962873"/>
                  <a:pt x="12227169" y="4730734"/>
                </a:cubicBezTo>
                <a:lnTo>
                  <a:pt x="12209585" y="6401272"/>
                </a:lnTo>
                <a:lnTo>
                  <a:pt x="17585" y="6401272"/>
                </a:lnTo>
                <a:cubicBezTo>
                  <a:pt x="11723" y="4267672"/>
                  <a:pt x="5862" y="2134072"/>
                  <a:pt x="0" y="472"/>
                </a:cubicBezTo>
                <a:close/>
              </a:path>
            </a:pathLst>
          </a:custGeom>
          <a:gradFill>
            <a:gsLst>
              <a:gs pos="63000">
                <a:srgbClr val="8C7E80"/>
              </a:gs>
              <a:gs pos="100000">
                <a:srgbClr val="4B4B4B"/>
              </a:gs>
              <a:gs pos="0">
                <a:srgbClr val="F6D2D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dirty="0">
              <a:solidFill>
                <a:srgbClr val="005C4F"/>
              </a:solidFill>
              <a:latin typeface="#9Slide03 Oswald" panose="00000500000000000000" pitchFamily="2" charset="0"/>
            </a:endParaRPr>
          </a:p>
        </p:txBody>
      </p:sp>
      <p:sp>
        <p:nvSpPr>
          <p:cNvPr id="7" name="Rectangle: Rounded Corners 6">
            <a:extLst>
              <a:ext uri="{FF2B5EF4-FFF2-40B4-BE49-F238E27FC236}">
                <a16:creationId xmlns:a16="http://schemas.microsoft.com/office/drawing/2014/main" id="{C91C0C12-D4F3-41E6-8BDD-B8E13A9F66D5}"/>
              </a:ext>
            </a:extLst>
          </p:cNvPr>
          <p:cNvSpPr>
            <a:spLocks noGrp="1" noRot="1" noMove="1" noResize="1" noEditPoints="1" noAdjustHandles="1" noChangeArrowheads="1" noChangeShapeType="1"/>
          </p:cNvSpPr>
          <p:nvPr/>
        </p:nvSpPr>
        <p:spPr>
          <a:xfrm>
            <a:off x="-188240" y="-247472"/>
            <a:ext cx="12380240" cy="7882711"/>
          </a:xfrm>
          <a:prstGeom prst="roundRect">
            <a:avLst>
              <a:gd name="adj" fmla="val 0"/>
            </a:avLst>
          </a:prstGeom>
          <a:blipFill>
            <a:blip r:embed="rId2">
              <a:alphaModFix/>
            </a:blip>
            <a:stretch>
              <a:fillRect/>
            </a:stretch>
          </a:blip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rgbClr val="005C4F"/>
              </a:solidFill>
              <a:latin typeface="#9Slide03 Oswald" panose="00000500000000000000" pitchFamily="2" charset="0"/>
            </a:endParaRPr>
          </a:p>
        </p:txBody>
      </p:sp>
      <p:grpSp>
        <p:nvGrpSpPr>
          <p:cNvPr id="9" name="Group 8">
            <a:extLst>
              <a:ext uri="{FF2B5EF4-FFF2-40B4-BE49-F238E27FC236}">
                <a16:creationId xmlns:a16="http://schemas.microsoft.com/office/drawing/2014/main" id="{93A1707C-692F-49DB-A85F-84BBC96C1680}"/>
              </a:ext>
            </a:extLst>
          </p:cNvPr>
          <p:cNvGrpSpPr/>
          <p:nvPr/>
        </p:nvGrpSpPr>
        <p:grpSpPr>
          <a:xfrm>
            <a:off x="2291272" y="7442485"/>
            <a:ext cx="7200001" cy="6201632"/>
            <a:chOff x="2387801" y="391288"/>
            <a:chExt cx="7200001" cy="6201632"/>
          </a:xfrm>
        </p:grpSpPr>
        <p:sp>
          <p:nvSpPr>
            <p:cNvPr id="2" name="Rectangle 1">
              <a:extLst>
                <a:ext uri="{FF2B5EF4-FFF2-40B4-BE49-F238E27FC236}">
                  <a16:creationId xmlns:a16="http://schemas.microsoft.com/office/drawing/2014/main" id="{359A19E3-1C3F-4BC9-A39A-13C1CA14F2E8}"/>
                </a:ext>
              </a:extLst>
            </p:cNvPr>
            <p:cNvSpPr/>
            <p:nvPr/>
          </p:nvSpPr>
          <p:spPr>
            <a:xfrm>
              <a:off x="2387802" y="2979473"/>
              <a:ext cx="7200000" cy="3600000"/>
            </a:xfrm>
            <a:prstGeom prst="rect">
              <a:avLst/>
            </a:prstGeom>
            <a:solidFill>
              <a:schemeClr val="tx1">
                <a:lumMod val="65000"/>
                <a:lumOff val="3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rgbClr val="005C4F"/>
                </a:solidFill>
                <a:latin typeface="#9Slide03 Oswald" panose="00000500000000000000" pitchFamily="2" charset="0"/>
              </a:endParaRPr>
            </a:p>
          </p:txBody>
        </p:sp>
        <p:sp>
          <p:nvSpPr>
            <p:cNvPr id="13" name="Flowchart: Extract 4">
              <a:extLst>
                <a:ext uri="{FF2B5EF4-FFF2-40B4-BE49-F238E27FC236}">
                  <a16:creationId xmlns:a16="http://schemas.microsoft.com/office/drawing/2014/main" id="{11DFCC9B-CF2A-4779-914C-28698CC931F6}"/>
                </a:ext>
              </a:extLst>
            </p:cNvPr>
            <p:cNvSpPr/>
            <p:nvPr/>
          </p:nvSpPr>
          <p:spPr>
            <a:xfrm>
              <a:off x="2391188" y="391288"/>
              <a:ext cx="7196613" cy="2601631"/>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0051 h 10051"/>
                <a:gd name="connsiteX1" fmla="*/ 5203 w 10000"/>
                <a:gd name="connsiteY1" fmla="*/ 0 h 10051"/>
                <a:gd name="connsiteX2" fmla="*/ 10000 w 10000"/>
                <a:gd name="connsiteY2" fmla="*/ 10051 h 10051"/>
                <a:gd name="connsiteX3" fmla="*/ 0 w 10000"/>
                <a:gd name="connsiteY3" fmla="*/ 10051 h 10051"/>
                <a:gd name="connsiteX0" fmla="*/ 0 w 10000"/>
                <a:gd name="connsiteY0" fmla="*/ 10051 h 10051"/>
                <a:gd name="connsiteX1" fmla="*/ 5166 w 10000"/>
                <a:gd name="connsiteY1" fmla="*/ 0 h 10051"/>
                <a:gd name="connsiteX2" fmla="*/ 10000 w 10000"/>
                <a:gd name="connsiteY2" fmla="*/ 10051 h 10051"/>
                <a:gd name="connsiteX3" fmla="*/ 0 w 10000"/>
                <a:gd name="connsiteY3" fmla="*/ 10051 h 10051"/>
              </a:gdLst>
              <a:ahLst/>
              <a:cxnLst>
                <a:cxn ang="0">
                  <a:pos x="connsiteX0" y="connsiteY0"/>
                </a:cxn>
                <a:cxn ang="0">
                  <a:pos x="connsiteX1" y="connsiteY1"/>
                </a:cxn>
                <a:cxn ang="0">
                  <a:pos x="connsiteX2" y="connsiteY2"/>
                </a:cxn>
                <a:cxn ang="0">
                  <a:pos x="connsiteX3" y="connsiteY3"/>
                </a:cxn>
              </a:cxnLst>
              <a:rect l="l" t="t" r="r" b="b"/>
              <a:pathLst>
                <a:path w="10000" h="10051">
                  <a:moveTo>
                    <a:pt x="0" y="10051"/>
                  </a:moveTo>
                  <a:lnTo>
                    <a:pt x="5166" y="0"/>
                  </a:lnTo>
                  <a:lnTo>
                    <a:pt x="10000" y="10051"/>
                  </a:lnTo>
                  <a:lnTo>
                    <a:pt x="0" y="10051"/>
                  </a:lnTo>
                  <a:close/>
                </a:path>
              </a:pathLst>
            </a:custGeom>
            <a:solidFill>
              <a:schemeClr val="tx1">
                <a:lumMod val="65000"/>
                <a:lumOff val="3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rgbClr val="005C4F"/>
                </a:solidFill>
                <a:latin typeface="#9Slide03 Oswald" panose="00000500000000000000" pitchFamily="2" charset="0"/>
              </a:endParaRPr>
            </a:p>
          </p:txBody>
        </p:sp>
        <p:grpSp>
          <p:nvGrpSpPr>
            <p:cNvPr id="6" name="Group 5">
              <a:extLst>
                <a:ext uri="{FF2B5EF4-FFF2-40B4-BE49-F238E27FC236}">
                  <a16:creationId xmlns:a16="http://schemas.microsoft.com/office/drawing/2014/main" id="{B61F1534-CDE8-4300-A5EE-2DAABA675488}"/>
                </a:ext>
              </a:extLst>
            </p:cNvPr>
            <p:cNvGrpSpPr/>
            <p:nvPr/>
          </p:nvGrpSpPr>
          <p:grpSpPr>
            <a:xfrm>
              <a:off x="2387801" y="2992919"/>
              <a:ext cx="7200000" cy="3600001"/>
              <a:chOff x="2372998" y="1262648"/>
              <a:chExt cx="7200000" cy="3600001"/>
            </a:xfrm>
            <a:solidFill>
              <a:schemeClr val="bg1">
                <a:lumMod val="65000"/>
              </a:schemeClr>
            </a:solidFill>
          </p:grpSpPr>
          <p:sp>
            <p:nvSpPr>
              <p:cNvPr id="3" name="Flowchart: Extract 2">
                <a:extLst>
                  <a:ext uri="{FF2B5EF4-FFF2-40B4-BE49-F238E27FC236}">
                    <a16:creationId xmlns:a16="http://schemas.microsoft.com/office/drawing/2014/main" id="{04ADEC33-7825-4AB2-8693-F446BA60351D}"/>
                  </a:ext>
                </a:extLst>
              </p:cNvPr>
              <p:cNvSpPr/>
              <p:nvPr/>
            </p:nvSpPr>
            <p:spPr>
              <a:xfrm rot="5400000" flipH="1">
                <a:off x="2429995" y="1205651"/>
                <a:ext cx="3596613" cy="3710608"/>
              </a:xfrm>
              <a:prstGeom prst="flowChartExtra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rgbClr val="005C4F"/>
                  </a:solidFill>
                  <a:latin typeface="#9Slide03 Oswald" panose="00000500000000000000" pitchFamily="2" charset="0"/>
                </a:endParaRPr>
              </a:p>
            </p:txBody>
          </p:sp>
          <p:sp>
            <p:nvSpPr>
              <p:cNvPr id="4" name="Flowchart: Extract 3">
                <a:extLst>
                  <a:ext uri="{FF2B5EF4-FFF2-40B4-BE49-F238E27FC236}">
                    <a16:creationId xmlns:a16="http://schemas.microsoft.com/office/drawing/2014/main" id="{6ED5D120-54BF-44AC-93C1-FA8046985F09}"/>
                  </a:ext>
                </a:extLst>
              </p:cNvPr>
              <p:cNvSpPr/>
              <p:nvPr/>
            </p:nvSpPr>
            <p:spPr>
              <a:xfrm rot="16200000">
                <a:off x="6029996" y="1319647"/>
                <a:ext cx="3596613" cy="3489391"/>
              </a:xfrm>
              <a:prstGeom prst="flowChartExtra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rgbClr val="005C4F"/>
                  </a:solidFill>
                  <a:latin typeface="#9Slide03 Oswald" panose="00000500000000000000" pitchFamily="2" charset="0"/>
                </a:endParaRPr>
              </a:p>
            </p:txBody>
          </p:sp>
          <p:sp>
            <p:nvSpPr>
              <p:cNvPr id="5" name="Flowchart: Extract 4">
                <a:extLst>
                  <a:ext uri="{FF2B5EF4-FFF2-40B4-BE49-F238E27FC236}">
                    <a16:creationId xmlns:a16="http://schemas.microsoft.com/office/drawing/2014/main" id="{5374791D-0B0F-4D81-8FC6-25C5CD811EE7}"/>
                  </a:ext>
                </a:extLst>
              </p:cNvPr>
              <p:cNvSpPr/>
              <p:nvPr/>
            </p:nvSpPr>
            <p:spPr>
              <a:xfrm>
                <a:off x="2376384" y="2257630"/>
                <a:ext cx="7196613" cy="2601631"/>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0051 h 10051"/>
                  <a:gd name="connsiteX1" fmla="*/ 5203 w 10000"/>
                  <a:gd name="connsiteY1" fmla="*/ 0 h 10051"/>
                  <a:gd name="connsiteX2" fmla="*/ 10000 w 10000"/>
                  <a:gd name="connsiteY2" fmla="*/ 10051 h 10051"/>
                  <a:gd name="connsiteX3" fmla="*/ 0 w 10000"/>
                  <a:gd name="connsiteY3" fmla="*/ 10051 h 10051"/>
                  <a:gd name="connsiteX0" fmla="*/ 0 w 10000"/>
                  <a:gd name="connsiteY0" fmla="*/ 10051 h 10051"/>
                  <a:gd name="connsiteX1" fmla="*/ 5166 w 10000"/>
                  <a:gd name="connsiteY1" fmla="*/ 0 h 10051"/>
                  <a:gd name="connsiteX2" fmla="*/ 10000 w 10000"/>
                  <a:gd name="connsiteY2" fmla="*/ 10051 h 10051"/>
                  <a:gd name="connsiteX3" fmla="*/ 0 w 10000"/>
                  <a:gd name="connsiteY3" fmla="*/ 10051 h 10051"/>
                </a:gdLst>
                <a:ahLst/>
                <a:cxnLst>
                  <a:cxn ang="0">
                    <a:pos x="connsiteX0" y="connsiteY0"/>
                  </a:cxn>
                  <a:cxn ang="0">
                    <a:pos x="connsiteX1" y="connsiteY1"/>
                  </a:cxn>
                  <a:cxn ang="0">
                    <a:pos x="connsiteX2" y="connsiteY2"/>
                  </a:cxn>
                  <a:cxn ang="0">
                    <a:pos x="connsiteX3" y="connsiteY3"/>
                  </a:cxn>
                </a:cxnLst>
                <a:rect l="l" t="t" r="r" b="b"/>
                <a:pathLst>
                  <a:path w="10000" h="10051">
                    <a:moveTo>
                      <a:pt x="0" y="10051"/>
                    </a:moveTo>
                    <a:lnTo>
                      <a:pt x="5166" y="0"/>
                    </a:lnTo>
                    <a:lnTo>
                      <a:pt x="10000" y="10051"/>
                    </a:lnTo>
                    <a:lnTo>
                      <a:pt x="0" y="10051"/>
                    </a:ln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rgbClr val="005C4F"/>
                  </a:solidFill>
                  <a:latin typeface="#9Slide03 Oswald" panose="00000500000000000000" pitchFamily="2" charset="0"/>
                </a:endParaRPr>
              </a:p>
            </p:txBody>
          </p:sp>
        </p:grpSp>
      </p:grpSp>
      <p:sp>
        <p:nvSpPr>
          <p:cNvPr id="55" name="cau hoi">
            <a:extLst>
              <a:ext uri="{FF2B5EF4-FFF2-40B4-BE49-F238E27FC236}">
                <a16:creationId xmlns:a16="http://schemas.microsoft.com/office/drawing/2014/main" id="{CDC05105-01E8-C241-09C6-F2760869501C}"/>
              </a:ext>
            </a:extLst>
          </p:cNvPr>
          <p:cNvSpPr txBox="1"/>
          <p:nvPr/>
        </p:nvSpPr>
        <p:spPr>
          <a:xfrm>
            <a:off x="3045711" y="1124173"/>
            <a:ext cx="5745851" cy="2362185"/>
          </a:xfrm>
          <a:prstGeom prst="rect">
            <a:avLst/>
          </a:prstGeom>
          <a:noFill/>
        </p:spPr>
        <p:txBody>
          <a:bodyPr vert="horz" wrap="square" rtlCol="0">
            <a:spAutoFit/>
          </a:bodyPr>
          <a:lstStyle/>
          <a:p>
            <a:pPr algn="ctr">
              <a:lnSpc>
                <a:spcPct val="107000"/>
              </a:lnSpc>
              <a:spcAft>
                <a:spcPts val="800"/>
              </a:spcAft>
            </a:pPr>
            <a:r>
              <a:rPr lang="en-US" sz="3200">
                <a:latin typeface="#9Slide07 Staccato " panose="02040603050506020204" pitchFamily="18" charset="0"/>
              </a:rPr>
              <a:t>Chữ người tử tù được trích trong tập truyện nào dưới đây?</a:t>
            </a:r>
          </a:p>
          <a:p>
            <a:pPr algn="ctr">
              <a:lnSpc>
                <a:spcPct val="107000"/>
              </a:lnSpc>
              <a:spcAft>
                <a:spcPts val="800"/>
              </a:spcAft>
            </a:pPr>
            <a:endParaRPr lang="en-US" sz="3200">
              <a:latin typeface="#9Slide07 Staccato " panose="02040603050506020204" pitchFamily="18" charset="0"/>
            </a:endParaRPr>
          </a:p>
          <a:p>
            <a:pPr marL="0" marR="0" algn="ctr">
              <a:lnSpc>
                <a:spcPct val="107000"/>
              </a:lnSpc>
              <a:spcBef>
                <a:spcPts val="0"/>
              </a:spcBef>
              <a:spcAft>
                <a:spcPts val="800"/>
              </a:spcAft>
            </a:pPr>
            <a:endParaRPr lang="en-US" sz="3200">
              <a:latin typeface="#9Slide07 Staccato " panose="02040603050506020204" pitchFamily="18" charset="0"/>
            </a:endParaRPr>
          </a:p>
        </p:txBody>
      </p:sp>
      <p:sp>
        <p:nvSpPr>
          <p:cNvPr id="10" name="CHAM TRON 2">
            <a:extLst>
              <a:ext uri="{FF2B5EF4-FFF2-40B4-BE49-F238E27FC236}">
                <a16:creationId xmlns:a16="http://schemas.microsoft.com/office/drawing/2014/main" id="{7BB11BF9-8C27-A1A1-C2EC-AD39B3BF2FA1}"/>
              </a:ext>
            </a:extLst>
          </p:cNvPr>
          <p:cNvSpPr/>
          <p:nvPr/>
        </p:nvSpPr>
        <p:spPr>
          <a:xfrm>
            <a:off x="8337673" y="406910"/>
            <a:ext cx="360000" cy="360000"/>
          </a:xfrm>
          <a:prstGeom prst="flowChartConnector">
            <a:avLst/>
          </a:prstGeom>
          <a:solidFill>
            <a:srgbClr val="7C9B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5C4F"/>
              </a:solidFill>
              <a:latin typeface="#9Slide03 Oswald" panose="00000500000000000000" pitchFamily="2" charset="0"/>
            </a:endParaRPr>
          </a:p>
        </p:txBody>
      </p:sp>
      <p:sp>
        <p:nvSpPr>
          <p:cNvPr id="11" name="DAP AN DUNG">
            <a:extLst>
              <a:ext uri="{FF2B5EF4-FFF2-40B4-BE49-F238E27FC236}">
                <a16:creationId xmlns:a16="http://schemas.microsoft.com/office/drawing/2014/main" id="{962A2A8B-E77D-32C0-DF92-7E66EC03E611}"/>
              </a:ext>
            </a:extLst>
          </p:cNvPr>
          <p:cNvSpPr/>
          <p:nvPr/>
        </p:nvSpPr>
        <p:spPr>
          <a:xfrm>
            <a:off x="8803136" y="406910"/>
            <a:ext cx="360000" cy="360000"/>
          </a:xfrm>
          <a:prstGeom prst="flowChartConnector">
            <a:avLst/>
          </a:prstGeom>
          <a:solidFill>
            <a:srgbClr val="446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5C4F"/>
              </a:solidFill>
              <a:latin typeface="#9Slide03 Oswald" panose="00000500000000000000" pitchFamily="2" charset="0"/>
            </a:endParaRPr>
          </a:p>
        </p:txBody>
      </p:sp>
      <p:sp>
        <p:nvSpPr>
          <p:cNvPr id="12" name="CHAM TRON">
            <a:extLst>
              <a:ext uri="{FF2B5EF4-FFF2-40B4-BE49-F238E27FC236}">
                <a16:creationId xmlns:a16="http://schemas.microsoft.com/office/drawing/2014/main" id="{2AC417BF-1CC2-9627-AE7A-5BE48F75A257}"/>
              </a:ext>
            </a:extLst>
          </p:cNvPr>
          <p:cNvSpPr/>
          <p:nvPr/>
        </p:nvSpPr>
        <p:spPr>
          <a:xfrm>
            <a:off x="7872209" y="406910"/>
            <a:ext cx="360000" cy="360000"/>
          </a:xfrm>
          <a:prstGeom prst="flowChartConnector">
            <a:avLst/>
          </a:prstGeom>
          <a:solidFill>
            <a:srgbClr val="C6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5C4F"/>
              </a:solidFill>
              <a:latin typeface="#9Slide03 Oswald" panose="00000500000000000000" pitchFamily="2" charset="0"/>
            </a:endParaRPr>
          </a:p>
        </p:txBody>
      </p:sp>
      <p:sp>
        <p:nvSpPr>
          <p:cNvPr id="119" name="CHAM TRON 2">
            <a:extLst>
              <a:ext uri="{FF2B5EF4-FFF2-40B4-BE49-F238E27FC236}">
                <a16:creationId xmlns:a16="http://schemas.microsoft.com/office/drawing/2014/main" id="{0884ECA9-C0E5-99C4-FA89-B10CAECDE681}"/>
              </a:ext>
            </a:extLst>
          </p:cNvPr>
          <p:cNvSpPr/>
          <p:nvPr/>
        </p:nvSpPr>
        <p:spPr>
          <a:xfrm>
            <a:off x="8337673" y="406909"/>
            <a:ext cx="360000" cy="360000"/>
          </a:xfrm>
          <a:prstGeom prst="flowChartConnector">
            <a:avLst/>
          </a:prstGeom>
          <a:solidFill>
            <a:srgbClr val="7C9B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5C4F"/>
              </a:solidFill>
              <a:latin typeface="#9Slide03 Oswald" panose="00000500000000000000" pitchFamily="2" charset="0"/>
            </a:endParaRPr>
          </a:p>
        </p:txBody>
      </p:sp>
      <p:sp>
        <p:nvSpPr>
          <p:cNvPr id="120" name="DAP AN DUNG">
            <a:extLst>
              <a:ext uri="{FF2B5EF4-FFF2-40B4-BE49-F238E27FC236}">
                <a16:creationId xmlns:a16="http://schemas.microsoft.com/office/drawing/2014/main" id="{E0602893-450E-536F-AB41-5D6056F38800}"/>
              </a:ext>
            </a:extLst>
          </p:cNvPr>
          <p:cNvSpPr/>
          <p:nvPr/>
        </p:nvSpPr>
        <p:spPr>
          <a:xfrm>
            <a:off x="8803136" y="406909"/>
            <a:ext cx="360000" cy="360000"/>
          </a:xfrm>
          <a:prstGeom prst="flowChartConnector">
            <a:avLst/>
          </a:prstGeom>
          <a:solidFill>
            <a:srgbClr val="446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5C4F"/>
              </a:solidFill>
              <a:latin typeface="#9Slide03 Oswald" panose="00000500000000000000" pitchFamily="2" charset="0"/>
            </a:endParaRPr>
          </a:p>
        </p:txBody>
      </p:sp>
      <p:sp>
        <p:nvSpPr>
          <p:cNvPr id="121" name="CHAM TRON">
            <a:extLst>
              <a:ext uri="{FF2B5EF4-FFF2-40B4-BE49-F238E27FC236}">
                <a16:creationId xmlns:a16="http://schemas.microsoft.com/office/drawing/2014/main" id="{9D7E054D-F8D8-8024-3C74-79C2699D6507}"/>
              </a:ext>
            </a:extLst>
          </p:cNvPr>
          <p:cNvSpPr/>
          <p:nvPr/>
        </p:nvSpPr>
        <p:spPr>
          <a:xfrm>
            <a:off x="7872209" y="406909"/>
            <a:ext cx="360000" cy="360000"/>
          </a:xfrm>
          <a:prstGeom prst="flowChartConnector">
            <a:avLst/>
          </a:prstGeom>
          <a:solidFill>
            <a:srgbClr val="C6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5C4F"/>
              </a:solidFill>
              <a:latin typeface="#9Slide03 Oswald" panose="00000500000000000000" pitchFamily="2" charset="0"/>
            </a:endParaRPr>
          </a:p>
        </p:txBody>
      </p:sp>
      <p:sp>
        <p:nvSpPr>
          <p:cNvPr id="51" name="A">
            <a:extLst>
              <a:ext uri="{FF2B5EF4-FFF2-40B4-BE49-F238E27FC236}">
                <a16:creationId xmlns:a16="http://schemas.microsoft.com/office/drawing/2014/main" id="{1B73C776-8DED-FAFD-D125-74933B74C604}"/>
              </a:ext>
            </a:extLst>
          </p:cNvPr>
          <p:cNvSpPr/>
          <p:nvPr/>
        </p:nvSpPr>
        <p:spPr>
          <a:xfrm>
            <a:off x="2634566" y="2428807"/>
            <a:ext cx="6856705" cy="1221435"/>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A. Một chuyến đi</a:t>
            </a:r>
          </a:p>
        </p:txBody>
      </p:sp>
      <p:sp>
        <p:nvSpPr>
          <p:cNvPr id="52" name="B">
            <a:extLst>
              <a:ext uri="{FF2B5EF4-FFF2-40B4-BE49-F238E27FC236}">
                <a16:creationId xmlns:a16="http://schemas.microsoft.com/office/drawing/2014/main" id="{E62EB820-E643-95CC-1632-697F46DB2F14}"/>
              </a:ext>
            </a:extLst>
          </p:cNvPr>
          <p:cNvSpPr/>
          <p:nvPr/>
        </p:nvSpPr>
        <p:spPr>
          <a:xfrm>
            <a:off x="2634566" y="3245705"/>
            <a:ext cx="6856705" cy="1221435"/>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B. Vang bóng một thời</a:t>
            </a:r>
          </a:p>
        </p:txBody>
      </p:sp>
      <p:sp>
        <p:nvSpPr>
          <p:cNvPr id="53" name="C">
            <a:extLst>
              <a:ext uri="{FF2B5EF4-FFF2-40B4-BE49-F238E27FC236}">
                <a16:creationId xmlns:a16="http://schemas.microsoft.com/office/drawing/2014/main" id="{44E328AC-6E1D-7CA0-2672-B7B74FA473A3}"/>
              </a:ext>
            </a:extLst>
          </p:cNvPr>
          <p:cNvSpPr/>
          <p:nvPr/>
        </p:nvSpPr>
        <p:spPr>
          <a:xfrm>
            <a:off x="2634566" y="4062603"/>
            <a:ext cx="6856705" cy="1221435"/>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C. Tao đàn</a:t>
            </a:r>
          </a:p>
        </p:txBody>
      </p:sp>
      <p:sp>
        <p:nvSpPr>
          <p:cNvPr id="56" name="D">
            <a:extLst>
              <a:ext uri="{FF2B5EF4-FFF2-40B4-BE49-F238E27FC236}">
                <a16:creationId xmlns:a16="http://schemas.microsoft.com/office/drawing/2014/main" id="{57D1E514-8B65-2487-FB56-3007EBC3BEF3}"/>
              </a:ext>
            </a:extLst>
          </p:cNvPr>
          <p:cNvSpPr/>
          <p:nvPr/>
        </p:nvSpPr>
        <p:spPr>
          <a:xfrm>
            <a:off x="2634566" y="4879501"/>
            <a:ext cx="6856705" cy="1221435"/>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D. Đường vui</a:t>
            </a:r>
          </a:p>
        </p:txBody>
      </p:sp>
      <p:sp>
        <p:nvSpPr>
          <p:cNvPr id="54" name="NEN1">
            <a:hlinkClick r:id="rId4" action="ppaction://hlinksldjump"/>
            <a:extLst>
              <a:ext uri="{FF2B5EF4-FFF2-40B4-BE49-F238E27FC236}">
                <a16:creationId xmlns:a16="http://schemas.microsoft.com/office/drawing/2014/main" id="{1D41C0AB-6CDA-2C84-E84B-CDF7ADC245FB}"/>
              </a:ext>
            </a:extLst>
          </p:cNvPr>
          <p:cNvSpPr/>
          <p:nvPr/>
        </p:nvSpPr>
        <p:spPr>
          <a:xfrm rot="5400000" flipH="1" flipV="1">
            <a:off x="11435493" y="6685978"/>
            <a:ext cx="782500" cy="730514"/>
          </a:xfrm>
          <a:prstGeom prst="rtTriangle">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5C4F"/>
              </a:solidFill>
              <a:latin typeface="#9Slide03 Oswald" panose="00000500000000000000" pitchFamily="2" charset="0"/>
              <a:cs typeface="+mn-ea"/>
              <a:sym typeface="+mn-lt"/>
            </a:endParaRPr>
          </a:p>
        </p:txBody>
      </p:sp>
    </p:spTree>
    <p:extLst>
      <p:ext uri="{BB962C8B-B14F-4D97-AF65-F5344CB8AC3E}">
        <p14:creationId xmlns:p14="http://schemas.microsoft.com/office/powerpoint/2010/main" val="4051374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repeatCount="indefinite" fill="hold" grpId="0" nodeType="withEffect">
                                  <p:stCondLst>
                                    <p:cond delay="0"/>
                                  </p:stCondLst>
                                  <p:childTnLst>
                                    <p:animEffect transition="out" filter="fade">
                                      <p:cBhvr>
                                        <p:cTn id="6" dur="1250"/>
                                        <p:tgtEl>
                                          <p:spTgt spid="121"/>
                                        </p:tgtEl>
                                      </p:cBhvr>
                                    </p:animEffect>
                                    <p:set>
                                      <p:cBhvr>
                                        <p:cTn id="7" dur="1" fill="hold">
                                          <p:stCondLst>
                                            <p:cond delay="1249"/>
                                          </p:stCondLst>
                                        </p:cTn>
                                        <p:tgtEl>
                                          <p:spTgt spid="121"/>
                                        </p:tgtEl>
                                        <p:attrNameLst>
                                          <p:attrName>style.visibility</p:attrName>
                                        </p:attrNameLst>
                                      </p:cBhvr>
                                      <p:to>
                                        <p:strVal val="hidden"/>
                                      </p:to>
                                    </p:set>
                                  </p:childTnLst>
                                </p:cTn>
                              </p:par>
                              <p:par>
                                <p:cTn id="8" presetID="6" presetClass="emph" presetSubtype="0" repeatCount="indefinite" decel="100000" fill="hold" grpId="1" nodeType="withEffect">
                                  <p:stCondLst>
                                    <p:cond delay="0"/>
                                  </p:stCondLst>
                                  <p:childTnLst>
                                    <p:animScale>
                                      <p:cBhvr>
                                        <p:cTn id="9" dur="1250" fill="hold"/>
                                        <p:tgtEl>
                                          <p:spTgt spid="121"/>
                                        </p:tgtEl>
                                      </p:cBhvr>
                                      <p:by x="130000" y="130000"/>
                                    </p:animScale>
                                  </p:childTnLst>
                                </p:cTn>
                              </p:par>
                              <p:par>
                                <p:cTn id="10" presetID="10" presetClass="exit" presetSubtype="0" repeatCount="indefinite" fill="hold" grpId="0" nodeType="withEffect">
                                  <p:stCondLst>
                                    <p:cond delay="0"/>
                                  </p:stCondLst>
                                  <p:childTnLst>
                                    <p:animEffect transition="out" filter="fade">
                                      <p:cBhvr>
                                        <p:cTn id="11" dur="1250"/>
                                        <p:tgtEl>
                                          <p:spTgt spid="119"/>
                                        </p:tgtEl>
                                      </p:cBhvr>
                                    </p:animEffect>
                                    <p:set>
                                      <p:cBhvr>
                                        <p:cTn id="12" dur="1" fill="hold">
                                          <p:stCondLst>
                                            <p:cond delay="1249"/>
                                          </p:stCondLst>
                                        </p:cTn>
                                        <p:tgtEl>
                                          <p:spTgt spid="119"/>
                                        </p:tgtEl>
                                        <p:attrNameLst>
                                          <p:attrName>style.visibility</p:attrName>
                                        </p:attrNameLst>
                                      </p:cBhvr>
                                      <p:to>
                                        <p:strVal val="hidden"/>
                                      </p:to>
                                    </p:set>
                                  </p:childTnLst>
                                </p:cTn>
                              </p:par>
                              <p:par>
                                <p:cTn id="13" presetID="6" presetClass="emph" presetSubtype="0" repeatCount="indefinite" decel="100000" fill="hold" grpId="1" nodeType="withEffect">
                                  <p:stCondLst>
                                    <p:cond delay="0"/>
                                  </p:stCondLst>
                                  <p:childTnLst>
                                    <p:animScale>
                                      <p:cBhvr>
                                        <p:cTn id="14" dur="1250" fill="hold"/>
                                        <p:tgtEl>
                                          <p:spTgt spid="119"/>
                                        </p:tgtEl>
                                      </p:cBhvr>
                                      <p:by x="130000" y="130000"/>
                                    </p:animScale>
                                  </p:childTnLst>
                                </p:cTn>
                              </p:par>
                              <p:par>
                                <p:cTn id="15" presetID="10" presetClass="exit" presetSubtype="0" repeatCount="indefinite" fill="hold" grpId="0" nodeType="withEffect">
                                  <p:stCondLst>
                                    <p:cond delay="0"/>
                                  </p:stCondLst>
                                  <p:childTnLst>
                                    <p:animEffect transition="out" filter="fade">
                                      <p:cBhvr>
                                        <p:cTn id="16" dur="1250"/>
                                        <p:tgtEl>
                                          <p:spTgt spid="120"/>
                                        </p:tgtEl>
                                      </p:cBhvr>
                                    </p:animEffect>
                                    <p:set>
                                      <p:cBhvr>
                                        <p:cTn id="17" dur="1" fill="hold">
                                          <p:stCondLst>
                                            <p:cond delay="1249"/>
                                          </p:stCondLst>
                                        </p:cTn>
                                        <p:tgtEl>
                                          <p:spTgt spid="120"/>
                                        </p:tgtEl>
                                        <p:attrNameLst>
                                          <p:attrName>style.visibility</p:attrName>
                                        </p:attrNameLst>
                                      </p:cBhvr>
                                      <p:to>
                                        <p:strVal val="hidden"/>
                                      </p:to>
                                    </p:set>
                                  </p:childTnLst>
                                </p:cTn>
                              </p:par>
                              <p:par>
                                <p:cTn id="18" presetID="6" presetClass="emph" presetSubtype="0" repeatCount="indefinite" decel="100000" fill="hold" grpId="1" nodeType="withEffect">
                                  <p:stCondLst>
                                    <p:cond delay="0"/>
                                  </p:stCondLst>
                                  <p:childTnLst>
                                    <p:animScale>
                                      <p:cBhvr>
                                        <p:cTn id="19" dur="1250" fill="hold"/>
                                        <p:tgtEl>
                                          <p:spTgt spid="120"/>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1"/>
                    </p:tgtEl>
                  </p:cond>
                </p:stCondLst>
                <p:endSync evt="end" delay="0">
                  <p:rtn val="all"/>
                </p:endSync>
                <p:childTnLst>
                  <p:par>
                    <p:cTn id="21" fill="hold">
                      <p:stCondLst>
                        <p:cond delay="0"/>
                      </p:stCondLst>
                      <p:childTnLst>
                        <p:par>
                          <p:cTn id="22" fill="hold">
                            <p:stCondLst>
                              <p:cond delay="0"/>
                            </p:stCondLst>
                            <p:childTnLst>
                              <p:par>
                                <p:cTn id="23" presetID="3" presetClass="emph" presetSubtype="2" fill="hold" grpId="0" nodeType="clickEffect">
                                  <p:stCondLst>
                                    <p:cond delay="0"/>
                                  </p:stCondLst>
                                  <p:childTnLst>
                                    <p:animClr clrSpc="rgb" dir="cw">
                                      <p:cBhvr override="childStyle">
                                        <p:cTn id="24" dur="2000" fill="hold"/>
                                        <p:tgtEl>
                                          <p:spTgt spid="51"/>
                                        </p:tgtEl>
                                        <p:attrNameLst>
                                          <p:attrName>style.color</p:attrName>
                                        </p:attrNameLst>
                                      </p:cBhvr>
                                      <p:to>
                                        <a:schemeClr val="accent2"/>
                                      </p:to>
                                    </p:animClr>
                                  </p:child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3" presetClass="emph" presetSubtype="2" fill="hold" grpId="0" nodeType="clickEffect">
                                  <p:stCondLst>
                                    <p:cond delay="0"/>
                                  </p:stCondLst>
                                  <p:childTnLst>
                                    <p:animClr clrSpc="rgb" dir="cw">
                                      <p:cBhvr override="childStyle">
                                        <p:cTn id="29" dur="2000" fill="hold"/>
                                        <p:tgtEl>
                                          <p:spTgt spid="52"/>
                                        </p:tgtEl>
                                        <p:attrNameLst>
                                          <p:attrName>style.color</p:attrName>
                                        </p:attrNameLst>
                                      </p:cBhvr>
                                      <p:to>
                                        <a:schemeClr val="accent2"/>
                                      </p:to>
                                    </p:animClr>
                                  </p:childTnLst>
                                </p:cTn>
                              </p:par>
                            </p:childTnLst>
                          </p:cTn>
                        </p:par>
                      </p:childTnLst>
                    </p:cTn>
                  </p:par>
                </p:childTnLst>
              </p:cTn>
              <p:nextCondLst>
                <p:cond evt="onClick" delay="0">
                  <p:tgtEl>
                    <p:spTgt spid="52"/>
                  </p:tgtEl>
                </p:cond>
              </p:nextCondLst>
            </p:seq>
            <p:seq concurrent="1" nextAc="seek">
              <p:cTn id="30" restart="whenNotActive" fill="hold" evtFilter="cancelBubble" nodeType="interactiveSeq">
                <p:stCondLst>
                  <p:cond evt="onClick" delay="0">
                    <p:tgtEl>
                      <p:spTgt spid="53"/>
                    </p:tgtEl>
                  </p:cond>
                </p:stCondLst>
                <p:endSync evt="end" delay="0">
                  <p:rtn val="all"/>
                </p:endSync>
                <p:childTnLst>
                  <p:par>
                    <p:cTn id="31" fill="hold">
                      <p:stCondLst>
                        <p:cond delay="0"/>
                      </p:stCondLst>
                      <p:childTnLst>
                        <p:par>
                          <p:cTn id="32" fill="hold">
                            <p:stCondLst>
                              <p:cond delay="0"/>
                            </p:stCondLst>
                            <p:childTnLst>
                              <p:par>
                                <p:cTn id="33" presetID="3" presetClass="emph" presetSubtype="2" fill="hold" grpId="0" nodeType="clickEffect">
                                  <p:stCondLst>
                                    <p:cond delay="0"/>
                                  </p:stCondLst>
                                  <p:childTnLst>
                                    <p:animClr clrSpc="rgb" dir="cw">
                                      <p:cBhvr override="childStyle">
                                        <p:cTn id="34" dur="2000" fill="hold"/>
                                        <p:tgtEl>
                                          <p:spTgt spid="53"/>
                                        </p:tgtEl>
                                        <p:attrNameLst>
                                          <p:attrName>style.color</p:attrName>
                                        </p:attrNameLst>
                                      </p:cBhvr>
                                      <p:to>
                                        <a:schemeClr val="accent2"/>
                                      </p:to>
                                    </p:animClr>
                                  </p:childTnLst>
                                </p:cTn>
                              </p:par>
                            </p:childTnLst>
                          </p:cTn>
                        </p:par>
                      </p:childTnLst>
                    </p:cTn>
                  </p:par>
                </p:childTnLst>
              </p:cTn>
              <p:nextCondLst>
                <p:cond evt="onClick" delay="0">
                  <p:tgtEl>
                    <p:spTgt spid="53"/>
                  </p:tgtEl>
                </p:cond>
              </p:nextCondLst>
            </p:seq>
            <p:seq concurrent="1" nextAc="seek">
              <p:cTn id="35" restart="whenNotActive" fill="hold" evtFilter="cancelBubble" nodeType="interactiveSeq">
                <p:stCondLst>
                  <p:cond evt="onClick" delay="0">
                    <p:tgtEl>
                      <p:spTgt spid="56"/>
                    </p:tgtEl>
                  </p:cond>
                </p:stCondLst>
                <p:endSync evt="end" delay="0">
                  <p:rtn val="all"/>
                </p:endSync>
                <p:childTnLst>
                  <p:par>
                    <p:cTn id="36" fill="hold">
                      <p:stCondLst>
                        <p:cond delay="0"/>
                      </p:stCondLst>
                      <p:childTnLst>
                        <p:par>
                          <p:cTn id="37" fill="hold">
                            <p:stCondLst>
                              <p:cond delay="0"/>
                            </p:stCondLst>
                            <p:childTnLst>
                              <p:par>
                                <p:cTn id="38" presetID="3" presetClass="emph" presetSubtype="2" fill="hold" grpId="0" nodeType="clickEffect">
                                  <p:stCondLst>
                                    <p:cond delay="0"/>
                                  </p:stCondLst>
                                  <p:childTnLst>
                                    <p:animClr clrSpc="rgb" dir="cw">
                                      <p:cBhvr override="childStyle">
                                        <p:cTn id="39" dur="2000" fill="hold"/>
                                        <p:tgtEl>
                                          <p:spTgt spid="56"/>
                                        </p:tgtEl>
                                        <p:attrNameLst>
                                          <p:attrName>style.color</p:attrName>
                                        </p:attrNameLst>
                                      </p:cBhvr>
                                      <p:to>
                                        <a:schemeClr val="accent2"/>
                                      </p:to>
                                    </p:animClr>
                                  </p:childTnLst>
                                </p:cTn>
                              </p:par>
                            </p:childTnLst>
                          </p:cTn>
                        </p:par>
                      </p:childTnLst>
                    </p:cTn>
                  </p:par>
                </p:childTnLst>
              </p:cTn>
              <p:nextCondLst>
                <p:cond evt="onClick" delay="0">
                  <p:tgtEl>
                    <p:spTgt spid="56"/>
                  </p:tgtEl>
                </p:cond>
              </p:nextCondLst>
            </p:seq>
            <p:seq concurrent="1" nextAc="seek">
              <p:cTn id="40" restart="whenNotActive" fill="hold" evtFilter="cancelBubble" nodeType="interactiveSeq">
                <p:stCondLst>
                  <p:cond evt="onClick" delay="0">
                    <p:tgtEl>
                      <p:spTgt spid="120"/>
                    </p:tgtEl>
                  </p:cond>
                </p:stCondLst>
                <p:endSync evt="end" delay="0">
                  <p:rtn val="all"/>
                </p:endSync>
                <p:childTnLst>
                  <p:par>
                    <p:cTn id="41" fill="hold">
                      <p:stCondLst>
                        <p:cond delay="0"/>
                      </p:stCondLst>
                      <p:childTnLst>
                        <p:par>
                          <p:cTn id="42" fill="hold">
                            <p:stCondLst>
                              <p:cond delay="0"/>
                            </p:stCondLst>
                            <p:childTnLst>
                              <p:par>
                                <p:cTn id="43" presetID="6" presetClass="emph" presetSubtype="0" fill="hold" grpId="1" nodeType="clickEffect">
                                  <p:stCondLst>
                                    <p:cond delay="0"/>
                                  </p:stCondLst>
                                  <p:childTnLst>
                                    <p:animScale>
                                      <p:cBhvr>
                                        <p:cTn id="44" dur="2000" fill="hold"/>
                                        <p:tgtEl>
                                          <p:spTgt spid="52"/>
                                        </p:tgtEl>
                                      </p:cBhvr>
                                      <p:by x="150000" y="150000"/>
                                    </p:animScale>
                                  </p:childTnLst>
                                </p:cTn>
                              </p:par>
                            </p:childTnLst>
                          </p:cTn>
                        </p:par>
                      </p:childTnLst>
                    </p:cTn>
                  </p:par>
                </p:childTnLst>
              </p:cTn>
              <p:nextCondLst>
                <p:cond evt="onClick" delay="0">
                  <p:tgtEl>
                    <p:spTgt spid="120"/>
                  </p:tgtEl>
                </p:cond>
              </p:nextCondLst>
            </p:seq>
          </p:childTnLst>
        </p:cTn>
      </p:par>
    </p:tnLst>
    <p:bldLst>
      <p:bldP spid="119" grpId="0" animBg="1"/>
      <p:bldP spid="119" grpId="1" animBg="1"/>
      <p:bldP spid="120" grpId="0" animBg="1"/>
      <p:bldP spid="120" grpId="1" animBg="1"/>
      <p:bldP spid="121" grpId="0" animBg="1"/>
      <p:bldP spid="121" grpId="1" animBg="1"/>
      <p:bldP spid="51" grpId="0" animBg="1"/>
      <p:bldP spid="52" grpId="0" animBg="1"/>
      <p:bldP spid="52" grpId="1" animBg="1"/>
      <p:bldP spid="53" grpId="0" animBg="1"/>
      <p:bldP spid="5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9A19E3-1C3F-4BC9-A39A-13C1CA14F2E8}"/>
              </a:ext>
            </a:extLst>
          </p:cNvPr>
          <p:cNvSpPr/>
          <p:nvPr/>
        </p:nvSpPr>
        <p:spPr>
          <a:xfrm>
            <a:off x="2387802" y="2979473"/>
            <a:ext cx="7200000" cy="3600000"/>
          </a:xfrm>
          <a:prstGeom prst="rect">
            <a:avLst/>
          </a:prstGeom>
          <a:solidFill>
            <a:schemeClr val="tx1">
              <a:lumMod val="65000"/>
              <a:lumOff val="3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9Slide03 Oswald" panose="00000500000000000000" pitchFamily="2" charset="0"/>
            </a:endParaRPr>
          </a:p>
        </p:txBody>
      </p:sp>
      <p:sp>
        <p:nvSpPr>
          <p:cNvPr id="13" name="Flowchart: Extract 4">
            <a:extLst>
              <a:ext uri="{FF2B5EF4-FFF2-40B4-BE49-F238E27FC236}">
                <a16:creationId xmlns:a16="http://schemas.microsoft.com/office/drawing/2014/main" id="{11DFCC9B-CF2A-4779-914C-28698CC931F6}"/>
              </a:ext>
            </a:extLst>
          </p:cNvPr>
          <p:cNvSpPr/>
          <p:nvPr/>
        </p:nvSpPr>
        <p:spPr>
          <a:xfrm>
            <a:off x="2391188" y="391288"/>
            <a:ext cx="7196613" cy="2601631"/>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0051 h 10051"/>
              <a:gd name="connsiteX1" fmla="*/ 5203 w 10000"/>
              <a:gd name="connsiteY1" fmla="*/ 0 h 10051"/>
              <a:gd name="connsiteX2" fmla="*/ 10000 w 10000"/>
              <a:gd name="connsiteY2" fmla="*/ 10051 h 10051"/>
              <a:gd name="connsiteX3" fmla="*/ 0 w 10000"/>
              <a:gd name="connsiteY3" fmla="*/ 10051 h 10051"/>
              <a:gd name="connsiteX0" fmla="*/ 0 w 10000"/>
              <a:gd name="connsiteY0" fmla="*/ 10051 h 10051"/>
              <a:gd name="connsiteX1" fmla="*/ 5166 w 10000"/>
              <a:gd name="connsiteY1" fmla="*/ 0 h 10051"/>
              <a:gd name="connsiteX2" fmla="*/ 10000 w 10000"/>
              <a:gd name="connsiteY2" fmla="*/ 10051 h 10051"/>
              <a:gd name="connsiteX3" fmla="*/ 0 w 10000"/>
              <a:gd name="connsiteY3" fmla="*/ 10051 h 10051"/>
            </a:gdLst>
            <a:ahLst/>
            <a:cxnLst>
              <a:cxn ang="0">
                <a:pos x="connsiteX0" y="connsiteY0"/>
              </a:cxn>
              <a:cxn ang="0">
                <a:pos x="connsiteX1" y="connsiteY1"/>
              </a:cxn>
              <a:cxn ang="0">
                <a:pos x="connsiteX2" y="connsiteY2"/>
              </a:cxn>
              <a:cxn ang="0">
                <a:pos x="connsiteX3" y="connsiteY3"/>
              </a:cxn>
            </a:cxnLst>
            <a:rect l="l" t="t" r="r" b="b"/>
            <a:pathLst>
              <a:path w="10000" h="10051">
                <a:moveTo>
                  <a:pt x="0" y="10051"/>
                </a:moveTo>
                <a:lnTo>
                  <a:pt x="5166" y="0"/>
                </a:lnTo>
                <a:lnTo>
                  <a:pt x="10000" y="10051"/>
                </a:lnTo>
                <a:lnTo>
                  <a:pt x="0" y="10051"/>
                </a:lnTo>
                <a:close/>
              </a:path>
            </a:pathLst>
          </a:custGeom>
          <a:solidFill>
            <a:srgbClr val="6D6D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9Slide03 Oswald" panose="00000500000000000000" pitchFamily="2" charset="0"/>
            </a:endParaRPr>
          </a:p>
        </p:txBody>
      </p:sp>
      <p:sp>
        <p:nvSpPr>
          <p:cNvPr id="30" name="Rectangle: Rounded Corners 29">
            <a:extLst>
              <a:ext uri="{FF2B5EF4-FFF2-40B4-BE49-F238E27FC236}">
                <a16:creationId xmlns:a16="http://schemas.microsoft.com/office/drawing/2014/main" id="{6D8A8D94-EC69-2ADA-BDDA-831414E577E5}"/>
              </a:ext>
            </a:extLst>
          </p:cNvPr>
          <p:cNvSpPr/>
          <p:nvPr/>
        </p:nvSpPr>
        <p:spPr>
          <a:xfrm>
            <a:off x="2712396" y="2999693"/>
            <a:ext cx="6767208" cy="3324007"/>
          </a:xfrm>
          <a:prstGeom prst="roundRect">
            <a:avLst>
              <a:gd name="adj" fmla="val 0"/>
            </a:avLst>
          </a:prstGeom>
          <a:blipFill>
            <a:blip r:embed="rId2">
              <a:alphaModFix/>
            </a:blip>
            <a:stretch>
              <a:fillRect/>
            </a:stretch>
          </a:blip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rgbClr val="005C4F"/>
              </a:solidFill>
              <a:latin typeface="#9Slide03 Oswald" panose="00000500000000000000" pitchFamily="2" charset="0"/>
            </a:endParaRPr>
          </a:p>
        </p:txBody>
      </p:sp>
      <p:grpSp>
        <p:nvGrpSpPr>
          <p:cNvPr id="6" name="Group 5">
            <a:extLst>
              <a:ext uri="{FF2B5EF4-FFF2-40B4-BE49-F238E27FC236}">
                <a16:creationId xmlns:a16="http://schemas.microsoft.com/office/drawing/2014/main" id="{B61F1534-CDE8-4300-A5EE-2DAABA675488}"/>
              </a:ext>
            </a:extLst>
          </p:cNvPr>
          <p:cNvGrpSpPr/>
          <p:nvPr/>
        </p:nvGrpSpPr>
        <p:grpSpPr>
          <a:xfrm>
            <a:off x="2387802" y="2982860"/>
            <a:ext cx="7200000" cy="3600001"/>
            <a:chOff x="2372998" y="1262648"/>
            <a:chExt cx="7200000" cy="3600001"/>
          </a:xfrm>
          <a:solidFill>
            <a:schemeClr val="bg1">
              <a:lumMod val="65000"/>
            </a:schemeClr>
          </a:solidFill>
        </p:grpSpPr>
        <p:sp>
          <p:nvSpPr>
            <p:cNvPr id="3" name="Flowchart: Extract 2">
              <a:extLst>
                <a:ext uri="{FF2B5EF4-FFF2-40B4-BE49-F238E27FC236}">
                  <a16:creationId xmlns:a16="http://schemas.microsoft.com/office/drawing/2014/main" id="{04ADEC33-7825-4AB2-8693-F446BA60351D}"/>
                </a:ext>
              </a:extLst>
            </p:cNvPr>
            <p:cNvSpPr/>
            <p:nvPr/>
          </p:nvSpPr>
          <p:spPr>
            <a:xfrm rot="5400000" flipH="1">
              <a:off x="2429995" y="1205651"/>
              <a:ext cx="3596613" cy="3710608"/>
            </a:xfrm>
            <a:prstGeom prst="flowChartExtract">
              <a:avLst/>
            </a:prstGeom>
            <a:solidFill>
              <a:schemeClr val="bg1">
                <a:lumMod val="95000"/>
              </a:schemeClr>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9Slide03 Oswald" panose="00000500000000000000" pitchFamily="2" charset="0"/>
              </a:endParaRPr>
            </a:p>
          </p:txBody>
        </p:sp>
        <p:sp>
          <p:nvSpPr>
            <p:cNvPr id="4" name="Flowchart: Extract 3">
              <a:extLst>
                <a:ext uri="{FF2B5EF4-FFF2-40B4-BE49-F238E27FC236}">
                  <a16:creationId xmlns:a16="http://schemas.microsoft.com/office/drawing/2014/main" id="{6ED5D120-54BF-44AC-93C1-FA8046985F09}"/>
                </a:ext>
              </a:extLst>
            </p:cNvPr>
            <p:cNvSpPr/>
            <p:nvPr/>
          </p:nvSpPr>
          <p:spPr>
            <a:xfrm rot="16200000">
              <a:off x="6029996" y="1319647"/>
              <a:ext cx="3596613" cy="3489391"/>
            </a:xfrm>
            <a:prstGeom prst="flowChartExtract">
              <a:avLst/>
            </a:prstGeom>
            <a:solidFill>
              <a:schemeClr val="bg1">
                <a:lumMod val="95000"/>
              </a:schemeClr>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9Slide03 Oswald" panose="00000500000000000000" pitchFamily="2" charset="0"/>
              </a:endParaRPr>
            </a:p>
          </p:txBody>
        </p:sp>
        <p:sp>
          <p:nvSpPr>
            <p:cNvPr id="5" name="Flowchart: Extract 4">
              <a:extLst>
                <a:ext uri="{FF2B5EF4-FFF2-40B4-BE49-F238E27FC236}">
                  <a16:creationId xmlns:a16="http://schemas.microsoft.com/office/drawing/2014/main" id="{5374791D-0B0F-4D81-8FC6-25C5CD811EE7}"/>
                </a:ext>
              </a:extLst>
            </p:cNvPr>
            <p:cNvSpPr/>
            <p:nvPr/>
          </p:nvSpPr>
          <p:spPr>
            <a:xfrm>
              <a:off x="2376384" y="2257630"/>
              <a:ext cx="7196613" cy="2601631"/>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0051 h 10051"/>
                <a:gd name="connsiteX1" fmla="*/ 5203 w 10000"/>
                <a:gd name="connsiteY1" fmla="*/ 0 h 10051"/>
                <a:gd name="connsiteX2" fmla="*/ 10000 w 10000"/>
                <a:gd name="connsiteY2" fmla="*/ 10051 h 10051"/>
                <a:gd name="connsiteX3" fmla="*/ 0 w 10000"/>
                <a:gd name="connsiteY3" fmla="*/ 10051 h 10051"/>
                <a:gd name="connsiteX0" fmla="*/ 0 w 10000"/>
                <a:gd name="connsiteY0" fmla="*/ 10051 h 10051"/>
                <a:gd name="connsiteX1" fmla="*/ 5166 w 10000"/>
                <a:gd name="connsiteY1" fmla="*/ 0 h 10051"/>
                <a:gd name="connsiteX2" fmla="*/ 10000 w 10000"/>
                <a:gd name="connsiteY2" fmla="*/ 10051 h 10051"/>
                <a:gd name="connsiteX3" fmla="*/ 0 w 10000"/>
                <a:gd name="connsiteY3" fmla="*/ 10051 h 10051"/>
              </a:gdLst>
              <a:ahLst/>
              <a:cxnLst>
                <a:cxn ang="0">
                  <a:pos x="connsiteX0" y="connsiteY0"/>
                </a:cxn>
                <a:cxn ang="0">
                  <a:pos x="connsiteX1" y="connsiteY1"/>
                </a:cxn>
                <a:cxn ang="0">
                  <a:pos x="connsiteX2" y="connsiteY2"/>
                </a:cxn>
                <a:cxn ang="0">
                  <a:pos x="connsiteX3" y="connsiteY3"/>
                </a:cxn>
              </a:cxnLst>
              <a:rect l="l" t="t" r="r" b="b"/>
              <a:pathLst>
                <a:path w="10000" h="10051">
                  <a:moveTo>
                    <a:pt x="0" y="10051"/>
                  </a:moveTo>
                  <a:lnTo>
                    <a:pt x="5166" y="0"/>
                  </a:lnTo>
                  <a:lnTo>
                    <a:pt x="10000" y="10051"/>
                  </a:lnTo>
                  <a:lnTo>
                    <a:pt x="0" y="10051"/>
                  </a:lnTo>
                  <a:close/>
                </a:path>
              </a:pathLst>
            </a:custGeom>
            <a:solidFill>
              <a:schemeClr val="bg1">
                <a:lumMod val="95000"/>
              </a:schemeClr>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9Slide03 Oswald" panose="00000500000000000000" pitchFamily="2" charset="0"/>
              </a:endParaRPr>
            </a:p>
          </p:txBody>
        </p:sp>
      </p:grpSp>
      <p:sp>
        <p:nvSpPr>
          <p:cNvPr id="11" name="Flowchart: Extract 4">
            <a:extLst>
              <a:ext uri="{FF2B5EF4-FFF2-40B4-BE49-F238E27FC236}">
                <a16:creationId xmlns:a16="http://schemas.microsoft.com/office/drawing/2014/main" id="{E6783711-AA90-49FF-9741-3D125BF23874}"/>
              </a:ext>
            </a:extLst>
          </p:cNvPr>
          <p:cNvSpPr/>
          <p:nvPr/>
        </p:nvSpPr>
        <p:spPr>
          <a:xfrm flipV="1">
            <a:off x="2495283" y="2984888"/>
            <a:ext cx="7196613" cy="2601631"/>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0051 h 10051"/>
              <a:gd name="connsiteX1" fmla="*/ 5203 w 10000"/>
              <a:gd name="connsiteY1" fmla="*/ 0 h 10051"/>
              <a:gd name="connsiteX2" fmla="*/ 10000 w 10000"/>
              <a:gd name="connsiteY2" fmla="*/ 10051 h 10051"/>
              <a:gd name="connsiteX3" fmla="*/ 0 w 10000"/>
              <a:gd name="connsiteY3" fmla="*/ 10051 h 10051"/>
              <a:gd name="connsiteX0" fmla="*/ 0 w 10000"/>
              <a:gd name="connsiteY0" fmla="*/ 10051 h 10051"/>
              <a:gd name="connsiteX1" fmla="*/ 5166 w 10000"/>
              <a:gd name="connsiteY1" fmla="*/ 0 h 10051"/>
              <a:gd name="connsiteX2" fmla="*/ 10000 w 10000"/>
              <a:gd name="connsiteY2" fmla="*/ 10051 h 10051"/>
              <a:gd name="connsiteX3" fmla="*/ 0 w 10000"/>
              <a:gd name="connsiteY3" fmla="*/ 10051 h 10051"/>
            </a:gdLst>
            <a:ahLst/>
            <a:cxnLst>
              <a:cxn ang="0">
                <a:pos x="connsiteX0" y="connsiteY0"/>
              </a:cxn>
              <a:cxn ang="0">
                <a:pos x="connsiteX1" y="connsiteY1"/>
              </a:cxn>
              <a:cxn ang="0">
                <a:pos x="connsiteX2" y="connsiteY2"/>
              </a:cxn>
              <a:cxn ang="0">
                <a:pos x="connsiteX3" y="connsiteY3"/>
              </a:cxn>
            </a:cxnLst>
            <a:rect l="l" t="t" r="r" b="b"/>
            <a:pathLst>
              <a:path w="10000" h="10051">
                <a:moveTo>
                  <a:pt x="0" y="10051"/>
                </a:moveTo>
                <a:lnTo>
                  <a:pt x="5166" y="0"/>
                </a:lnTo>
                <a:lnTo>
                  <a:pt x="10000" y="10051"/>
                </a:lnTo>
                <a:lnTo>
                  <a:pt x="0" y="10051"/>
                </a:lnTo>
                <a:close/>
              </a:path>
            </a:pathLst>
          </a:cu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9Slide03 Oswald" panose="00000500000000000000" pitchFamily="2" charset="0"/>
            </a:endParaRPr>
          </a:p>
        </p:txBody>
      </p:sp>
      <p:sp>
        <p:nvSpPr>
          <p:cNvPr id="12" name="TextBox 11">
            <a:extLst>
              <a:ext uri="{FF2B5EF4-FFF2-40B4-BE49-F238E27FC236}">
                <a16:creationId xmlns:a16="http://schemas.microsoft.com/office/drawing/2014/main" id="{808BB385-941B-4F83-8B46-61D4EE273BE4}"/>
              </a:ext>
            </a:extLst>
          </p:cNvPr>
          <p:cNvSpPr txBox="1"/>
          <p:nvPr/>
        </p:nvSpPr>
        <p:spPr>
          <a:xfrm>
            <a:off x="3302719" y="2488848"/>
            <a:ext cx="2961357" cy="769441"/>
          </a:xfrm>
          <a:prstGeom prst="rect">
            <a:avLst/>
          </a:prstGeom>
          <a:noFill/>
        </p:spPr>
        <p:txBody>
          <a:bodyPr wrap="square" rtlCol="0">
            <a:spAutoFit/>
          </a:bodyPr>
          <a:lstStyle/>
          <a:p>
            <a:pPr algn="ctr"/>
            <a:r>
              <a:rPr lang="en-US" sz="4400">
                <a:solidFill>
                  <a:schemeClr val="bg1">
                    <a:lumMod val="50000"/>
                  </a:schemeClr>
                </a:solidFill>
                <a:latin typeface="#9Slide07 Staccato " panose="02040603050506020204" pitchFamily="18" charset="0"/>
              </a:rPr>
              <a:t>Câu 4</a:t>
            </a:r>
            <a:endParaRPr lang="en-US" sz="4400" dirty="0">
              <a:solidFill>
                <a:schemeClr val="bg1">
                  <a:lumMod val="50000"/>
                </a:schemeClr>
              </a:solidFill>
              <a:latin typeface="#9Slide07 Staccato " panose="02040603050506020204" pitchFamily="18" charset="0"/>
            </a:endParaRPr>
          </a:p>
        </p:txBody>
      </p:sp>
    </p:spTree>
    <p:extLst>
      <p:ext uri="{BB962C8B-B14F-4D97-AF65-F5344CB8AC3E}">
        <p14:creationId xmlns:p14="http://schemas.microsoft.com/office/powerpoint/2010/main" val="2568777921"/>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xit" presetSubtype="1" fill="hold" grpId="0" nodeType="afterEffect">
                                  <p:stCondLst>
                                    <p:cond delay="0"/>
                                  </p:stCondLst>
                                  <p:childTnLst>
                                    <p:anim calcmode="lin" valueType="num">
                                      <p:cBhvr>
                                        <p:cTn id="6" dur="500"/>
                                        <p:tgtEl>
                                          <p:spTgt spid="11"/>
                                        </p:tgtEl>
                                        <p:attrNameLst>
                                          <p:attrName>ppt_x</p:attrName>
                                        </p:attrNameLst>
                                      </p:cBhvr>
                                      <p:tavLst>
                                        <p:tav tm="0">
                                          <p:val>
                                            <p:strVal val="ppt_x"/>
                                          </p:val>
                                        </p:tav>
                                        <p:tav tm="100000">
                                          <p:val>
                                            <p:strVal val="ppt_x"/>
                                          </p:val>
                                        </p:tav>
                                      </p:tavLst>
                                    </p:anim>
                                    <p:anim calcmode="lin" valueType="num">
                                      <p:cBhvr>
                                        <p:cTn id="7" dur="500"/>
                                        <p:tgtEl>
                                          <p:spTgt spid="11"/>
                                        </p:tgtEl>
                                        <p:attrNameLst>
                                          <p:attrName>ppt_y</p:attrName>
                                        </p:attrNameLst>
                                      </p:cBhvr>
                                      <p:tavLst>
                                        <p:tav tm="0">
                                          <p:val>
                                            <p:strVal val="ppt_y"/>
                                          </p:val>
                                        </p:tav>
                                        <p:tav tm="100000">
                                          <p:val>
                                            <p:strVal val="ppt_y-ppt_h/2"/>
                                          </p:val>
                                        </p:tav>
                                      </p:tavLst>
                                    </p:anim>
                                    <p:anim calcmode="lin" valueType="num">
                                      <p:cBhvr>
                                        <p:cTn id="8" dur="500"/>
                                        <p:tgtEl>
                                          <p:spTgt spid="11"/>
                                        </p:tgtEl>
                                        <p:attrNameLst>
                                          <p:attrName>ppt_w</p:attrName>
                                        </p:attrNameLst>
                                      </p:cBhvr>
                                      <p:tavLst>
                                        <p:tav tm="0">
                                          <p:val>
                                            <p:strVal val="ppt_w"/>
                                          </p:val>
                                        </p:tav>
                                        <p:tav tm="100000">
                                          <p:val>
                                            <p:strVal val="ppt_w"/>
                                          </p:val>
                                        </p:tav>
                                      </p:tavLst>
                                    </p:anim>
                                    <p:anim calcmode="lin" valueType="num">
                                      <p:cBhvr>
                                        <p:cTn id="9" dur="500"/>
                                        <p:tgtEl>
                                          <p:spTgt spid="11"/>
                                        </p:tgtEl>
                                        <p:attrNameLst>
                                          <p:attrName>ppt_h</p:attrName>
                                        </p:attrNameLst>
                                      </p:cBhvr>
                                      <p:tavLst>
                                        <p:tav tm="0">
                                          <p:val>
                                            <p:strVal val="ppt_h"/>
                                          </p:val>
                                        </p:tav>
                                        <p:tav tm="100000">
                                          <p:val>
                                            <p:fltVal val="0"/>
                                          </p:val>
                                        </p:tav>
                                      </p:tavLst>
                                    </p:anim>
                                    <p:set>
                                      <p:cBhvr>
                                        <p:cTn id="10" dur="1" fill="hold">
                                          <p:stCondLst>
                                            <p:cond delay="499"/>
                                          </p:stCondLst>
                                        </p:cTn>
                                        <p:tgtEl>
                                          <p:spTgt spid="11"/>
                                        </p:tgtEl>
                                        <p:attrNameLst>
                                          <p:attrName>style.visibility</p:attrName>
                                        </p:attrNameLst>
                                      </p:cBhvr>
                                      <p:to>
                                        <p:strVal val="hidden"/>
                                      </p:to>
                                    </p:set>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ppt_h/2"/>
                                          </p:val>
                                        </p:tav>
                                        <p:tav tm="100000">
                                          <p:val>
                                            <p:strVal val="#ppt_y"/>
                                          </p:val>
                                        </p:tav>
                                      </p:tavLst>
                                    </p:anim>
                                    <p:anim calcmode="lin" valueType="num">
                                      <p:cBhvr>
                                        <p:cTn id="16" dur="500" fill="hold"/>
                                        <p:tgtEl>
                                          <p:spTgt spid="13"/>
                                        </p:tgtEl>
                                        <p:attrNameLst>
                                          <p:attrName>ppt_w</p:attrName>
                                        </p:attrNameLst>
                                      </p:cBhvr>
                                      <p:tavLst>
                                        <p:tav tm="0">
                                          <p:val>
                                            <p:strVal val="#ppt_w"/>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64" presetClass="path" presetSubtype="0" accel="50000" decel="50000" fill="hold" grpId="0" nodeType="afterEffect">
                                  <p:stCondLst>
                                    <p:cond delay="0"/>
                                  </p:stCondLst>
                                  <p:childTnLst>
                                    <p:animMotion origin="layout" path="M 0 3.7037E-7 L -0.00573 -0.16042 " pathEditMode="relative" rAng="0" ptsTypes="AA">
                                      <p:cBhvr>
                                        <p:cTn id="20" dur="2000" fill="hold"/>
                                        <p:tgtEl>
                                          <p:spTgt spid="30"/>
                                        </p:tgtEl>
                                        <p:attrNameLst>
                                          <p:attrName>ppt_x</p:attrName>
                                          <p:attrName>ppt_y</p:attrName>
                                        </p:attrNameLst>
                                      </p:cBhvr>
                                      <p:rCtr x="-286" y="-8032"/>
                                    </p:animMotion>
                                  </p:childTnLst>
                                </p:cTn>
                              </p:par>
                            </p:childTnLst>
                          </p:cTn>
                        </p:par>
                        <p:par>
                          <p:cTn id="21" fill="hold">
                            <p:stCondLst>
                              <p:cond delay="3000"/>
                            </p:stCondLst>
                            <p:childTnLst>
                              <p:par>
                                <p:cTn id="22" presetID="22" presetClass="entr" presetSubtype="1"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up)">
                                      <p:cBhvr>
                                        <p:cTn id="2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0" grpId="0" animBg="1"/>
      <p:bldP spid="11" grpId="0" animBg="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74D2BB7C-3EB1-3C36-E9CD-9CC874A5B3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2">
            <a:extLst>
              <a:ext uri="{FF2B5EF4-FFF2-40B4-BE49-F238E27FC236}">
                <a16:creationId xmlns:a16="http://schemas.microsoft.com/office/drawing/2014/main" id="{2348E4A6-15FA-82A9-40F8-F9FDA09D75B9}"/>
              </a:ext>
            </a:extLst>
          </p:cNvPr>
          <p:cNvPicPr>
            <a:picLocks noChangeAspect="1"/>
          </p:cNvPicPr>
          <p:nvPr/>
        </p:nvPicPr>
        <p:blipFill rotWithShape="1">
          <a:blip r:embed="rId3"/>
          <a:srcRect l="838" t="838" r="838" b="838"/>
          <a:stretch/>
        </p:blipFill>
        <p:spPr>
          <a:xfrm>
            <a:off x="0" y="0"/>
            <a:ext cx="12192001" cy="68580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pic>
        <p:nvPicPr>
          <p:cNvPr id="9" name="Picture 8" descr="A picture containing logo&#10;&#10;Description automatically generated">
            <a:extLst>
              <a:ext uri="{FF2B5EF4-FFF2-40B4-BE49-F238E27FC236}">
                <a16:creationId xmlns:a16="http://schemas.microsoft.com/office/drawing/2014/main" id="{9F170AB5-921E-0913-6012-B567D2A7D563}"/>
              </a:ext>
            </a:extLst>
          </p:cNvPr>
          <p:cNvPicPr>
            <a:picLocks noChangeAspect="1"/>
          </p:cNvPicPr>
          <p:nvPr/>
        </p:nvPicPr>
        <p:blipFill rotWithShape="1">
          <a:blip r:embed="rId4">
            <a:lum bright="70000" contrast="-70000"/>
            <a:extLst>
              <a:ext uri="{28A0092B-C50C-407E-A947-70E740481C1C}">
                <a14:useLocalDpi xmlns:a14="http://schemas.microsoft.com/office/drawing/2010/main" val="0"/>
              </a:ext>
            </a:extLst>
          </a:blip>
          <a:srcRect l="39154" t="16897" r="39978"/>
          <a:stretch/>
        </p:blipFill>
        <p:spPr>
          <a:xfrm rot="16200000">
            <a:off x="4396067" y="-3615439"/>
            <a:ext cx="3582744" cy="11094718"/>
          </a:xfrm>
          <a:prstGeom prst="rect">
            <a:avLst/>
          </a:prstGeom>
        </p:spPr>
      </p:pic>
      <p:sp>
        <p:nvSpPr>
          <p:cNvPr id="11" name="TextBox 10">
            <a:extLst>
              <a:ext uri="{FF2B5EF4-FFF2-40B4-BE49-F238E27FC236}">
                <a16:creationId xmlns:a16="http://schemas.microsoft.com/office/drawing/2014/main" id="{FE795B5C-A31A-EF1F-2E8F-5519992895F8}"/>
              </a:ext>
            </a:extLst>
          </p:cNvPr>
          <p:cNvSpPr txBox="1"/>
          <p:nvPr/>
        </p:nvSpPr>
        <p:spPr>
          <a:xfrm>
            <a:off x="2784600" y="1393311"/>
            <a:ext cx="7426199" cy="1077218"/>
          </a:xfrm>
          <a:prstGeom prst="rect">
            <a:avLst/>
          </a:prstGeom>
          <a:noFill/>
        </p:spPr>
        <p:txBody>
          <a:bodyPr wrap="square">
            <a:spAutoFit/>
          </a:bodyPr>
          <a:lstStyle/>
          <a:p>
            <a:pPr algn="ctr"/>
            <a:r>
              <a:rPr lang="vi-VN" sz="3200" b="1">
                <a:solidFill>
                  <a:schemeClr val="tx1">
                    <a:lumMod val="95000"/>
                    <a:lumOff val="5000"/>
                  </a:schemeClr>
                </a:solidFill>
                <a:latin typeface="+mj-ea"/>
                <a:ea typeface="+mj-ea"/>
                <a:cs typeface="#9Slide03 Arima Madurai Light" panose="00000400000000000000" pitchFamily="2" charset="0"/>
              </a:rPr>
              <a:t>Đây là danh sĩ , biểu tự là Chu Thần. nổi tiếng là “thánh thơ ngông”</a:t>
            </a:r>
            <a:endParaRPr lang="en-US" sz="3200" b="1">
              <a:solidFill>
                <a:schemeClr val="tx1">
                  <a:lumMod val="95000"/>
                  <a:lumOff val="5000"/>
                </a:schemeClr>
              </a:solidFill>
              <a:latin typeface="+mj-ea"/>
              <a:ea typeface="+mj-ea"/>
              <a:cs typeface="#9Slide03 Arima Madurai Light" panose="00000400000000000000" pitchFamily="2" charset="0"/>
            </a:endParaRPr>
          </a:p>
        </p:txBody>
      </p:sp>
      <p:pic>
        <p:nvPicPr>
          <p:cNvPr id="13" name="Picture 12" descr="A picture containing logo&#10;&#10;Description automatically generated">
            <a:extLst>
              <a:ext uri="{FF2B5EF4-FFF2-40B4-BE49-F238E27FC236}">
                <a16:creationId xmlns:a16="http://schemas.microsoft.com/office/drawing/2014/main" id="{630EA5C5-CE9A-9E1D-BB21-D405EC04ECD2}"/>
              </a:ext>
            </a:extLst>
          </p:cNvPr>
          <p:cNvPicPr>
            <a:picLocks noChangeAspect="1"/>
          </p:cNvPicPr>
          <p:nvPr/>
        </p:nvPicPr>
        <p:blipFill rotWithShape="1">
          <a:blip r:embed="rId4">
            <a:lum bright="70000" contrast="-70000"/>
            <a:extLst>
              <a:ext uri="{28A0092B-C50C-407E-A947-70E740481C1C}">
                <a14:useLocalDpi xmlns:a14="http://schemas.microsoft.com/office/drawing/2010/main" val="0"/>
              </a:ext>
            </a:extLst>
          </a:blip>
          <a:srcRect l="58992" t="11959" r="15898" b="-11959"/>
          <a:stretch/>
        </p:blipFill>
        <p:spPr>
          <a:xfrm rot="16200000">
            <a:off x="5036157" y="2030639"/>
            <a:ext cx="2119686" cy="4912140"/>
          </a:xfrm>
          <a:prstGeom prst="rect">
            <a:avLst/>
          </a:prstGeom>
        </p:spPr>
      </p:pic>
      <p:sp>
        <p:nvSpPr>
          <p:cNvPr id="15" name="TextBox 14">
            <a:extLst>
              <a:ext uri="{FF2B5EF4-FFF2-40B4-BE49-F238E27FC236}">
                <a16:creationId xmlns:a16="http://schemas.microsoft.com/office/drawing/2014/main" id="{18573071-3B6F-1246-47ED-7221F46FE681}"/>
              </a:ext>
            </a:extLst>
          </p:cNvPr>
          <p:cNvSpPr txBox="1"/>
          <p:nvPr/>
        </p:nvSpPr>
        <p:spPr>
          <a:xfrm>
            <a:off x="4831079" y="4177072"/>
            <a:ext cx="6096000" cy="619272"/>
          </a:xfrm>
          <a:prstGeom prst="rect">
            <a:avLst/>
          </a:prstGeom>
          <a:noFill/>
        </p:spPr>
        <p:txBody>
          <a:bodyPr wrap="square">
            <a:spAutoFit/>
          </a:bodyPr>
          <a:lstStyle/>
          <a:p>
            <a:pPr>
              <a:lnSpc>
                <a:spcPct val="107000"/>
              </a:lnSpc>
              <a:spcAft>
                <a:spcPts val="800"/>
              </a:spcAft>
            </a:pPr>
            <a:r>
              <a:rPr lang="vi-VN" sz="3200" b="1">
                <a:solidFill>
                  <a:schemeClr val="tx1">
                    <a:lumMod val="95000"/>
                    <a:lumOff val="5000"/>
                  </a:schemeClr>
                </a:solidFill>
                <a:latin typeface="+mj-ea"/>
                <a:ea typeface="+mj-ea"/>
                <a:cs typeface="#9Slide03 Arima Madurai Light" panose="00000400000000000000" pitchFamily="2" charset="0"/>
              </a:rPr>
              <a:t>Cao Bá Quát</a:t>
            </a:r>
            <a:endParaRPr lang="en-US" sz="3200" b="1">
              <a:solidFill>
                <a:schemeClr val="tx1">
                  <a:lumMod val="95000"/>
                  <a:lumOff val="5000"/>
                </a:schemeClr>
              </a:solidFill>
              <a:latin typeface="+mj-ea"/>
              <a:ea typeface="+mj-ea"/>
              <a:cs typeface="#9Slide03 Arima Madurai Light" panose="00000400000000000000" pitchFamily="2" charset="0"/>
            </a:endParaRPr>
          </a:p>
        </p:txBody>
      </p:sp>
      <p:pic>
        <p:nvPicPr>
          <p:cNvPr id="2" name="Graphic 1" descr="Back with solid fill">
            <a:hlinkClick r:id="rId5" action="ppaction://hlinksldjump"/>
            <a:extLst>
              <a:ext uri="{FF2B5EF4-FFF2-40B4-BE49-F238E27FC236}">
                <a16:creationId xmlns:a16="http://schemas.microsoft.com/office/drawing/2014/main" id="{67A29DAE-06F9-6DF4-BFEF-C6B87201F7F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294870" y="6108800"/>
            <a:ext cx="914400" cy="914400"/>
          </a:xfrm>
          <a:prstGeom prst="rect">
            <a:avLst/>
          </a:prstGeom>
        </p:spPr>
      </p:pic>
    </p:spTree>
    <p:extLst>
      <p:ext uri="{BB962C8B-B14F-4D97-AF65-F5344CB8AC3E}">
        <p14:creationId xmlns:p14="http://schemas.microsoft.com/office/powerpoint/2010/main" val="292928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NEN">
            <a:extLst>
              <a:ext uri="{FF2B5EF4-FFF2-40B4-BE49-F238E27FC236}">
                <a16:creationId xmlns:a16="http://schemas.microsoft.com/office/drawing/2014/main" id="{B9F9E9A0-2799-006F-840A-BD1A717CC51B}"/>
              </a:ext>
            </a:extLst>
          </p:cNvPr>
          <p:cNvSpPr>
            <a:spLocks/>
          </p:cNvSpPr>
          <p:nvPr/>
        </p:nvSpPr>
        <p:spPr>
          <a:xfrm>
            <a:off x="-35169" y="1041213"/>
            <a:ext cx="12227169" cy="6401272"/>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209585"/>
              <a:gd name="connsiteY0" fmla="*/ 457200 h 6858000"/>
              <a:gd name="connsiteX1" fmla="*/ 12209585 w 12209585"/>
              <a:gd name="connsiteY1" fmla="*/ 0 h 6858000"/>
              <a:gd name="connsiteX2" fmla="*/ 12209585 w 12209585"/>
              <a:gd name="connsiteY2" fmla="*/ 6858000 h 6858000"/>
              <a:gd name="connsiteX3" fmla="*/ 17585 w 12209585"/>
              <a:gd name="connsiteY3" fmla="*/ 6858000 h 6858000"/>
              <a:gd name="connsiteX4" fmla="*/ 0 w 12209585"/>
              <a:gd name="connsiteY4" fmla="*/ 457200 h 6858000"/>
              <a:gd name="connsiteX0" fmla="*/ 0 w 12209585"/>
              <a:gd name="connsiteY0" fmla="*/ 457200 h 6858000"/>
              <a:gd name="connsiteX1" fmla="*/ 3429001 w 12209585"/>
              <a:gd name="connsiteY1" fmla="*/ 3217986 h 6858000"/>
              <a:gd name="connsiteX2" fmla="*/ 12209585 w 12209585"/>
              <a:gd name="connsiteY2" fmla="*/ 0 h 6858000"/>
              <a:gd name="connsiteX3" fmla="*/ 12209585 w 12209585"/>
              <a:gd name="connsiteY3" fmla="*/ 6858000 h 6858000"/>
              <a:gd name="connsiteX4" fmla="*/ 17585 w 12209585"/>
              <a:gd name="connsiteY4" fmla="*/ 6858000 h 6858000"/>
              <a:gd name="connsiteX5" fmla="*/ 0 w 12209585"/>
              <a:gd name="connsiteY5" fmla="*/ 457200 h 6858000"/>
              <a:gd name="connsiteX0" fmla="*/ 0 w 12209585"/>
              <a:gd name="connsiteY0" fmla="*/ 457200 h 6858000"/>
              <a:gd name="connsiteX1" fmla="*/ 3429001 w 12209585"/>
              <a:gd name="connsiteY1" fmla="*/ 3217986 h 6858000"/>
              <a:gd name="connsiteX2" fmla="*/ 12209585 w 12209585"/>
              <a:gd name="connsiteY2" fmla="*/ 0 h 6858000"/>
              <a:gd name="connsiteX3" fmla="*/ 12209585 w 12209585"/>
              <a:gd name="connsiteY3" fmla="*/ 6858000 h 6858000"/>
              <a:gd name="connsiteX4" fmla="*/ 17585 w 12209585"/>
              <a:gd name="connsiteY4" fmla="*/ 6858000 h 6858000"/>
              <a:gd name="connsiteX5" fmla="*/ 0 w 12209585"/>
              <a:gd name="connsiteY5" fmla="*/ 457200 h 6858000"/>
              <a:gd name="connsiteX0" fmla="*/ 0 w 12209585"/>
              <a:gd name="connsiteY0" fmla="*/ 457200 h 6858000"/>
              <a:gd name="connsiteX1" fmla="*/ 4923693 w 12209585"/>
              <a:gd name="connsiteY1" fmla="*/ 3446586 h 6858000"/>
              <a:gd name="connsiteX2" fmla="*/ 12209585 w 12209585"/>
              <a:gd name="connsiteY2" fmla="*/ 0 h 6858000"/>
              <a:gd name="connsiteX3" fmla="*/ 12209585 w 12209585"/>
              <a:gd name="connsiteY3" fmla="*/ 6858000 h 6858000"/>
              <a:gd name="connsiteX4" fmla="*/ 17585 w 12209585"/>
              <a:gd name="connsiteY4" fmla="*/ 6858000 h 6858000"/>
              <a:gd name="connsiteX5" fmla="*/ 0 w 12209585"/>
              <a:gd name="connsiteY5" fmla="*/ 457200 h 6858000"/>
              <a:gd name="connsiteX0" fmla="*/ 0 w 12209585"/>
              <a:gd name="connsiteY0" fmla="*/ 136 h 6400936"/>
              <a:gd name="connsiteX1" fmla="*/ 4923693 w 12209585"/>
              <a:gd name="connsiteY1" fmla="*/ 2989522 h 6400936"/>
              <a:gd name="connsiteX2" fmla="*/ 12174415 w 12209585"/>
              <a:gd name="connsiteY2" fmla="*/ 1160721 h 6400936"/>
              <a:gd name="connsiteX3" fmla="*/ 12209585 w 12209585"/>
              <a:gd name="connsiteY3" fmla="*/ 6400936 h 6400936"/>
              <a:gd name="connsiteX4" fmla="*/ 17585 w 12209585"/>
              <a:gd name="connsiteY4" fmla="*/ 6400936 h 6400936"/>
              <a:gd name="connsiteX5" fmla="*/ 0 w 12209585"/>
              <a:gd name="connsiteY5" fmla="*/ 136 h 6400936"/>
              <a:gd name="connsiteX0" fmla="*/ 0 w 12209585"/>
              <a:gd name="connsiteY0" fmla="*/ 136 h 6400936"/>
              <a:gd name="connsiteX1" fmla="*/ 4923693 w 12209585"/>
              <a:gd name="connsiteY1" fmla="*/ 2989522 h 6400936"/>
              <a:gd name="connsiteX2" fmla="*/ 9231924 w 12209585"/>
              <a:gd name="connsiteY2" fmla="*/ 756275 h 6400936"/>
              <a:gd name="connsiteX3" fmla="*/ 12174415 w 12209585"/>
              <a:gd name="connsiteY3" fmla="*/ 1160721 h 6400936"/>
              <a:gd name="connsiteX4" fmla="*/ 12209585 w 12209585"/>
              <a:gd name="connsiteY4" fmla="*/ 6400936 h 6400936"/>
              <a:gd name="connsiteX5" fmla="*/ 17585 w 12209585"/>
              <a:gd name="connsiteY5" fmla="*/ 6400936 h 6400936"/>
              <a:gd name="connsiteX6" fmla="*/ 0 w 12209585"/>
              <a:gd name="connsiteY6" fmla="*/ 136 h 6400936"/>
              <a:gd name="connsiteX0" fmla="*/ 0 w 12227169"/>
              <a:gd name="connsiteY0" fmla="*/ 136 h 6400936"/>
              <a:gd name="connsiteX1" fmla="*/ 4923693 w 12227169"/>
              <a:gd name="connsiteY1" fmla="*/ 2989522 h 6400936"/>
              <a:gd name="connsiteX2" fmla="*/ 9231924 w 12227169"/>
              <a:gd name="connsiteY2" fmla="*/ 756275 h 6400936"/>
              <a:gd name="connsiteX3" fmla="*/ 12227169 w 12227169"/>
              <a:gd name="connsiteY3" fmla="*/ 4730398 h 6400936"/>
              <a:gd name="connsiteX4" fmla="*/ 12209585 w 12227169"/>
              <a:gd name="connsiteY4" fmla="*/ 6400936 h 6400936"/>
              <a:gd name="connsiteX5" fmla="*/ 17585 w 12227169"/>
              <a:gd name="connsiteY5" fmla="*/ 6400936 h 6400936"/>
              <a:gd name="connsiteX6" fmla="*/ 0 w 12227169"/>
              <a:gd name="connsiteY6" fmla="*/ 136 h 6400936"/>
              <a:gd name="connsiteX0" fmla="*/ 0 w 12227169"/>
              <a:gd name="connsiteY0" fmla="*/ 136 h 6400936"/>
              <a:gd name="connsiteX1" fmla="*/ 4923693 w 12227169"/>
              <a:gd name="connsiteY1" fmla="*/ 2989522 h 6400936"/>
              <a:gd name="connsiteX2" fmla="*/ 8159263 w 12227169"/>
              <a:gd name="connsiteY2" fmla="*/ 3165367 h 6400936"/>
              <a:gd name="connsiteX3" fmla="*/ 12227169 w 12227169"/>
              <a:gd name="connsiteY3" fmla="*/ 4730398 h 6400936"/>
              <a:gd name="connsiteX4" fmla="*/ 12209585 w 12227169"/>
              <a:gd name="connsiteY4" fmla="*/ 6400936 h 6400936"/>
              <a:gd name="connsiteX5" fmla="*/ 17585 w 12227169"/>
              <a:gd name="connsiteY5" fmla="*/ 6400936 h 6400936"/>
              <a:gd name="connsiteX6" fmla="*/ 0 w 12227169"/>
              <a:gd name="connsiteY6" fmla="*/ 136 h 6400936"/>
              <a:gd name="connsiteX0" fmla="*/ 0 w 12227169"/>
              <a:gd name="connsiteY0" fmla="*/ 201 h 6401001"/>
              <a:gd name="connsiteX1" fmla="*/ 4185139 w 12227169"/>
              <a:gd name="connsiteY1" fmla="*/ 1987264 h 6401001"/>
              <a:gd name="connsiteX2" fmla="*/ 8159263 w 12227169"/>
              <a:gd name="connsiteY2" fmla="*/ 3165432 h 6401001"/>
              <a:gd name="connsiteX3" fmla="*/ 12227169 w 12227169"/>
              <a:gd name="connsiteY3" fmla="*/ 4730463 h 6401001"/>
              <a:gd name="connsiteX4" fmla="*/ 12209585 w 12227169"/>
              <a:gd name="connsiteY4" fmla="*/ 6401001 h 6401001"/>
              <a:gd name="connsiteX5" fmla="*/ 17585 w 12227169"/>
              <a:gd name="connsiteY5" fmla="*/ 6401001 h 6401001"/>
              <a:gd name="connsiteX6" fmla="*/ 0 w 12227169"/>
              <a:gd name="connsiteY6" fmla="*/ 201 h 6401001"/>
              <a:gd name="connsiteX0" fmla="*/ 0 w 12227169"/>
              <a:gd name="connsiteY0" fmla="*/ 201 h 6401001"/>
              <a:gd name="connsiteX1" fmla="*/ 4185139 w 12227169"/>
              <a:gd name="connsiteY1" fmla="*/ 1987264 h 6401001"/>
              <a:gd name="connsiteX2" fmla="*/ 9460524 w 12227169"/>
              <a:gd name="connsiteY2" fmla="*/ 2708232 h 6401001"/>
              <a:gd name="connsiteX3" fmla="*/ 12227169 w 12227169"/>
              <a:gd name="connsiteY3" fmla="*/ 4730463 h 6401001"/>
              <a:gd name="connsiteX4" fmla="*/ 12209585 w 12227169"/>
              <a:gd name="connsiteY4" fmla="*/ 6401001 h 6401001"/>
              <a:gd name="connsiteX5" fmla="*/ 17585 w 12227169"/>
              <a:gd name="connsiteY5" fmla="*/ 6401001 h 6401001"/>
              <a:gd name="connsiteX6" fmla="*/ 0 w 12227169"/>
              <a:gd name="connsiteY6" fmla="*/ 201 h 6401001"/>
              <a:gd name="connsiteX0" fmla="*/ 0 w 12227169"/>
              <a:gd name="connsiteY0" fmla="*/ 201 h 6401001"/>
              <a:gd name="connsiteX1" fmla="*/ 4185139 w 12227169"/>
              <a:gd name="connsiteY1" fmla="*/ 1987264 h 6401001"/>
              <a:gd name="connsiteX2" fmla="*/ 9460524 w 12227169"/>
              <a:gd name="connsiteY2" fmla="*/ 2708232 h 6401001"/>
              <a:gd name="connsiteX3" fmla="*/ 12227169 w 12227169"/>
              <a:gd name="connsiteY3" fmla="*/ 4730463 h 6401001"/>
              <a:gd name="connsiteX4" fmla="*/ 12209585 w 12227169"/>
              <a:gd name="connsiteY4" fmla="*/ 6401001 h 6401001"/>
              <a:gd name="connsiteX5" fmla="*/ 17585 w 12227169"/>
              <a:gd name="connsiteY5" fmla="*/ 6401001 h 6401001"/>
              <a:gd name="connsiteX6" fmla="*/ 0 w 12227169"/>
              <a:gd name="connsiteY6" fmla="*/ 201 h 6401001"/>
              <a:gd name="connsiteX0" fmla="*/ 0 w 12227169"/>
              <a:gd name="connsiteY0" fmla="*/ 201 h 6401001"/>
              <a:gd name="connsiteX1" fmla="*/ 4185139 w 12227169"/>
              <a:gd name="connsiteY1" fmla="*/ 1987264 h 6401001"/>
              <a:gd name="connsiteX2" fmla="*/ 9460524 w 12227169"/>
              <a:gd name="connsiteY2" fmla="*/ 2708232 h 6401001"/>
              <a:gd name="connsiteX3" fmla="*/ 12227169 w 12227169"/>
              <a:gd name="connsiteY3" fmla="*/ 4730463 h 6401001"/>
              <a:gd name="connsiteX4" fmla="*/ 12209585 w 12227169"/>
              <a:gd name="connsiteY4" fmla="*/ 6401001 h 6401001"/>
              <a:gd name="connsiteX5" fmla="*/ 17585 w 12227169"/>
              <a:gd name="connsiteY5" fmla="*/ 6401001 h 6401001"/>
              <a:gd name="connsiteX6" fmla="*/ 0 w 12227169"/>
              <a:gd name="connsiteY6" fmla="*/ 201 h 6401001"/>
              <a:gd name="connsiteX0" fmla="*/ 0 w 12227169"/>
              <a:gd name="connsiteY0" fmla="*/ 152 h 6400952"/>
              <a:gd name="connsiteX1" fmla="*/ 4185139 w 12227169"/>
              <a:gd name="connsiteY1" fmla="*/ 2655430 h 6400952"/>
              <a:gd name="connsiteX2" fmla="*/ 9460524 w 12227169"/>
              <a:gd name="connsiteY2" fmla="*/ 2708183 h 6400952"/>
              <a:gd name="connsiteX3" fmla="*/ 12227169 w 12227169"/>
              <a:gd name="connsiteY3" fmla="*/ 4730414 h 6400952"/>
              <a:gd name="connsiteX4" fmla="*/ 12209585 w 12227169"/>
              <a:gd name="connsiteY4" fmla="*/ 6400952 h 6400952"/>
              <a:gd name="connsiteX5" fmla="*/ 17585 w 12227169"/>
              <a:gd name="connsiteY5" fmla="*/ 6400952 h 6400952"/>
              <a:gd name="connsiteX6" fmla="*/ 0 w 12227169"/>
              <a:gd name="connsiteY6" fmla="*/ 152 h 6400952"/>
              <a:gd name="connsiteX0" fmla="*/ 0 w 12227169"/>
              <a:gd name="connsiteY0" fmla="*/ 152 h 6400952"/>
              <a:gd name="connsiteX1" fmla="*/ 4185139 w 12227169"/>
              <a:gd name="connsiteY1" fmla="*/ 2655430 h 6400952"/>
              <a:gd name="connsiteX2" fmla="*/ 9583616 w 12227169"/>
              <a:gd name="connsiteY2" fmla="*/ 3270890 h 6400952"/>
              <a:gd name="connsiteX3" fmla="*/ 12227169 w 12227169"/>
              <a:gd name="connsiteY3" fmla="*/ 4730414 h 6400952"/>
              <a:gd name="connsiteX4" fmla="*/ 12209585 w 12227169"/>
              <a:gd name="connsiteY4" fmla="*/ 6400952 h 6400952"/>
              <a:gd name="connsiteX5" fmla="*/ 17585 w 12227169"/>
              <a:gd name="connsiteY5" fmla="*/ 6400952 h 6400952"/>
              <a:gd name="connsiteX6" fmla="*/ 0 w 12227169"/>
              <a:gd name="connsiteY6" fmla="*/ 152 h 6400952"/>
              <a:gd name="connsiteX0" fmla="*/ 0 w 12227169"/>
              <a:gd name="connsiteY0" fmla="*/ 258 h 6401058"/>
              <a:gd name="connsiteX1" fmla="*/ 3147647 w 12227169"/>
              <a:gd name="connsiteY1" fmla="*/ 1530121 h 6401058"/>
              <a:gd name="connsiteX2" fmla="*/ 9583616 w 12227169"/>
              <a:gd name="connsiteY2" fmla="*/ 3270996 h 6401058"/>
              <a:gd name="connsiteX3" fmla="*/ 12227169 w 12227169"/>
              <a:gd name="connsiteY3" fmla="*/ 4730520 h 6401058"/>
              <a:gd name="connsiteX4" fmla="*/ 12209585 w 12227169"/>
              <a:gd name="connsiteY4" fmla="*/ 6401058 h 6401058"/>
              <a:gd name="connsiteX5" fmla="*/ 17585 w 12227169"/>
              <a:gd name="connsiteY5" fmla="*/ 6401058 h 6401058"/>
              <a:gd name="connsiteX6" fmla="*/ 0 w 12227169"/>
              <a:gd name="connsiteY6" fmla="*/ 258 h 6401058"/>
              <a:gd name="connsiteX0" fmla="*/ 0 w 12227169"/>
              <a:gd name="connsiteY0" fmla="*/ 258 h 6401058"/>
              <a:gd name="connsiteX1" fmla="*/ 3147647 w 12227169"/>
              <a:gd name="connsiteY1" fmla="*/ 1530121 h 6401058"/>
              <a:gd name="connsiteX2" fmla="*/ 9583616 w 12227169"/>
              <a:gd name="connsiteY2" fmla="*/ 3270996 h 6401058"/>
              <a:gd name="connsiteX3" fmla="*/ 12227169 w 12227169"/>
              <a:gd name="connsiteY3" fmla="*/ 4730520 h 6401058"/>
              <a:gd name="connsiteX4" fmla="*/ 12209585 w 12227169"/>
              <a:gd name="connsiteY4" fmla="*/ 6401058 h 6401058"/>
              <a:gd name="connsiteX5" fmla="*/ 17585 w 12227169"/>
              <a:gd name="connsiteY5" fmla="*/ 6401058 h 6401058"/>
              <a:gd name="connsiteX6" fmla="*/ 0 w 12227169"/>
              <a:gd name="connsiteY6" fmla="*/ 258 h 6401058"/>
              <a:gd name="connsiteX0" fmla="*/ 0 w 12227169"/>
              <a:gd name="connsiteY0" fmla="*/ 560 h 6401360"/>
              <a:gd name="connsiteX1" fmla="*/ 3147647 w 12227169"/>
              <a:gd name="connsiteY1" fmla="*/ 1530423 h 6401360"/>
              <a:gd name="connsiteX2" fmla="*/ 9583616 w 12227169"/>
              <a:gd name="connsiteY2" fmla="*/ 3271298 h 6401360"/>
              <a:gd name="connsiteX3" fmla="*/ 12227169 w 12227169"/>
              <a:gd name="connsiteY3" fmla="*/ 4730822 h 6401360"/>
              <a:gd name="connsiteX4" fmla="*/ 12209585 w 12227169"/>
              <a:gd name="connsiteY4" fmla="*/ 6401360 h 6401360"/>
              <a:gd name="connsiteX5" fmla="*/ 17585 w 12227169"/>
              <a:gd name="connsiteY5" fmla="*/ 6401360 h 6401360"/>
              <a:gd name="connsiteX6" fmla="*/ 0 w 12227169"/>
              <a:gd name="connsiteY6" fmla="*/ 560 h 6401360"/>
              <a:gd name="connsiteX0" fmla="*/ 0 w 12227169"/>
              <a:gd name="connsiteY0" fmla="*/ 560 h 6401360"/>
              <a:gd name="connsiteX1" fmla="*/ 3147647 w 12227169"/>
              <a:gd name="connsiteY1" fmla="*/ 1530423 h 6401360"/>
              <a:gd name="connsiteX2" fmla="*/ 9653955 w 12227169"/>
              <a:gd name="connsiteY2" fmla="*/ 3570236 h 6401360"/>
              <a:gd name="connsiteX3" fmla="*/ 12227169 w 12227169"/>
              <a:gd name="connsiteY3" fmla="*/ 4730822 h 6401360"/>
              <a:gd name="connsiteX4" fmla="*/ 12209585 w 12227169"/>
              <a:gd name="connsiteY4" fmla="*/ 6401360 h 6401360"/>
              <a:gd name="connsiteX5" fmla="*/ 17585 w 12227169"/>
              <a:gd name="connsiteY5" fmla="*/ 6401360 h 6401360"/>
              <a:gd name="connsiteX6" fmla="*/ 0 w 12227169"/>
              <a:gd name="connsiteY6" fmla="*/ 560 h 6401360"/>
              <a:gd name="connsiteX0" fmla="*/ 0 w 12227169"/>
              <a:gd name="connsiteY0" fmla="*/ 472 h 6401272"/>
              <a:gd name="connsiteX1" fmla="*/ 3147647 w 12227169"/>
              <a:gd name="connsiteY1" fmla="*/ 1530335 h 6401272"/>
              <a:gd name="connsiteX2" fmla="*/ 9653955 w 12227169"/>
              <a:gd name="connsiteY2" fmla="*/ 3570148 h 6401272"/>
              <a:gd name="connsiteX3" fmla="*/ 12227169 w 12227169"/>
              <a:gd name="connsiteY3" fmla="*/ 4730734 h 6401272"/>
              <a:gd name="connsiteX4" fmla="*/ 12209585 w 12227169"/>
              <a:gd name="connsiteY4" fmla="*/ 6401272 h 6401272"/>
              <a:gd name="connsiteX5" fmla="*/ 17585 w 12227169"/>
              <a:gd name="connsiteY5" fmla="*/ 6401272 h 6401272"/>
              <a:gd name="connsiteX6" fmla="*/ 0 w 12227169"/>
              <a:gd name="connsiteY6" fmla="*/ 472 h 640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27169" h="6401272">
                <a:moveTo>
                  <a:pt x="0" y="472"/>
                </a:moveTo>
                <a:cubicBezTo>
                  <a:pt x="709247" y="-22974"/>
                  <a:pt x="2157047" y="832812"/>
                  <a:pt x="3147647" y="1530335"/>
                </a:cubicBezTo>
                <a:cubicBezTo>
                  <a:pt x="5369171" y="3025027"/>
                  <a:pt x="8058639" y="3417748"/>
                  <a:pt x="9653955" y="3570148"/>
                </a:cubicBezTo>
                <a:cubicBezTo>
                  <a:pt x="11249270" y="3898395"/>
                  <a:pt x="11991731" y="3962873"/>
                  <a:pt x="12227169" y="4730734"/>
                </a:cubicBezTo>
                <a:lnTo>
                  <a:pt x="12209585" y="6401272"/>
                </a:lnTo>
                <a:lnTo>
                  <a:pt x="17585" y="6401272"/>
                </a:lnTo>
                <a:cubicBezTo>
                  <a:pt x="11723" y="4267672"/>
                  <a:pt x="5862" y="2134072"/>
                  <a:pt x="0" y="472"/>
                </a:cubicBezTo>
                <a:close/>
              </a:path>
            </a:pathLst>
          </a:custGeom>
          <a:gradFill>
            <a:gsLst>
              <a:gs pos="63000">
                <a:srgbClr val="8C7E80"/>
              </a:gs>
              <a:gs pos="100000">
                <a:srgbClr val="4B4B4B"/>
              </a:gs>
              <a:gs pos="0">
                <a:srgbClr val="F6D2D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dirty="0">
              <a:solidFill>
                <a:srgbClr val="005C4F"/>
              </a:solidFill>
              <a:latin typeface="#9Slide03 Oswald" panose="00000500000000000000" pitchFamily="2" charset="0"/>
            </a:endParaRPr>
          </a:p>
        </p:txBody>
      </p:sp>
      <p:sp>
        <p:nvSpPr>
          <p:cNvPr id="7" name="Rectangle: Rounded Corners 6">
            <a:extLst>
              <a:ext uri="{FF2B5EF4-FFF2-40B4-BE49-F238E27FC236}">
                <a16:creationId xmlns:a16="http://schemas.microsoft.com/office/drawing/2014/main" id="{C91C0C12-D4F3-41E6-8BDD-B8E13A9F66D5}"/>
              </a:ext>
            </a:extLst>
          </p:cNvPr>
          <p:cNvSpPr>
            <a:spLocks noGrp="1" noRot="1" noMove="1" noResize="1" noEditPoints="1" noAdjustHandles="1" noChangeArrowheads="1" noChangeShapeType="1"/>
          </p:cNvSpPr>
          <p:nvPr/>
        </p:nvSpPr>
        <p:spPr>
          <a:xfrm>
            <a:off x="-188240" y="-247472"/>
            <a:ext cx="12380240" cy="7882711"/>
          </a:xfrm>
          <a:prstGeom prst="roundRect">
            <a:avLst>
              <a:gd name="adj" fmla="val 0"/>
            </a:avLst>
          </a:prstGeom>
          <a:blipFill>
            <a:blip r:embed="rId2">
              <a:alphaModFix/>
            </a:blip>
            <a:stretch>
              <a:fillRect/>
            </a:stretch>
          </a:blip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rgbClr val="005C4F"/>
              </a:solidFill>
              <a:latin typeface="#9Slide03 Oswald" panose="00000500000000000000" pitchFamily="2" charset="0"/>
            </a:endParaRPr>
          </a:p>
        </p:txBody>
      </p:sp>
      <p:grpSp>
        <p:nvGrpSpPr>
          <p:cNvPr id="9" name="Group 8">
            <a:extLst>
              <a:ext uri="{FF2B5EF4-FFF2-40B4-BE49-F238E27FC236}">
                <a16:creationId xmlns:a16="http://schemas.microsoft.com/office/drawing/2014/main" id="{93A1707C-692F-49DB-A85F-84BBC96C1680}"/>
              </a:ext>
            </a:extLst>
          </p:cNvPr>
          <p:cNvGrpSpPr/>
          <p:nvPr/>
        </p:nvGrpSpPr>
        <p:grpSpPr>
          <a:xfrm>
            <a:off x="2291272" y="7442485"/>
            <a:ext cx="7200001" cy="6201632"/>
            <a:chOff x="2387801" y="391288"/>
            <a:chExt cx="7200001" cy="6201632"/>
          </a:xfrm>
        </p:grpSpPr>
        <p:sp>
          <p:nvSpPr>
            <p:cNvPr id="2" name="Rectangle 1">
              <a:extLst>
                <a:ext uri="{FF2B5EF4-FFF2-40B4-BE49-F238E27FC236}">
                  <a16:creationId xmlns:a16="http://schemas.microsoft.com/office/drawing/2014/main" id="{359A19E3-1C3F-4BC9-A39A-13C1CA14F2E8}"/>
                </a:ext>
              </a:extLst>
            </p:cNvPr>
            <p:cNvSpPr/>
            <p:nvPr/>
          </p:nvSpPr>
          <p:spPr>
            <a:xfrm>
              <a:off x="2387802" y="2979473"/>
              <a:ext cx="7200000" cy="3600000"/>
            </a:xfrm>
            <a:prstGeom prst="rect">
              <a:avLst/>
            </a:prstGeom>
            <a:solidFill>
              <a:schemeClr val="tx1">
                <a:lumMod val="65000"/>
                <a:lumOff val="3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rgbClr val="005C4F"/>
                </a:solidFill>
                <a:latin typeface="#9Slide03 Oswald" panose="00000500000000000000" pitchFamily="2" charset="0"/>
              </a:endParaRPr>
            </a:p>
          </p:txBody>
        </p:sp>
        <p:sp>
          <p:nvSpPr>
            <p:cNvPr id="13" name="Flowchart: Extract 4">
              <a:extLst>
                <a:ext uri="{FF2B5EF4-FFF2-40B4-BE49-F238E27FC236}">
                  <a16:creationId xmlns:a16="http://schemas.microsoft.com/office/drawing/2014/main" id="{11DFCC9B-CF2A-4779-914C-28698CC931F6}"/>
                </a:ext>
              </a:extLst>
            </p:cNvPr>
            <p:cNvSpPr/>
            <p:nvPr/>
          </p:nvSpPr>
          <p:spPr>
            <a:xfrm>
              <a:off x="2391188" y="391288"/>
              <a:ext cx="7196613" cy="2601631"/>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0051 h 10051"/>
                <a:gd name="connsiteX1" fmla="*/ 5203 w 10000"/>
                <a:gd name="connsiteY1" fmla="*/ 0 h 10051"/>
                <a:gd name="connsiteX2" fmla="*/ 10000 w 10000"/>
                <a:gd name="connsiteY2" fmla="*/ 10051 h 10051"/>
                <a:gd name="connsiteX3" fmla="*/ 0 w 10000"/>
                <a:gd name="connsiteY3" fmla="*/ 10051 h 10051"/>
                <a:gd name="connsiteX0" fmla="*/ 0 w 10000"/>
                <a:gd name="connsiteY0" fmla="*/ 10051 h 10051"/>
                <a:gd name="connsiteX1" fmla="*/ 5166 w 10000"/>
                <a:gd name="connsiteY1" fmla="*/ 0 h 10051"/>
                <a:gd name="connsiteX2" fmla="*/ 10000 w 10000"/>
                <a:gd name="connsiteY2" fmla="*/ 10051 h 10051"/>
                <a:gd name="connsiteX3" fmla="*/ 0 w 10000"/>
                <a:gd name="connsiteY3" fmla="*/ 10051 h 10051"/>
              </a:gdLst>
              <a:ahLst/>
              <a:cxnLst>
                <a:cxn ang="0">
                  <a:pos x="connsiteX0" y="connsiteY0"/>
                </a:cxn>
                <a:cxn ang="0">
                  <a:pos x="connsiteX1" y="connsiteY1"/>
                </a:cxn>
                <a:cxn ang="0">
                  <a:pos x="connsiteX2" y="connsiteY2"/>
                </a:cxn>
                <a:cxn ang="0">
                  <a:pos x="connsiteX3" y="connsiteY3"/>
                </a:cxn>
              </a:cxnLst>
              <a:rect l="l" t="t" r="r" b="b"/>
              <a:pathLst>
                <a:path w="10000" h="10051">
                  <a:moveTo>
                    <a:pt x="0" y="10051"/>
                  </a:moveTo>
                  <a:lnTo>
                    <a:pt x="5166" y="0"/>
                  </a:lnTo>
                  <a:lnTo>
                    <a:pt x="10000" y="10051"/>
                  </a:lnTo>
                  <a:lnTo>
                    <a:pt x="0" y="10051"/>
                  </a:lnTo>
                  <a:close/>
                </a:path>
              </a:pathLst>
            </a:custGeom>
            <a:solidFill>
              <a:schemeClr val="tx1">
                <a:lumMod val="65000"/>
                <a:lumOff val="3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rgbClr val="005C4F"/>
                </a:solidFill>
                <a:latin typeface="#9Slide03 Oswald" panose="00000500000000000000" pitchFamily="2" charset="0"/>
              </a:endParaRPr>
            </a:p>
          </p:txBody>
        </p:sp>
        <p:grpSp>
          <p:nvGrpSpPr>
            <p:cNvPr id="6" name="Group 5">
              <a:extLst>
                <a:ext uri="{FF2B5EF4-FFF2-40B4-BE49-F238E27FC236}">
                  <a16:creationId xmlns:a16="http://schemas.microsoft.com/office/drawing/2014/main" id="{B61F1534-CDE8-4300-A5EE-2DAABA675488}"/>
                </a:ext>
              </a:extLst>
            </p:cNvPr>
            <p:cNvGrpSpPr/>
            <p:nvPr/>
          </p:nvGrpSpPr>
          <p:grpSpPr>
            <a:xfrm>
              <a:off x="2387801" y="2992919"/>
              <a:ext cx="7200000" cy="3600001"/>
              <a:chOff x="2372998" y="1262648"/>
              <a:chExt cx="7200000" cy="3600001"/>
            </a:xfrm>
            <a:solidFill>
              <a:schemeClr val="bg1">
                <a:lumMod val="65000"/>
              </a:schemeClr>
            </a:solidFill>
          </p:grpSpPr>
          <p:sp>
            <p:nvSpPr>
              <p:cNvPr id="3" name="Flowchart: Extract 2">
                <a:extLst>
                  <a:ext uri="{FF2B5EF4-FFF2-40B4-BE49-F238E27FC236}">
                    <a16:creationId xmlns:a16="http://schemas.microsoft.com/office/drawing/2014/main" id="{04ADEC33-7825-4AB2-8693-F446BA60351D}"/>
                  </a:ext>
                </a:extLst>
              </p:cNvPr>
              <p:cNvSpPr/>
              <p:nvPr/>
            </p:nvSpPr>
            <p:spPr>
              <a:xfrm rot="5400000" flipH="1">
                <a:off x="2429995" y="1205651"/>
                <a:ext cx="3596613" cy="3710608"/>
              </a:xfrm>
              <a:prstGeom prst="flowChartExtra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rgbClr val="005C4F"/>
                  </a:solidFill>
                  <a:latin typeface="#9Slide03 Oswald" panose="00000500000000000000" pitchFamily="2" charset="0"/>
                </a:endParaRPr>
              </a:p>
            </p:txBody>
          </p:sp>
          <p:sp>
            <p:nvSpPr>
              <p:cNvPr id="4" name="Flowchart: Extract 3">
                <a:extLst>
                  <a:ext uri="{FF2B5EF4-FFF2-40B4-BE49-F238E27FC236}">
                    <a16:creationId xmlns:a16="http://schemas.microsoft.com/office/drawing/2014/main" id="{6ED5D120-54BF-44AC-93C1-FA8046985F09}"/>
                  </a:ext>
                </a:extLst>
              </p:cNvPr>
              <p:cNvSpPr/>
              <p:nvPr/>
            </p:nvSpPr>
            <p:spPr>
              <a:xfrm rot="16200000">
                <a:off x="6029996" y="1319647"/>
                <a:ext cx="3596613" cy="3489391"/>
              </a:xfrm>
              <a:prstGeom prst="flowChartExtra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rgbClr val="005C4F"/>
                  </a:solidFill>
                  <a:latin typeface="#9Slide03 Oswald" panose="00000500000000000000" pitchFamily="2" charset="0"/>
                </a:endParaRPr>
              </a:p>
            </p:txBody>
          </p:sp>
          <p:sp>
            <p:nvSpPr>
              <p:cNvPr id="5" name="Flowchart: Extract 4">
                <a:extLst>
                  <a:ext uri="{FF2B5EF4-FFF2-40B4-BE49-F238E27FC236}">
                    <a16:creationId xmlns:a16="http://schemas.microsoft.com/office/drawing/2014/main" id="{5374791D-0B0F-4D81-8FC6-25C5CD811EE7}"/>
                  </a:ext>
                </a:extLst>
              </p:cNvPr>
              <p:cNvSpPr/>
              <p:nvPr/>
            </p:nvSpPr>
            <p:spPr>
              <a:xfrm>
                <a:off x="2376384" y="2257630"/>
                <a:ext cx="7196613" cy="2601631"/>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0051 h 10051"/>
                  <a:gd name="connsiteX1" fmla="*/ 5203 w 10000"/>
                  <a:gd name="connsiteY1" fmla="*/ 0 h 10051"/>
                  <a:gd name="connsiteX2" fmla="*/ 10000 w 10000"/>
                  <a:gd name="connsiteY2" fmla="*/ 10051 h 10051"/>
                  <a:gd name="connsiteX3" fmla="*/ 0 w 10000"/>
                  <a:gd name="connsiteY3" fmla="*/ 10051 h 10051"/>
                  <a:gd name="connsiteX0" fmla="*/ 0 w 10000"/>
                  <a:gd name="connsiteY0" fmla="*/ 10051 h 10051"/>
                  <a:gd name="connsiteX1" fmla="*/ 5166 w 10000"/>
                  <a:gd name="connsiteY1" fmla="*/ 0 h 10051"/>
                  <a:gd name="connsiteX2" fmla="*/ 10000 w 10000"/>
                  <a:gd name="connsiteY2" fmla="*/ 10051 h 10051"/>
                  <a:gd name="connsiteX3" fmla="*/ 0 w 10000"/>
                  <a:gd name="connsiteY3" fmla="*/ 10051 h 10051"/>
                </a:gdLst>
                <a:ahLst/>
                <a:cxnLst>
                  <a:cxn ang="0">
                    <a:pos x="connsiteX0" y="connsiteY0"/>
                  </a:cxn>
                  <a:cxn ang="0">
                    <a:pos x="connsiteX1" y="connsiteY1"/>
                  </a:cxn>
                  <a:cxn ang="0">
                    <a:pos x="connsiteX2" y="connsiteY2"/>
                  </a:cxn>
                  <a:cxn ang="0">
                    <a:pos x="connsiteX3" y="connsiteY3"/>
                  </a:cxn>
                </a:cxnLst>
                <a:rect l="l" t="t" r="r" b="b"/>
                <a:pathLst>
                  <a:path w="10000" h="10051">
                    <a:moveTo>
                      <a:pt x="0" y="10051"/>
                    </a:moveTo>
                    <a:lnTo>
                      <a:pt x="5166" y="0"/>
                    </a:lnTo>
                    <a:lnTo>
                      <a:pt x="10000" y="10051"/>
                    </a:lnTo>
                    <a:lnTo>
                      <a:pt x="0" y="10051"/>
                    </a:ln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rgbClr val="005C4F"/>
                  </a:solidFill>
                  <a:latin typeface="#9Slide03 Oswald" panose="00000500000000000000" pitchFamily="2" charset="0"/>
                </a:endParaRPr>
              </a:p>
            </p:txBody>
          </p:sp>
        </p:grpSp>
      </p:grpSp>
      <p:sp>
        <p:nvSpPr>
          <p:cNvPr id="55" name="cau hoi">
            <a:extLst>
              <a:ext uri="{FF2B5EF4-FFF2-40B4-BE49-F238E27FC236}">
                <a16:creationId xmlns:a16="http://schemas.microsoft.com/office/drawing/2014/main" id="{CDC05105-01E8-C241-09C6-F2760869501C}"/>
              </a:ext>
            </a:extLst>
          </p:cNvPr>
          <p:cNvSpPr txBox="1"/>
          <p:nvPr/>
        </p:nvSpPr>
        <p:spPr>
          <a:xfrm>
            <a:off x="3045711" y="1124173"/>
            <a:ext cx="5745851" cy="3518656"/>
          </a:xfrm>
          <a:prstGeom prst="rect">
            <a:avLst/>
          </a:prstGeom>
          <a:noFill/>
        </p:spPr>
        <p:txBody>
          <a:bodyPr vert="horz" wrap="square" rtlCol="0">
            <a:spAutoFit/>
          </a:bodyPr>
          <a:lstStyle/>
          <a:p>
            <a:pPr algn="ctr">
              <a:lnSpc>
                <a:spcPct val="107000"/>
              </a:lnSpc>
              <a:spcAft>
                <a:spcPts val="800"/>
              </a:spcAft>
            </a:pPr>
            <a:r>
              <a:rPr lang="en-US" sz="3200">
                <a:latin typeface="#9Slide07 Staccato " panose="02040603050506020204" pitchFamily="18" charset="0"/>
              </a:rPr>
              <a:t>Hình tượng nhân vật Huấn Cao được tác giả Nguyễn Tuân lấy nguyên mẫu từ nhân vật lịch sử nào sau đây:</a:t>
            </a:r>
          </a:p>
          <a:p>
            <a:pPr algn="ctr">
              <a:lnSpc>
                <a:spcPct val="107000"/>
              </a:lnSpc>
              <a:spcAft>
                <a:spcPts val="800"/>
              </a:spcAft>
            </a:pPr>
            <a:endParaRPr lang="en-US" sz="3200">
              <a:latin typeface="#9Slide07 Staccato " panose="02040603050506020204" pitchFamily="18" charset="0"/>
            </a:endParaRPr>
          </a:p>
          <a:p>
            <a:pPr algn="ctr">
              <a:lnSpc>
                <a:spcPct val="107000"/>
              </a:lnSpc>
              <a:spcAft>
                <a:spcPts val="800"/>
              </a:spcAft>
            </a:pPr>
            <a:endParaRPr lang="en-US" sz="3200">
              <a:latin typeface="#9Slide07 Staccato " panose="02040603050506020204" pitchFamily="18" charset="0"/>
            </a:endParaRPr>
          </a:p>
          <a:p>
            <a:pPr marL="0" marR="0" algn="ctr">
              <a:lnSpc>
                <a:spcPct val="107000"/>
              </a:lnSpc>
              <a:spcBef>
                <a:spcPts val="0"/>
              </a:spcBef>
              <a:spcAft>
                <a:spcPts val="800"/>
              </a:spcAft>
            </a:pPr>
            <a:endParaRPr lang="en-US" sz="3200">
              <a:latin typeface="#9Slide07 Staccato " panose="02040603050506020204" pitchFamily="18" charset="0"/>
            </a:endParaRPr>
          </a:p>
        </p:txBody>
      </p:sp>
      <p:sp>
        <p:nvSpPr>
          <p:cNvPr id="10" name="CHAM TRON 2">
            <a:extLst>
              <a:ext uri="{FF2B5EF4-FFF2-40B4-BE49-F238E27FC236}">
                <a16:creationId xmlns:a16="http://schemas.microsoft.com/office/drawing/2014/main" id="{7BB11BF9-8C27-A1A1-C2EC-AD39B3BF2FA1}"/>
              </a:ext>
            </a:extLst>
          </p:cNvPr>
          <p:cNvSpPr/>
          <p:nvPr/>
        </p:nvSpPr>
        <p:spPr>
          <a:xfrm>
            <a:off x="8337673" y="406910"/>
            <a:ext cx="360000" cy="360000"/>
          </a:xfrm>
          <a:prstGeom prst="flowChartConnector">
            <a:avLst/>
          </a:prstGeom>
          <a:solidFill>
            <a:srgbClr val="7C9B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5C4F"/>
              </a:solidFill>
              <a:latin typeface="#9Slide03 Oswald" panose="00000500000000000000" pitchFamily="2" charset="0"/>
            </a:endParaRPr>
          </a:p>
        </p:txBody>
      </p:sp>
      <p:sp>
        <p:nvSpPr>
          <p:cNvPr id="11" name="DAP AN DUNG">
            <a:extLst>
              <a:ext uri="{FF2B5EF4-FFF2-40B4-BE49-F238E27FC236}">
                <a16:creationId xmlns:a16="http://schemas.microsoft.com/office/drawing/2014/main" id="{962A2A8B-E77D-32C0-DF92-7E66EC03E611}"/>
              </a:ext>
            </a:extLst>
          </p:cNvPr>
          <p:cNvSpPr/>
          <p:nvPr/>
        </p:nvSpPr>
        <p:spPr>
          <a:xfrm>
            <a:off x="8803136" y="406910"/>
            <a:ext cx="360000" cy="360000"/>
          </a:xfrm>
          <a:prstGeom prst="flowChartConnector">
            <a:avLst/>
          </a:prstGeom>
          <a:solidFill>
            <a:srgbClr val="446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5C4F"/>
              </a:solidFill>
              <a:latin typeface="#9Slide03 Oswald" panose="00000500000000000000" pitchFamily="2" charset="0"/>
            </a:endParaRPr>
          </a:p>
        </p:txBody>
      </p:sp>
      <p:sp>
        <p:nvSpPr>
          <p:cNvPr id="12" name="CHAM TRON">
            <a:extLst>
              <a:ext uri="{FF2B5EF4-FFF2-40B4-BE49-F238E27FC236}">
                <a16:creationId xmlns:a16="http://schemas.microsoft.com/office/drawing/2014/main" id="{2AC417BF-1CC2-9627-AE7A-5BE48F75A257}"/>
              </a:ext>
            </a:extLst>
          </p:cNvPr>
          <p:cNvSpPr/>
          <p:nvPr/>
        </p:nvSpPr>
        <p:spPr>
          <a:xfrm>
            <a:off x="7872209" y="406910"/>
            <a:ext cx="360000" cy="360000"/>
          </a:xfrm>
          <a:prstGeom prst="flowChartConnector">
            <a:avLst/>
          </a:prstGeom>
          <a:solidFill>
            <a:srgbClr val="C6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5C4F"/>
              </a:solidFill>
              <a:latin typeface="#9Slide03 Oswald" panose="00000500000000000000" pitchFamily="2" charset="0"/>
            </a:endParaRPr>
          </a:p>
        </p:txBody>
      </p:sp>
      <p:sp>
        <p:nvSpPr>
          <p:cNvPr id="119" name="CHAM TRON 2">
            <a:extLst>
              <a:ext uri="{FF2B5EF4-FFF2-40B4-BE49-F238E27FC236}">
                <a16:creationId xmlns:a16="http://schemas.microsoft.com/office/drawing/2014/main" id="{0884ECA9-C0E5-99C4-FA89-B10CAECDE681}"/>
              </a:ext>
            </a:extLst>
          </p:cNvPr>
          <p:cNvSpPr/>
          <p:nvPr/>
        </p:nvSpPr>
        <p:spPr>
          <a:xfrm>
            <a:off x="8337673" y="406909"/>
            <a:ext cx="360000" cy="360000"/>
          </a:xfrm>
          <a:prstGeom prst="flowChartConnector">
            <a:avLst/>
          </a:prstGeom>
          <a:solidFill>
            <a:srgbClr val="7C9B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5C4F"/>
              </a:solidFill>
              <a:latin typeface="#9Slide03 Oswald" panose="00000500000000000000" pitchFamily="2" charset="0"/>
            </a:endParaRPr>
          </a:p>
        </p:txBody>
      </p:sp>
      <p:sp>
        <p:nvSpPr>
          <p:cNvPr id="120" name="DAP AN DUNG">
            <a:extLst>
              <a:ext uri="{FF2B5EF4-FFF2-40B4-BE49-F238E27FC236}">
                <a16:creationId xmlns:a16="http://schemas.microsoft.com/office/drawing/2014/main" id="{E0602893-450E-536F-AB41-5D6056F38800}"/>
              </a:ext>
            </a:extLst>
          </p:cNvPr>
          <p:cNvSpPr/>
          <p:nvPr/>
        </p:nvSpPr>
        <p:spPr>
          <a:xfrm>
            <a:off x="8803136" y="406909"/>
            <a:ext cx="360000" cy="360000"/>
          </a:xfrm>
          <a:prstGeom prst="flowChartConnector">
            <a:avLst/>
          </a:prstGeom>
          <a:solidFill>
            <a:srgbClr val="446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5C4F"/>
              </a:solidFill>
              <a:latin typeface="#9Slide03 Oswald" panose="00000500000000000000" pitchFamily="2" charset="0"/>
            </a:endParaRPr>
          </a:p>
        </p:txBody>
      </p:sp>
      <p:sp>
        <p:nvSpPr>
          <p:cNvPr id="121" name="CHAM TRON">
            <a:extLst>
              <a:ext uri="{FF2B5EF4-FFF2-40B4-BE49-F238E27FC236}">
                <a16:creationId xmlns:a16="http://schemas.microsoft.com/office/drawing/2014/main" id="{9D7E054D-F8D8-8024-3C74-79C2699D6507}"/>
              </a:ext>
            </a:extLst>
          </p:cNvPr>
          <p:cNvSpPr/>
          <p:nvPr/>
        </p:nvSpPr>
        <p:spPr>
          <a:xfrm>
            <a:off x="7872209" y="406909"/>
            <a:ext cx="360000" cy="360000"/>
          </a:xfrm>
          <a:prstGeom prst="flowChartConnector">
            <a:avLst/>
          </a:prstGeom>
          <a:solidFill>
            <a:srgbClr val="C6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5C4F"/>
              </a:solidFill>
              <a:latin typeface="#9Slide03 Oswald" panose="00000500000000000000" pitchFamily="2" charset="0"/>
            </a:endParaRPr>
          </a:p>
        </p:txBody>
      </p:sp>
      <p:sp>
        <p:nvSpPr>
          <p:cNvPr id="51" name="A">
            <a:extLst>
              <a:ext uri="{FF2B5EF4-FFF2-40B4-BE49-F238E27FC236}">
                <a16:creationId xmlns:a16="http://schemas.microsoft.com/office/drawing/2014/main" id="{1B73C776-8DED-FAFD-D125-74933B74C604}"/>
              </a:ext>
            </a:extLst>
          </p:cNvPr>
          <p:cNvSpPr/>
          <p:nvPr/>
        </p:nvSpPr>
        <p:spPr>
          <a:xfrm>
            <a:off x="2634566" y="2428807"/>
            <a:ext cx="6856705" cy="1221435"/>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A. Cao Bá Quát</a:t>
            </a:r>
          </a:p>
        </p:txBody>
      </p:sp>
      <p:sp>
        <p:nvSpPr>
          <p:cNvPr id="52" name="B">
            <a:extLst>
              <a:ext uri="{FF2B5EF4-FFF2-40B4-BE49-F238E27FC236}">
                <a16:creationId xmlns:a16="http://schemas.microsoft.com/office/drawing/2014/main" id="{E62EB820-E643-95CC-1632-697F46DB2F14}"/>
              </a:ext>
            </a:extLst>
          </p:cNvPr>
          <p:cNvSpPr/>
          <p:nvPr/>
        </p:nvSpPr>
        <p:spPr>
          <a:xfrm>
            <a:off x="2634566" y="3245705"/>
            <a:ext cx="6856705" cy="1221435"/>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B. Trương Hán Siêu</a:t>
            </a:r>
          </a:p>
        </p:txBody>
      </p:sp>
      <p:sp>
        <p:nvSpPr>
          <p:cNvPr id="53" name="C">
            <a:extLst>
              <a:ext uri="{FF2B5EF4-FFF2-40B4-BE49-F238E27FC236}">
                <a16:creationId xmlns:a16="http://schemas.microsoft.com/office/drawing/2014/main" id="{44E328AC-6E1D-7CA0-2672-B7B74FA473A3}"/>
              </a:ext>
            </a:extLst>
          </p:cNvPr>
          <p:cNvSpPr/>
          <p:nvPr/>
        </p:nvSpPr>
        <p:spPr>
          <a:xfrm>
            <a:off x="2634566" y="4062603"/>
            <a:ext cx="6856705" cy="1221435"/>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C. Phạm Ngũ Lão</a:t>
            </a:r>
          </a:p>
        </p:txBody>
      </p:sp>
      <p:sp>
        <p:nvSpPr>
          <p:cNvPr id="56" name="D">
            <a:extLst>
              <a:ext uri="{FF2B5EF4-FFF2-40B4-BE49-F238E27FC236}">
                <a16:creationId xmlns:a16="http://schemas.microsoft.com/office/drawing/2014/main" id="{57D1E514-8B65-2487-FB56-3007EBC3BEF3}"/>
              </a:ext>
            </a:extLst>
          </p:cNvPr>
          <p:cNvSpPr/>
          <p:nvPr/>
        </p:nvSpPr>
        <p:spPr>
          <a:xfrm>
            <a:off x="2634566" y="4879501"/>
            <a:ext cx="6856705" cy="1221435"/>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D. Lý Thường Kiệt</a:t>
            </a:r>
          </a:p>
        </p:txBody>
      </p:sp>
      <p:sp>
        <p:nvSpPr>
          <p:cNvPr id="54" name="NEN1">
            <a:hlinkClick r:id="rId4" action="ppaction://hlinksldjump"/>
            <a:extLst>
              <a:ext uri="{FF2B5EF4-FFF2-40B4-BE49-F238E27FC236}">
                <a16:creationId xmlns:a16="http://schemas.microsoft.com/office/drawing/2014/main" id="{1D41C0AB-6CDA-2C84-E84B-CDF7ADC245FB}"/>
              </a:ext>
            </a:extLst>
          </p:cNvPr>
          <p:cNvSpPr/>
          <p:nvPr/>
        </p:nvSpPr>
        <p:spPr>
          <a:xfrm rot="5400000" flipH="1" flipV="1">
            <a:off x="11435493" y="6685978"/>
            <a:ext cx="782500" cy="730514"/>
          </a:xfrm>
          <a:prstGeom prst="rtTriangle">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5C4F"/>
              </a:solidFill>
              <a:latin typeface="#9Slide03 Oswald" panose="00000500000000000000" pitchFamily="2" charset="0"/>
              <a:cs typeface="+mn-ea"/>
              <a:sym typeface="+mn-lt"/>
            </a:endParaRPr>
          </a:p>
        </p:txBody>
      </p:sp>
    </p:spTree>
    <p:extLst>
      <p:ext uri="{BB962C8B-B14F-4D97-AF65-F5344CB8AC3E}">
        <p14:creationId xmlns:p14="http://schemas.microsoft.com/office/powerpoint/2010/main" val="3136593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repeatCount="indefinite" fill="hold" grpId="0" nodeType="withEffect">
                                  <p:stCondLst>
                                    <p:cond delay="0"/>
                                  </p:stCondLst>
                                  <p:childTnLst>
                                    <p:animEffect transition="out" filter="fade">
                                      <p:cBhvr>
                                        <p:cTn id="6" dur="1250"/>
                                        <p:tgtEl>
                                          <p:spTgt spid="121"/>
                                        </p:tgtEl>
                                      </p:cBhvr>
                                    </p:animEffect>
                                    <p:set>
                                      <p:cBhvr>
                                        <p:cTn id="7" dur="1" fill="hold">
                                          <p:stCondLst>
                                            <p:cond delay="1249"/>
                                          </p:stCondLst>
                                        </p:cTn>
                                        <p:tgtEl>
                                          <p:spTgt spid="121"/>
                                        </p:tgtEl>
                                        <p:attrNameLst>
                                          <p:attrName>style.visibility</p:attrName>
                                        </p:attrNameLst>
                                      </p:cBhvr>
                                      <p:to>
                                        <p:strVal val="hidden"/>
                                      </p:to>
                                    </p:set>
                                  </p:childTnLst>
                                </p:cTn>
                              </p:par>
                              <p:par>
                                <p:cTn id="8" presetID="6" presetClass="emph" presetSubtype="0" repeatCount="indefinite" decel="100000" fill="hold" grpId="1" nodeType="withEffect">
                                  <p:stCondLst>
                                    <p:cond delay="0"/>
                                  </p:stCondLst>
                                  <p:childTnLst>
                                    <p:animScale>
                                      <p:cBhvr>
                                        <p:cTn id="9" dur="1250" fill="hold"/>
                                        <p:tgtEl>
                                          <p:spTgt spid="121"/>
                                        </p:tgtEl>
                                      </p:cBhvr>
                                      <p:by x="130000" y="130000"/>
                                    </p:animScale>
                                  </p:childTnLst>
                                </p:cTn>
                              </p:par>
                              <p:par>
                                <p:cTn id="10" presetID="10" presetClass="exit" presetSubtype="0" repeatCount="indefinite" fill="hold" grpId="0" nodeType="withEffect">
                                  <p:stCondLst>
                                    <p:cond delay="0"/>
                                  </p:stCondLst>
                                  <p:childTnLst>
                                    <p:animEffect transition="out" filter="fade">
                                      <p:cBhvr>
                                        <p:cTn id="11" dur="1250"/>
                                        <p:tgtEl>
                                          <p:spTgt spid="119"/>
                                        </p:tgtEl>
                                      </p:cBhvr>
                                    </p:animEffect>
                                    <p:set>
                                      <p:cBhvr>
                                        <p:cTn id="12" dur="1" fill="hold">
                                          <p:stCondLst>
                                            <p:cond delay="1249"/>
                                          </p:stCondLst>
                                        </p:cTn>
                                        <p:tgtEl>
                                          <p:spTgt spid="119"/>
                                        </p:tgtEl>
                                        <p:attrNameLst>
                                          <p:attrName>style.visibility</p:attrName>
                                        </p:attrNameLst>
                                      </p:cBhvr>
                                      <p:to>
                                        <p:strVal val="hidden"/>
                                      </p:to>
                                    </p:set>
                                  </p:childTnLst>
                                </p:cTn>
                              </p:par>
                              <p:par>
                                <p:cTn id="13" presetID="6" presetClass="emph" presetSubtype="0" repeatCount="indefinite" decel="100000" fill="hold" grpId="1" nodeType="withEffect">
                                  <p:stCondLst>
                                    <p:cond delay="0"/>
                                  </p:stCondLst>
                                  <p:childTnLst>
                                    <p:animScale>
                                      <p:cBhvr>
                                        <p:cTn id="14" dur="1250" fill="hold"/>
                                        <p:tgtEl>
                                          <p:spTgt spid="119"/>
                                        </p:tgtEl>
                                      </p:cBhvr>
                                      <p:by x="130000" y="130000"/>
                                    </p:animScale>
                                  </p:childTnLst>
                                </p:cTn>
                              </p:par>
                              <p:par>
                                <p:cTn id="15" presetID="10" presetClass="exit" presetSubtype="0" repeatCount="indefinite" fill="hold" grpId="0" nodeType="withEffect">
                                  <p:stCondLst>
                                    <p:cond delay="0"/>
                                  </p:stCondLst>
                                  <p:childTnLst>
                                    <p:animEffect transition="out" filter="fade">
                                      <p:cBhvr>
                                        <p:cTn id="16" dur="1250"/>
                                        <p:tgtEl>
                                          <p:spTgt spid="120"/>
                                        </p:tgtEl>
                                      </p:cBhvr>
                                    </p:animEffect>
                                    <p:set>
                                      <p:cBhvr>
                                        <p:cTn id="17" dur="1" fill="hold">
                                          <p:stCondLst>
                                            <p:cond delay="1249"/>
                                          </p:stCondLst>
                                        </p:cTn>
                                        <p:tgtEl>
                                          <p:spTgt spid="120"/>
                                        </p:tgtEl>
                                        <p:attrNameLst>
                                          <p:attrName>style.visibility</p:attrName>
                                        </p:attrNameLst>
                                      </p:cBhvr>
                                      <p:to>
                                        <p:strVal val="hidden"/>
                                      </p:to>
                                    </p:set>
                                  </p:childTnLst>
                                </p:cTn>
                              </p:par>
                              <p:par>
                                <p:cTn id="18" presetID="6" presetClass="emph" presetSubtype="0" repeatCount="indefinite" decel="100000" fill="hold" grpId="1" nodeType="withEffect">
                                  <p:stCondLst>
                                    <p:cond delay="0"/>
                                  </p:stCondLst>
                                  <p:childTnLst>
                                    <p:animScale>
                                      <p:cBhvr>
                                        <p:cTn id="19" dur="1250" fill="hold"/>
                                        <p:tgtEl>
                                          <p:spTgt spid="120"/>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1"/>
                    </p:tgtEl>
                  </p:cond>
                </p:stCondLst>
                <p:endSync evt="end" delay="0">
                  <p:rtn val="all"/>
                </p:endSync>
                <p:childTnLst>
                  <p:par>
                    <p:cTn id="21" fill="hold">
                      <p:stCondLst>
                        <p:cond delay="0"/>
                      </p:stCondLst>
                      <p:childTnLst>
                        <p:par>
                          <p:cTn id="22" fill="hold">
                            <p:stCondLst>
                              <p:cond delay="0"/>
                            </p:stCondLst>
                            <p:childTnLst>
                              <p:par>
                                <p:cTn id="23" presetID="3" presetClass="emph" presetSubtype="2" fill="hold" grpId="0" nodeType="clickEffect">
                                  <p:stCondLst>
                                    <p:cond delay="0"/>
                                  </p:stCondLst>
                                  <p:childTnLst>
                                    <p:animClr clrSpc="rgb" dir="cw">
                                      <p:cBhvr override="childStyle">
                                        <p:cTn id="24" dur="2000" fill="hold"/>
                                        <p:tgtEl>
                                          <p:spTgt spid="51"/>
                                        </p:tgtEl>
                                        <p:attrNameLst>
                                          <p:attrName>style.color</p:attrName>
                                        </p:attrNameLst>
                                      </p:cBhvr>
                                      <p:to>
                                        <a:schemeClr val="accent2"/>
                                      </p:to>
                                    </p:animClr>
                                  </p:child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3" presetClass="emph" presetSubtype="2" fill="hold" grpId="0" nodeType="clickEffect">
                                  <p:stCondLst>
                                    <p:cond delay="0"/>
                                  </p:stCondLst>
                                  <p:childTnLst>
                                    <p:animClr clrSpc="rgb" dir="cw">
                                      <p:cBhvr override="childStyle">
                                        <p:cTn id="29" dur="2000" fill="hold"/>
                                        <p:tgtEl>
                                          <p:spTgt spid="52"/>
                                        </p:tgtEl>
                                        <p:attrNameLst>
                                          <p:attrName>style.color</p:attrName>
                                        </p:attrNameLst>
                                      </p:cBhvr>
                                      <p:to>
                                        <a:schemeClr val="accent2"/>
                                      </p:to>
                                    </p:animClr>
                                  </p:childTnLst>
                                </p:cTn>
                              </p:par>
                            </p:childTnLst>
                          </p:cTn>
                        </p:par>
                      </p:childTnLst>
                    </p:cTn>
                  </p:par>
                </p:childTnLst>
              </p:cTn>
              <p:nextCondLst>
                <p:cond evt="onClick" delay="0">
                  <p:tgtEl>
                    <p:spTgt spid="52"/>
                  </p:tgtEl>
                </p:cond>
              </p:nextCondLst>
            </p:seq>
            <p:seq concurrent="1" nextAc="seek">
              <p:cTn id="30" restart="whenNotActive" fill="hold" evtFilter="cancelBubble" nodeType="interactiveSeq">
                <p:stCondLst>
                  <p:cond evt="onClick" delay="0">
                    <p:tgtEl>
                      <p:spTgt spid="53"/>
                    </p:tgtEl>
                  </p:cond>
                </p:stCondLst>
                <p:endSync evt="end" delay="0">
                  <p:rtn val="all"/>
                </p:endSync>
                <p:childTnLst>
                  <p:par>
                    <p:cTn id="31" fill="hold">
                      <p:stCondLst>
                        <p:cond delay="0"/>
                      </p:stCondLst>
                      <p:childTnLst>
                        <p:par>
                          <p:cTn id="32" fill="hold">
                            <p:stCondLst>
                              <p:cond delay="0"/>
                            </p:stCondLst>
                            <p:childTnLst>
                              <p:par>
                                <p:cTn id="33" presetID="3" presetClass="emph" presetSubtype="2" fill="hold" grpId="0" nodeType="clickEffect">
                                  <p:stCondLst>
                                    <p:cond delay="0"/>
                                  </p:stCondLst>
                                  <p:childTnLst>
                                    <p:animClr clrSpc="rgb" dir="cw">
                                      <p:cBhvr override="childStyle">
                                        <p:cTn id="34" dur="2000" fill="hold"/>
                                        <p:tgtEl>
                                          <p:spTgt spid="53"/>
                                        </p:tgtEl>
                                        <p:attrNameLst>
                                          <p:attrName>style.color</p:attrName>
                                        </p:attrNameLst>
                                      </p:cBhvr>
                                      <p:to>
                                        <a:schemeClr val="accent2"/>
                                      </p:to>
                                    </p:animClr>
                                  </p:childTnLst>
                                </p:cTn>
                              </p:par>
                            </p:childTnLst>
                          </p:cTn>
                        </p:par>
                      </p:childTnLst>
                    </p:cTn>
                  </p:par>
                </p:childTnLst>
              </p:cTn>
              <p:nextCondLst>
                <p:cond evt="onClick" delay="0">
                  <p:tgtEl>
                    <p:spTgt spid="53"/>
                  </p:tgtEl>
                </p:cond>
              </p:nextCondLst>
            </p:seq>
            <p:seq concurrent="1" nextAc="seek">
              <p:cTn id="35" restart="whenNotActive" fill="hold" evtFilter="cancelBubble" nodeType="interactiveSeq">
                <p:stCondLst>
                  <p:cond evt="onClick" delay="0">
                    <p:tgtEl>
                      <p:spTgt spid="56"/>
                    </p:tgtEl>
                  </p:cond>
                </p:stCondLst>
                <p:endSync evt="end" delay="0">
                  <p:rtn val="all"/>
                </p:endSync>
                <p:childTnLst>
                  <p:par>
                    <p:cTn id="36" fill="hold">
                      <p:stCondLst>
                        <p:cond delay="0"/>
                      </p:stCondLst>
                      <p:childTnLst>
                        <p:par>
                          <p:cTn id="37" fill="hold">
                            <p:stCondLst>
                              <p:cond delay="0"/>
                            </p:stCondLst>
                            <p:childTnLst>
                              <p:par>
                                <p:cTn id="38" presetID="3" presetClass="emph" presetSubtype="2" fill="hold" grpId="0" nodeType="clickEffect">
                                  <p:stCondLst>
                                    <p:cond delay="0"/>
                                  </p:stCondLst>
                                  <p:childTnLst>
                                    <p:animClr clrSpc="rgb" dir="cw">
                                      <p:cBhvr override="childStyle">
                                        <p:cTn id="39" dur="2000" fill="hold"/>
                                        <p:tgtEl>
                                          <p:spTgt spid="56"/>
                                        </p:tgtEl>
                                        <p:attrNameLst>
                                          <p:attrName>style.color</p:attrName>
                                        </p:attrNameLst>
                                      </p:cBhvr>
                                      <p:to>
                                        <a:schemeClr val="accent2"/>
                                      </p:to>
                                    </p:animClr>
                                  </p:childTnLst>
                                </p:cTn>
                              </p:par>
                            </p:childTnLst>
                          </p:cTn>
                        </p:par>
                      </p:childTnLst>
                    </p:cTn>
                  </p:par>
                </p:childTnLst>
              </p:cTn>
              <p:nextCondLst>
                <p:cond evt="onClick" delay="0">
                  <p:tgtEl>
                    <p:spTgt spid="56"/>
                  </p:tgtEl>
                </p:cond>
              </p:nextCondLst>
            </p:seq>
            <p:seq concurrent="1" nextAc="seek">
              <p:cTn id="40" restart="whenNotActive" fill="hold" evtFilter="cancelBubble" nodeType="interactiveSeq">
                <p:stCondLst>
                  <p:cond evt="onClick" delay="0">
                    <p:tgtEl>
                      <p:spTgt spid="120"/>
                    </p:tgtEl>
                  </p:cond>
                </p:stCondLst>
                <p:endSync evt="end" delay="0">
                  <p:rtn val="all"/>
                </p:endSync>
                <p:childTnLst>
                  <p:par>
                    <p:cTn id="41" fill="hold">
                      <p:stCondLst>
                        <p:cond delay="0"/>
                      </p:stCondLst>
                      <p:childTnLst>
                        <p:par>
                          <p:cTn id="42" fill="hold">
                            <p:stCondLst>
                              <p:cond delay="0"/>
                            </p:stCondLst>
                            <p:childTnLst>
                              <p:par>
                                <p:cTn id="43" presetID="6" presetClass="emph" presetSubtype="0" fill="hold" grpId="1" nodeType="clickEffect">
                                  <p:stCondLst>
                                    <p:cond delay="0"/>
                                  </p:stCondLst>
                                  <p:childTnLst>
                                    <p:animScale>
                                      <p:cBhvr>
                                        <p:cTn id="44" dur="2000" fill="hold"/>
                                        <p:tgtEl>
                                          <p:spTgt spid="51"/>
                                        </p:tgtEl>
                                      </p:cBhvr>
                                      <p:by x="150000" y="150000"/>
                                    </p:animScale>
                                  </p:childTnLst>
                                </p:cTn>
                              </p:par>
                            </p:childTnLst>
                          </p:cTn>
                        </p:par>
                      </p:childTnLst>
                    </p:cTn>
                  </p:par>
                </p:childTnLst>
              </p:cTn>
              <p:nextCondLst>
                <p:cond evt="onClick" delay="0">
                  <p:tgtEl>
                    <p:spTgt spid="120"/>
                  </p:tgtEl>
                </p:cond>
              </p:nextCondLst>
            </p:seq>
          </p:childTnLst>
        </p:cTn>
      </p:par>
    </p:tnLst>
    <p:bldLst>
      <p:bldP spid="119" grpId="0" animBg="1"/>
      <p:bldP spid="119" grpId="1" animBg="1"/>
      <p:bldP spid="120" grpId="0" animBg="1"/>
      <p:bldP spid="120" grpId="1" animBg="1"/>
      <p:bldP spid="121" grpId="0" animBg="1"/>
      <p:bldP spid="121" grpId="1" animBg="1"/>
      <p:bldP spid="51" grpId="0" animBg="1"/>
      <p:bldP spid="51" grpId="1" animBg="1"/>
      <p:bldP spid="52" grpId="0" animBg="1"/>
      <p:bldP spid="53" grpId="0" animBg="1"/>
      <p:bldP spid="5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9A19E3-1C3F-4BC9-A39A-13C1CA14F2E8}"/>
              </a:ext>
            </a:extLst>
          </p:cNvPr>
          <p:cNvSpPr/>
          <p:nvPr/>
        </p:nvSpPr>
        <p:spPr>
          <a:xfrm>
            <a:off x="2387802" y="2979473"/>
            <a:ext cx="7200000" cy="3600000"/>
          </a:xfrm>
          <a:prstGeom prst="rect">
            <a:avLst/>
          </a:prstGeom>
          <a:solidFill>
            <a:schemeClr val="tx1">
              <a:lumMod val="65000"/>
              <a:lumOff val="3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9Slide03 Oswald" panose="00000500000000000000" pitchFamily="2" charset="0"/>
            </a:endParaRPr>
          </a:p>
        </p:txBody>
      </p:sp>
      <p:sp>
        <p:nvSpPr>
          <p:cNvPr id="13" name="Flowchart: Extract 4">
            <a:extLst>
              <a:ext uri="{FF2B5EF4-FFF2-40B4-BE49-F238E27FC236}">
                <a16:creationId xmlns:a16="http://schemas.microsoft.com/office/drawing/2014/main" id="{11DFCC9B-CF2A-4779-914C-28698CC931F6}"/>
              </a:ext>
            </a:extLst>
          </p:cNvPr>
          <p:cNvSpPr/>
          <p:nvPr/>
        </p:nvSpPr>
        <p:spPr>
          <a:xfrm>
            <a:off x="2391188" y="391288"/>
            <a:ext cx="7196613" cy="2601631"/>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0051 h 10051"/>
              <a:gd name="connsiteX1" fmla="*/ 5203 w 10000"/>
              <a:gd name="connsiteY1" fmla="*/ 0 h 10051"/>
              <a:gd name="connsiteX2" fmla="*/ 10000 w 10000"/>
              <a:gd name="connsiteY2" fmla="*/ 10051 h 10051"/>
              <a:gd name="connsiteX3" fmla="*/ 0 w 10000"/>
              <a:gd name="connsiteY3" fmla="*/ 10051 h 10051"/>
              <a:gd name="connsiteX0" fmla="*/ 0 w 10000"/>
              <a:gd name="connsiteY0" fmla="*/ 10051 h 10051"/>
              <a:gd name="connsiteX1" fmla="*/ 5166 w 10000"/>
              <a:gd name="connsiteY1" fmla="*/ 0 h 10051"/>
              <a:gd name="connsiteX2" fmla="*/ 10000 w 10000"/>
              <a:gd name="connsiteY2" fmla="*/ 10051 h 10051"/>
              <a:gd name="connsiteX3" fmla="*/ 0 w 10000"/>
              <a:gd name="connsiteY3" fmla="*/ 10051 h 10051"/>
            </a:gdLst>
            <a:ahLst/>
            <a:cxnLst>
              <a:cxn ang="0">
                <a:pos x="connsiteX0" y="connsiteY0"/>
              </a:cxn>
              <a:cxn ang="0">
                <a:pos x="connsiteX1" y="connsiteY1"/>
              </a:cxn>
              <a:cxn ang="0">
                <a:pos x="connsiteX2" y="connsiteY2"/>
              </a:cxn>
              <a:cxn ang="0">
                <a:pos x="connsiteX3" y="connsiteY3"/>
              </a:cxn>
            </a:cxnLst>
            <a:rect l="l" t="t" r="r" b="b"/>
            <a:pathLst>
              <a:path w="10000" h="10051">
                <a:moveTo>
                  <a:pt x="0" y="10051"/>
                </a:moveTo>
                <a:lnTo>
                  <a:pt x="5166" y="0"/>
                </a:lnTo>
                <a:lnTo>
                  <a:pt x="10000" y="10051"/>
                </a:lnTo>
                <a:lnTo>
                  <a:pt x="0" y="10051"/>
                </a:lnTo>
                <a:close/>
              </a:path>
            </a:pathLst>
          </a:custGeom>
          <a:solidFill>
            <a:srgbClr val="6D6D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9Slide03 Oswald" panose="00000500000000000000" pitchFamily="2" charset="0"/>
            </a:endParaRPr>
          </a:p>
        </p:txBody>
      </p:sp>
      <p:sp>
        <p:nvSpPr>
          <p:cNvPr id="30" name="Rectangle: Rounded Corners 29">
            <a:extLst>
              <a:ext uri="{FF2B5EF4-FFF2-40B4-BE49-F238E27FC236}">
                <a16:creationId xmlns:a16="http://schemas.microsoft.com/office/drawing/2014/main" id="{6D8A8D94-EC69-2ADA-BDDA-831414E577E5}"/>
              </a:ext>
            </a:extLst>
          </p:cNvPr>
          <p:cNvSpPr/>
          <p:nvPr/>
        </p:nvSpPr>
        <p:spPr>
          <a:xfrm>
            <a:off x="2712396" y="2999693"/>
            <a:ext cx="6767208" cy="3324007"/>
          </a:xfrm>
          <a:prstGeom prst="roundRect">
            <a:avLst>
              <a:gd name="adj" fmla="val 0"/>
            </a:avLst>
          </a:prstGeom>
          <a:blipFill>
            <a:blip r:embed="rId2">
              <a:alphaModFix/>
            </a:blip>
            <a:stretch>
              <a:fillRect/>
            </a:stretch>
          </a:blip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rgbClr val="005C4F"/>
              </a:solidFill>
              <a:latin typeface="#9Slide03 Oswald" panose="00000500000000000000" pitchFamily="2" charset="0"/>
            </a:endParaRPr>
          </a:p>
        </p:txBody>
      </p:sp>
      <p:grpSp>
        <p:nvGrpSpPr>
          <p:cNvPr id="6" name="Group 5">
            <a:extLst>
              <a:ext uri="{FF2B5EF4-FFF2-40B4-BE49-F238E27FC236}">
                <a16:creationId xmlns:a16="http://schemas.microsoft.com/office/drawing/2014/main" id="{B61F1534-CDE8-4300-A5EE-2DAABA675488}"/>
              </a:ext>
            </a:extLst>
          </p:cNvPr>
          <p:cNvGrpSpPr/>
          <p:nvPr/>
        </p:nvGrpSpPr>
        <p:grpSpPr>
          <a:xfrm>
            <a:off x="2387802" y="2982860"/>
            <a:ext cx="7200000" cy="3600001"/>
            <a:chOff x="2372998" y="1262648"/>
            <a:chExt cx="7200000" cy="3600001"/>
          </a:xfrm>
          <a:solidFill>
            <a:schemeClr val="bg1">
              <a:lumMod val="65000"/>
            </a:schemeClr>
          </a:solidFill>
        </p:grpSpPr>
        <p:sp>
          <p:nvSpPr>
            <p:cNvPr id="3" name="Flowchart: Extract 2">
              <a:extLst>
                <a:ext uri="{FF2B5EF4-FFF2-40B4-BE49-F238E27FC236}">
                  <a16:creationId xmlns:a16="http://schemas.microsoft.com/office/drawing/2014/main" id="{04ADEC33-7825-4AB2-8693-F446BA60351D}"/>
                </a:ext>
              </a:extLst>
            </p:cNvPr>
            <p:cNvSpPr/>
            <p:nvPr/>
          </p:nvSpPr>
          <p:spPr>
            <a:xfrm rot="5400000" flipH="1">
              <a:off x="2429995" y="1205651"/>
              <a:ext cx="3596613" cy="3710608"/>
            </a:xfrm>
            <a:prstGeom prst="flowChartExtract">
              <a:avLst/>
            </a:prstGeom>
            <a:solidFill>
              <a:schemeClr val="bg1">
                <a:lumMod val="95000"/>
              </a:schemeClr>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9Slide03 Oswald" panose="00000500000000000000" pitchFamily="2" charset="0"/>
              </a:endParaRPr>
            </a:p>
          </p:txBody>
        </p:sp>
        <p:sp>
          <p:nvSpPr>
            <p:cNvPr id="4" name="Flowchart: Extract 3">
              <a:extLst>
                <a:ext uri="{FF2B5EF4-FFF2-40B4-BE49-F238E27FC236}">
                  <a16:creationId xmlns:a16="http://schemas.microsoft.com/office/drawing/2014/main" id="{6ED5D120-54BF-44AC-93C1-FA8046985F09}"/>
                </a:ext>
              </a:extLst>
            </p:cNvPr>
            <p:cNvSpPr/>
            <p:nvPr/>
          </p:nvSpPr>
          <p:spPr>
            <a:xfrm rot="16200000">
              <a:off x="6029996" y="1319647"/>
              <a:ext cx="3596613" cy="3489391"/>
            </a:xfrm>
            <a:prstGeom prst="flowChartExtract">
              <a:avLst/>
            </a:prstGeom>
            <a:solidFill>
              <a:schemeClr val="bg1">
                <a:lumMod val="95000"/>
              </a:schemeClr>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9Slide03 Oswald" panose="00000500000000000000" pitchFamily="2" charset="0"/>
              </a:endParaRPr>
            </a:p>
          </p:txBody>
        </p:sp>
        <p:sp>
          <p:nvSpPr>
            <p:cNvPr id="5" name="Flowchart: Extract 4">
              <a:extLst>
                <a:ext uri="{FF2B5EF4-FFF2-40B4-BE49-F238E27FC236}">
                  <a16:creationId xmlns:a16="http://schemas.microsoft.com/office/drawing/2014/main" id="{5374791D-0B0F-4D81-8FC6-25C5CD811EE7}"/>
                </a:ext>
              </a:extLst>
            </p:cNvPr>
            <p:cNvSpPr/>
            <p:nvPr/>
          </p:nvSpPr>
          <p:spPr>
            <a:xfrm>
              <a:off x="2376384" y="2257630"/>
              <a:ext cx="7196613" cy="2601631"/>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0051 h 10051"/>
                <a:gd name="connsiteX1" fmla="*/ 5203 w 10000"/>
                <a:gd name="connsiteY1" fmla="*/ 0 h 10051"/>
                <a:gd name="connsiteX2" fmla="*/ 10000 w 10000"/>
                <a:gd name="connsiteY2" fmla="*/ 10051 h 10051"/>
                <a:gd name="connsiteX3" fmla="*/ 0 w 10000"/>
                <a:gd name="connsiteY3" fmla="*/ 10051 h 10051"/>
                <a:gd name="connsiteX0" fmla="*/ 0 w 10000"/>
                <a:gd name="connsiteY0" fmla="*/ 10051 h 10051"/>
                <a:gd name="connsiteX1" fmla="*/ 5166 w 10000"/>
                <a:gd name="connsiteY1" fmla="*/ 0 h 10051"/>
                <a:gd name="connsiteX2" fmla="*/ 10000 w 10000"/>
                <a:gd name="connsiteY2" fmla="*/ 10051 h 10051"/>
                <a:gd name="connsiteX3" fmla="*/ 0 w 10000"/>
                <a:gd name="connsiteY3" fmla="*/ 10051 h 10051"/>
              </a:gdLst>
              <a:ahLst/>
              <a:cxnLst>
                <a:cxn ang="0">
                  <a:pos x="connsiteX0" y="connsiteY0"/>
                </a:cxn>
                <a:cxn ang="0">
                  <a:pos x="connsiteX1" y="connsiteY1"/>
                </a:cxn>
                <a:cxn ang="0">
                  <a:pos x="connsiteX2" y="connsiteY2"/>
                </a:cxn>
                <a:cxn ang="0">
                  <a:pos x="connsiteX3" y="connsiteY3"/>
                </a:cxn>
              </a:cxnLst>
              <a:rect l="l" t="t" r="r" b="b"/>
              <a:pathLst>
                <a:path w="10000" h="10051">
                  <a:moveTo>
                    <a:pt x="0" y="10051"/>
                  </a:moveTo>
                  <a:lnTo>
                    <a:pt x="5166" y="0"/>
                  </a:lnTo>
                  <a:lnTo>
                    <a:pt x="10000" y="10051"/>
                  </a:lnTo>
                  <a:lnTo>
                    <a:pt x="0" y="10051"/>
                  </a:lnTo>
                  <a:close/>
                </a:path>
              </a:pathLst>
            </a:custGeom>
            <a:solidFill>
              <a:schemeClr val="bg1">
                <a:lumMod val="95000"/>
              </a:schemeClr>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9Slide03 Oswald" panose="00000500000000000000" pitchFamily="2" charset="0"/>
              </a:endParaRPr>
            </a:p>
          </p:txBody>
        </p:sp>
      </p:grpSp>
      <p:sp>
        <p:nvSpPr>
          <p:cNvPr id="11" name="Flowchart: Extract 4">
            <a:extLst>
              <a:ext uri="{FF2B5EF4-FFF2-40B4-BE49-F238E27FC236}">
                <a16:creationId xmlns:a16="http://schemas.microsoft.com/office/drawing/2014/main" id="{E6783711-AA90-49FF-9741-3D125BF23874}"/>
              </a:ext>
            </a:extLst>
          </p:cNvPr>
          <p:cNvSpPr/>
          <p:nvPr/>
        </p:nvSpPr>
        <p:spPr>
          <a:xfrm flipV="1">
            <a:off x="2495283" y="2984888"/>
            <a:ext cx="7196613" cy="2601631"/>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0051 h 10051"/>
              <a:gd name="connsiteX1" fmla="*/ 5203 w 10000"/>
              <a:gd name="connsiteY1" fmla="*/ 0 h 10051"/>
              <a:gd name="connsiteX2" fmla="*/ 10000 w 10000"/>
              <a:gd name="connsiteY2" fmla="*/ 10051 h 10051"/>
              <a:gd name="connsiteX3" fmla="*/ 0 w 10000"/>
              <a:gd name="connsiteY3" fmla="*/ 10051 h 10051"/>
              <a:gd name="connsiteX0" fmla="*/ 0 w 10000"/>
              <a:gd name="connsiteY0" fmla="*/ 10051 h 10051"/>
              <a:gd name="connsiteX1" fmla="*/ 5166 w 10000"/>
              <a:gd name="connsiteY1" fmla="*/ 0 h 10051"/>
              <a:gd name="connsiteX2" fmla="*/ 10000 w 10000"/>
              <a:gd name="connsiteY2" fmla="*/ 10051 h 10051"/>
              <a:gd name="connsiteX3" fmla="*/ 0 w 10000"/>
              <a:gd name="connsiteY3" fmla="*/ 10051 h 10051"/>
            </a:gdLst>
            <a:ahLst/>
            <a:cxnLst>
              <a:cxn ang="0">
                <a:pos x="connsiteX0" y="connsiteY0"/>
              </a:cxn>
              <a:cxn ang="0">
                <a:pos x="connsiteX1" y="connsiteY1"/>
              </a:cxn>
              <a:cxn ang="0">
                <a:pos x="connsiteX2" y="connsiteY2"/>
              </a:cxn>
              <a:cxn ang="0">
                <a:pos x="connsiteX3" y="connsiteY3"/>
              </a:cxn>
            </a:cxnLst>
            <a:rect l="l" t="t" r="r" b="b"/>
            <a:pathLst>
              <a:path w="10000" h="10051">
                <a:moveTo>
                  <a:pt x="0" y="10051"/>
                </a:moveTo>
                <a:lnTo>
                  <a:pt x="5166" y="0"/>
                </a:lnTo>
                <a:lnTo>
                  <a:pt x="10000" y="10051"/>
                </a:lnTo>
                <a:lnTo>
                  <a:pt x="0" y="10051"/>
                </a:lnTo>
                <a:close/>
              </a:path>
            </a:pathLst>
          </a:cu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9Slide03 Oswald" panose="00000500000000000000" pitchFamily="2" charset="0"/>
            </a:endParaRPr>
          </a:p>
        </p:txBody>
      </p:sp>
      <p:sp>
        <p:nvSpPr>
          <p:cNvPr id="12" name="TextBox 11">
            <a:extLst>
              <a:ext uri="{FF2B5EF4-FFF2-40B4-BE49-F238E27FC236}">
                <a16:creationId xmlns:a16="http://schemas.microsoft.com/office/drawing/2014/main" id="{808BB385-941B-4F83-8B46-61D4EE273BE4}"/>
              </a:ext>
            </a:extLst>
          </p:cNvPr>
          <p:cNvSpPr txBox="1"/>
          <p:nvPr/>
        </p:nvSpPr>
        <p:spPr>
          <a:xfrm>
            <a:off x="3302719" y="2488848"/>
            <a:ext cx="2961357" cy="769441"/>
          </a:xfrm>
          <a:prstGeom prst="rect">
            <a:avLst/>
          </a:prstGeom>
          <a:noFill/>
        </p:spPr>
        <p:txBody>
          <a:bodyPr wrap="square" rtlCol="0">
            <a:spAutoFit/>
          </a:bodyPr>
          <a:lstStyle/>
          <a:p>
            <a:pPr algn="ctr"/>
            <a:r>
              <a:rPr lang="en-US" sz="4400">
                <a:solidFill>
                  <a:schemeClr val="bg1">
                    <a:lumMod val="50000"/>
                  </a:schemeClr>
                </a:solidFill>
                <a:latin typeface="#9Slide07 Staccato " panose="02040603050506020204" pitchFamily="18" charset="0"/>
              </a:rPr>
              <a:t>Câu 5</a:t>
            </a:r>
            <a:endParaRPr lang="en-US" sz="4400" dirty="0">
              <a:solidFill>
                <a:schemeClr val="bg1">
                  <a:lumMod val="50000"/>
                </a:schemeClr>
              </a:solidFill>
              <a:latin typeface="#9Slide07 Staccato " panose="02040603050506020204" pitchFamily="18" charset="0"/>
            </a:endParaRPr>
          </a:p>
        </p:txBody>
      </p:sp>
    </p:spTree>
    <p:extLst>
      <p:ext uri="{BB962C8B-B14F-4D97-AF65-F5344CB8AC3E}">
        <p14:creationId xmlns:p14="http://schemas.microsoft.com/office/powerpoint/2010/main" val="1606189353"/>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xit" presetSubtype="1" fill="hold" grpId="0" nodeType="afterEffect">
                                  <p:stCondLst>
                                    <p:cond delay="0"/>
                                  </p:stCondLst>
                                  <p:childTnLst>
                                    <p:anim calcmode="lin" valueType="num">
                                      <p:cBhvr>
                                        <p:cTn id="6" dur="500"/>
                                        <p:tgtEl>
                                          <p:spTgt spid="11"/>
                                        </p:tgtEl>
                                        <p:attrNameLst>
                                          <p:attrName>ppt_x</p:attrName>
                                        </p:attrNameLst>
                                      </p:cBhvr>
                                      <p:tavLst>
                                        <p:tav tm="0">
                                          <p:val>
                                            <p:strVal val="ppt_x"/>
                                          </p:val>
                                        </p:tav>
                                        <p:tav tm="100000">
                                          <p:val>
                                            <p:strVal val="ppt_x"/>
                                          </p:val>
                                        </p:tav>
                                      </p:tavLst>
                                    </p:anim>
                                    <p:anim calcmode="lin" valueType="num">
                                      <p:cBhvr>
                                        <p:cTn id="7" dur="500"/>
                                        <p:tgtEl>
                                          <p:spTgt spid="11"/>
                                        </p:tgtEl>
                                        <p:attrNameLst>
                                          <p:attrName>ppt_y</p:attrName>
                                        </p:attrNameLst>
                                      </p:cBhvr>
                                      <p:tavLst>
                                        <p:tav tm="0">
                                          <p:val>
                                            <p:strVal val="ppt_y"/>
                                          </p:val>
                                        </p:tav>
                                        <p:tav tm="100000">
                                          <p:val>
                                            <p:strVal val="ppt_y-ppt_h/2"/>
                                          </p:val>
                                        </p:tav>
                                      </p:tavLst>
                                    </p:anim>
                                    <p:anim calcmode="lin" valueType="num">
                                      <p:cBhvr>
                                        <p:cTn id="8" dur="500"/>
                                        <p:tgtEl>
                                          <p:spTgt spid="11"/>
                                        </p:tgtEl>
                                        <p:attrNameLst>
                                          <p:attrName>ppt_w</p:attrName>
                                        </p:attrNameLst>
                                      </p:cBhvr>
                                      <p:tavLst>
                                        <p:tav tm="0">
                                          <p:val>
                                            <p:strVal val="ppt_w"/>
                                          </p:val>
                                        </p:tav>
                                        <p:tav tm="100000">
                                          <p:val>
                                            <p:strVal val="ppt_w"/>
                                          </p:val>
                                        </p:tav>
                                      </p:tavLst>
                                    </p:anim>
                                    <p:anim calcmode="lin" valueType="num">
                                      <p:cBhvr>
                                        <p:cTn id="9" dur="500"/>
                                        <p:tgtEl>
                                          <p:spTgt spid="11"/>
                                        </p:tgtEl>
                                        <p:attrNameLst>
                                          <p:attrName>ppt_h</p:attrName>
                                        </p:attrNameLst>
                                      </p:cBhvr>
                                      <p:tavLst>
                                        <p:tav tm="0">
                                          <p:val>
                                            <p:strVal val="ppt_h"/>
                                          </p:val>
                                        </p:tav>
                                        <p:tav tm="100000">
                                          <p:val>
                                            <p:fltVal val="0"/>
                                          </p:val>
                                        </p:tav>
                                      </p:tavLst>
                                    </p:anim>
                                    <p:set>
                                      <p:cBhvr>
                                        <p:cTn id="10" dur="1" fill="hold">
                                          <p:stCondLst>
                                            <p:cond delay="499"/>
                                          </p:stCondLst>
                                        </p:cTn>
                                        <p:tgtEl>
                                          <p:spTgt spid="11"/>
                                        </p:tgtEl>
                                        <p:attrNameLst>
                                          <p:attrName>style.visibility</p:attrName>
                                        </p:attrNameLst>
                                      </p:cBhvr>
                                      <p:to>
                                        <p:strVal val="hidden"/>
                                      </p:to>
                                    </p:set>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ppt_h/2"/>
                                          </p:val>
                                        </p:tav>
                                        <p:tav tm="100000">
                                          <p:val>
                                            <p:strVal val="#ppt_y"/>
                                          </p:val>
                                        </p:tav>
                                      </p:tavLst>
                                    </p:anim>
                                    <p:anim calcmode="lin" valueType="num">
                                      <p:cBhvr>
                                        <p:cTn id="16" dur="500" fill="hold"/>
                                        <p:tgtEl>
                                          <p:spTgt spid="13"/>
                                        </p:tgtEl>
                                        <p:attrNameLst>
                                          <p:attrName>ppt_w</p:attrName>
                                        </p:attrNameLst>
                                      </p:cBhvr>
                                      <p:tavLst>
                                        <p:tav tm="0">
                                          <p:val>
                                            <p:strVal val="#ppt_w"/>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64" presetClass="path" presetSubtype="0" accel="50000" decel="50000" fill="hold" grpId="0" nodeType="afterEffect">
                                  <p:stCondLst>
                                    <p:cond delay="0"/>
                                  </p:stCondLst>
                                  <p:childTnLst>
                                    <p:animMotion origin="layout" path="M 0 3.7037E-7 L -0.00573 -0.16042 " pathEditMode="relative" rAng="0" ptsTypes="AA">
                                      <p:cBhvr>
                                        <p:cTn id="20" dur="2000" fill="hold"/>
                                        <p:tgtEl>
                                          <p:spTgt spid="30"/>
                                        </p:tgtEl>
                                        <p:attrNameLst>
                                          <p:attrName>ppt_x</p:attrName>
                                          <p:attrName>ppt_y</p:attrName>
                                        </p:attrNameLst>
                                      </p:cBhvr>
                                      <p:rCtr x="-286" y="-8032"/>
                                    </p:animMotion>
                                  </p:childTnLst>
                                </p:cTn>
                              </p:par>
                            </p:childTnLst>
                          </p:cTn>
                        </p:par>
                        <p:par>
                          <p:cTn id="21" fill="hold">
                            <p:stCondLst>
                              <p:cond delay="3000"/>
                            </p:stCondLst>
                            <p:childTnLst>
                              <p:par>
                                <p:cTn id="22" presetID="22" presetClass="entr" presetSubtype="1"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up)">
                                      <p:cBhvr>
                                        <p:cTn id="2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0" grpId="0" animBg="1"/>
      <p:bldP spid="11" grpId="0" animBg="1"/>
      <p:bldP spid="1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NEN">
            <a:extLst>
              <a:ext uri="{FF2B5EF4-FFF2-40B4-BE49-F238E27FC236}">
                <a16:creationId xmlns:a16="http://schemas.microsoft.com/office/drawing/2014/main" id="{B9F9E9A0-2799-006F-840A-BD1A717CC51B}"/>
              </a:ext>
            </a:extLst>
          </p:cNvPr>
          <p:cNvSpPr>
            <a:spLocks/>
          </p:cNvSpPr>
          <p:nvPr/>
        </p:nvSpPr>
        <p:spPr>
          <a:xfrm>
            <a:off x="-35169" y="1041213"/>
            <a:ext cx="12227169" cy="6401272"/>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209585"/>
              <a:gd name="connsiteY0" fmla="*/ 457200 h 6858000"/>
              <a:gd name="connsiteX1" fmla="*/ 12209585 w 12209585"/>
              <a:gd name="connsiteY1" fmla="*/ 0 h 6858000"/>
              <a:gd name="connsiteX2" fmla="*/ 12209585 w 12209585"/>
              <a:gd name="connsiteY2" fmla="*/ 6858000 h 6858000"/>
              <a:gd name="connsiteX3" fmla="*/ 17585 w 12209585"/>
              <a:gd name="connsiteY3" fmla="*/ 6858000 h 6858000"/>
              <a:gd name="connsiteX4" fmla="*/ 0 w 12209585"/>
              <a:gd name="connsiteY4" fmla="*/ 457200 h 6858000"/>
              <a:gd name="connsiteX0" fmla="*/ 0 w 12209585"/>
              <a:gd name="connsiteY0" fmla="*/ 457200 h 6858000"/>
              <a:gd name="connsiteX1" fmla="*/ 3429001 w 12209585"/>
              <a:gd name="connsiteY1" fmla="*/ 3217986 h 6858000"/>
              <a:gd name="connsiteX2" fmla="*/ 12209585 w 12209585"/>
              <a:gd name="connsiteY2" fmla="*/ 0 h 6858000"/>
              <a:gd name="connsiteX3" fmla="*/ 12209585 w 12209585"/>
              <a:gd name="connsiteY3" fmla="*/ 6858000 h 6858000"/>
              <a:gd name="connsiteX4" fmla="*/ 17585 w 12209585"/>
              <a:gd name="connsiteY4" fmla="*/ 6858000 h 6858000"/>
              <a:gd name="connsiteX5" fmla="*/ 0 w 12209585"/>
              <a:gd name="connsiteY5" fmla="*/ 457200 h 6858000"/>
              <a:gd name="connsiteX0" fmla="*/ 0 w 12209585"/>
              <a:gd name="connsiteY0" fmla="*/ 457200 h 6858000"/>
              <a:gd name="connsiteX1" fmla="*/ 3429001 w 12209585"/>
              <a:gd name="connsiteY1" fmla="*/ 3217986 h 6858000"/>
              <a:gd name="connsiteX2" fmla="*/ 12209585 w 12209585"/>
              <a:gd name="connsiteY2" fmla="*/ 0 h 6858000"/>
              <a:gd name="connsiteX3" fmla="*/ 12209585 w 12209585"/>
              <a:gd name="connsiteY3" fmla="*/ 6858000 h 6858000"/>
              <a:gd name="connsiteX4" fmla="*/ 17585 w 12209585"/>
              <a:gd name="connsiteY4" fmla="*/ 6858000 h 6858000"/>
              <a:gd name="connsiteX5" fmla="*/ 0 w 12209585"/>
              <a:gd name="connsiteY5" fmla="*/ 457200 h 6858000"/>
              <a:gd name="connsiteX0" fmla="*/ 0 w 12209585"/>
              <a:gd name="connsiteY0" fmla="*/ 457200 h 6858000"/>
              <a:gd name="connsiteX1" fmla="*/ 4923693 w 12209585"/>
              <a:gd name="connsiteY1" fmla="*/ 3446586 h 6858000"/>
              <a:gd name="connsiteX2" fmla="*/ 12209585 w 12209585"/>
              <a:gd name="connsiteY2" fmla="*/ 0 h 6858000"/>
              <a:gd name="connsiteX3" fmla="*/ 12209585 w 12209585"/>
              <a:gd name="connsiteY3" fmla="*/ 6858000 h 6858000"/>
              <a:gd name="connsiteX4" fmla="*/ 17585 w 12209585"/>
              <a:gd name="connsiteY4" fmla="*/ 6858000 h 6858000"/>
              <a:gd name="connsiteX5" fmla="*/ 0 w 12209585"/>
              <a:gd name="connsiteY5" fmla="*/ 457200 h 6858000"/>
              <a:gd name="connsiteX0" fmla="*/ 0 w 12209585"/>
              <a:gd name="connsiteY0" fmla="*/ 136 h 6400936"/>
              <a:gd name="connsiteX1" fmla="*/ 4923693 w 12209585"/>
              <a:gd name="connsiteY1" fmla="*/ 2989522 h 6400936"/>
              <a:gd name="connsiteX2" fmla="*/ 12174415 w 12209585"/>
              <a:gd name="connsiteY2" fmla="*/ 1160721 h 6400936"/>
              <a:gd name="connsiteX3" fmla="*/ 12209585 w 12209585"/>
              <a:gd name="connsiteY3" fmla="*/ 6400936 h 6400936"/>
              <a:gd name="connsiteX4" fmla="*/ 17585 w 12209585"/>
              <a:gd name="connsiteY4" fmla="*/ 6400936 h 6400936"/>
              <a:gd name="connsiteX5" fmla="*/ 0 w 12209585"/>
              <a:gd name="connsiteY5" fmla="*/ 136 h 6400936"/>
              <a:gd name="connsiteX0" fmla="*/ 0 w 12209585"/>
              <a:gd name="connsiteY0" fmla="*/ 136 h 6400936"/>
              <a:gd name="connsiteX1" fmla="*/ 4923693 w 12209585"/>
              <a:gd name="connsiteY1" fmla="*/ 2989522 h 6400936"/>
              <a:gd name="connsiteX2" fmla="*/ 9231924 w 12209585"/>
              <a:gd name="connsiteY2" fmla="*/ 756275 h 6400936"/>
              <a:gd name="connsiteX3" fmla="*/ 12174415 w 12209585"/>
              <a:gd name="connsiteY3" fmla="*/ 1160721 h 6400936"/>
              <a:gd name="connsiteX4" fmla="*/ 12209585 w 12209585"/>
              <a:gd name="connsiteY4" fmla="*/ 6400936 h 6400936"/>
              <a:gd name="connsiteX5" fmla="*/ 17585 w 12209585"/>
              <a:gd name="connsiteY5" fmla="*/ 6400936 h 6400936"/>
              <a:gd name="connsiteX6" fmla="*/ 0 w 12209585"/>
              <a:gd name="connsiteY6" fmla="*/ 136 h 6400936"/>
              <a:gd name="connsiteX0" fmla="*/ 0 w 12227169"/>
              <a:gd name="connsiteY0" fmla="*/ 136 h 6400936"/>
              <a:gd name="connsiteX1" fmla="*/ 4923693 w 12227169"/>
              <a:gd name="connsiteY1" fmla="*/ 2989522 h 6400936"/>
              <a:gd name="connsiteX2" fmla="*/ 9231924 w 12227169"/>
              <a:gd name="connsiteY2" fmla="*/ 756275 h 6400936"/>
              <a:gd name="connsiteX3" fmla="*/ 12227169 w 12227169"/>
              <a:gd name="connsiteY3" fmla="*/ 4730398 h 6400936"/>
              <a:gd name="connsiteX4" fmla="*/ 12209585 w 12227169"/>
              <a:gd name="connsiteY4" fmla="*/ 6400936 h 6400936"/>
              <a:gd name="connsiteX5" fmla="*/ 17585 w 12227169"/>
              <a:gd name="connsiteY5" fmla="*/ 6400936 h 6400936"/>
              <a:gd name="connsiteX6" fmla="*/ 0 w 12227169"/>
              <a:gd name="connsiteY6" fmla="*/ 136 h 6400936"/>
              <a:gd name="connsiteX0" fmla="*/ 0 w 12227169"/>
              <a:gd name="connsiteY0" fmla="*/ 136 h 6400936"/>
              <a:gd name="connsiteX1" fmla="*/ 4923693 w 12227169"/>
              <a:gd name="connsiteY1" fmla="*/ 2989522 h 6400936"/>
              <a:gd name="connsiteX2" fmla="*/ 8159263 w 12227169"/>
              <a:gd name="connsiteY2" fmla="*/ 3165367 h 6400936"/>
              <a:gd name="connsiteX3" fmla="*/ 12227169 w 12227169"/>
              <a:gd name="connsiteY3" fmla="*/ 4730398 h 6400936"/>
              <a:gd name="connsiteX4" fmla="*/ 12209585 w 12227169"/>
              <a:gd name="connsiteY4" fmla="*/ 6400936 h 6400936"/>
              <a:gd name="connsiteX5" fmla="*/ 17585 w 12227169"/>
              <a:gd name="connsiteY5" fmla="*/ 6400936 h 6400936"/>
              <a:gd name="connsiteX6" fmla="*/ 0 w 12227169"/>
              <a:gd name="connsiteY6" fmla="*/ 136 h 6400936"/>
              <a:gd name="connsiteX0" fmla="*/ 0 w 12227169"/>
              <a:gd name="connsiteY0" fmla="*/ 201 h 6401001"/>
              <a:gd name="connsiteX1" fmla="*/ 4185139 w 12227169"/>
              <a:gd name="connsiteY1" fmla="*/ 1987264 h 6401001"/>
              <a:gd name="connsiteX2" fmla="*/ 8159263 w 12227169"/>
              <a:gd name="connsiteY2" fmla="*/ 3165432 h 6401001"/>
              <a:gd name="connsiteX3" fmla="*/ 12227169 w 12227169"/>
              <a:gd name="connsiteY3" fmla="*/ 4730463 h 6401001"/>
              <a:gd name="connsiteX4" fmla="*/ 12209585 w 12227169"/>
              <a:gd name="connsiteY4" fmla="*/ 6401001 h 6401001"/>
              <a:gd name="connsiteX5" fmla="*/ 17585 w 12227169"/>
              <a:gd name="connsiteY5" fmla="*/ 6401001 h 6401001"/>
              <a:gd name="connsiteX6" fmla="*/ 0 w 12227169"/>
              <a:gd name="connsiteY6" fmla="*/ 201 h 6401001"/>
              <a:gd name="connsiteX0" fmla="*/ 0 w 12227169"/>
              <a:gd name="connsiteY0" fmla="*/ 201 h 6401001"/>
              <a:gd name="connsiteX1" fmla="*/ 4185139 w 12227169"/>
              <a:gd name="connsiteY1" fmla="*/ 1987264 h 6401001"/>
              <a:gd name="connsiteX2" fmla="*/ 9460524 w 12227169"/>
              <a:gd name="connsiteY2" fmla="*/ 2708232 h 6401001"/>
              <a:gd name="connsiteX3" fmla="*/ 12227169 w 12227169"/>
              <a:gd name="connsiteY3" fmla="*/ 4730463 h 6401001"/>
              <a:gd name="connsiteX4" fmla="*/ 12209585 w 12227169"/>
              <a:gd name="connsiteY4" fmla="*/ 6401001 h 6401001"/>
              <a:gd name="connsiteX5" fmla="*/ 17585 w 12227169"/>
              <a:gd name="connsiteY5" fmla="*/ 6401001 h 6401001"/>
              <a:gd name="connsiteX6" fmla="*/ 0 w 12227169"/>
              <a:gd name="connsiteY6" fmla="*/ 201 h 6401001"/>
              <a:gd name="connsiteX0" fmla="*/ 0 w 12227169"/>
              <a:gd name="connsiteY0" fmla="*/ 201 h 6401001"/>
              <a:gd name="connsiteX1" fmla="*/ 4185139 w 12227169"/>
              <a:gd name="connsiteY1" fmla="*/ 1987264 h 6401001"/>
              <a:gd name="connsiteX2" fmla="*/ 9460524 w 12227169"/>
              <a:gd name="connsiteY2" fmla="*/ 2708232 h 6401001"/>
              <a:gd name="connsiteX3" fmla="*/ 12227169 w 12227169"/>
              <a:gd name="connsiteY3" fmla="*/ 4730463 h 6401001"/>
              <a:gd name="connsiteX4" fmla="*/ 12209585 w 12227169"/>
              <a:gd name="connsiteY4" fmla="*/ 6401001 h 6401001"/>
              <a:gd name="connsiteX5" fmla="*/ 17585 w 12227169"/>
              <a:gd name="connsiteY5" fmla="*/ 6401001 h 6401001"/>
              <a:gd name="connsiteX6" fmla="*/ 0 w 12227169"/>
              <a:gd name="connsiteY6" fmla="*/ 201 h 6401001"/>
              <a:gd name="connsiteX0" fmla="*/ 0 w 12227169"/>
              <a:gd name="connsiteY0" fmla="*/ 201 h 6401001"/>
              <a:gd name="connsiteX1" fmla="*/ 4185139 w 12227169"/>
              <a:gd name="connsiteY1" fmla="*/ 1987264 h 6401001"/>
              <a:gd name="connsiteX2" fmla="*/ 9460524 w 12227169"/>
              <a:gd name="connsiteY2" fmla="*/ 2708232 h 6401001"/>
              <a:gd name="connsiteX3" fmla="*/ 12227169 w 12227169"/>
              <a:gd name="connsiteY3" fmla="*/ 4730463 h 6401001"/>
              <a:gd name="connsiteX4" fmla="*/ 12209585 w 12227169"/>
              <a:gd name="connsiteY4" fmla="*/ 6401001 h 6401001"/>
              <a:gd name="connsiteX5" fmla="*/ 17585 w 12227169"/>
              <a:gd name="connsiteY5" fmla="*/ 6401001 h 6401001"/>
              <a:gd name="connsiteX6" fmla="*/ 0 w 12227169"/>
              <a:gd name="connsiteY6" fmla="*/ 201 h 6401001"/>
              <a:gd name="connsiteX0" fmla="*/ 0 w 12227169"/>
              <a:gd name="connsiteY0" fmla="*/ 152 h 6400952"/>
              <a:gd name="connsiteX1" fmla="*/ 4185139 w 12227169"/>
              <a:gd name="connsiteY1" fmla="*/ 2655430 h 6400952"/>
              <a:gd name="connsiteX2" fmla="*/ 9460524 w 12227169"/>
              <a:gd name="connsiteY2" fmla="*/ 2708183 h 6400952"/>
              <a:gd name="connsiteX3" fmla="*/ 12227169 w 12227169"/>
              <a:gd name="connsiteY3" fmla="*/ 4730414 h 6400952"/>
              <a:gd name="connsiteX4" fmla="*/ 12209585 w 12227169"/>
              <a:gd name="connsiteY4" fmla="*/ 6400952 h 6400952"/>
              <a:gd name="connsiteX5" fmla="*/ 17585 w 12227169"/>
              <a:gd name="connsiteY5" fmla="*/ 6400952 h 6400952"/>
              <a:gd name="connsiteX6" fmla="*/ 0 w 12227169"/>
              <a:gd name="connsiteY6" fmla="*/ 152 h 6400952"/>
              <a:gd name="connsiteX0" fmla="*/ 0 w 12227169"/>
              <a:gd name="connsiteY0" fmla="*/ 152 h 6400952"/>
              <a:gd name="connsiteX1" fmla="*/ 4185139 w 12227169"/>
              <a:gd name="connsiteY1" fmla="*/ 2655430 h 6400952"/>
              <a:gd name="connsiteX2" fmla="*/ 9583616 w 12227169"/>
              <a:gd name="connsiteY2" fmla="*/ 3270890 h 6400952"/>
              <a:gd name="connsiteX3" fmla="*/ 12227169 w 12227169"/>
              <a:gd name="connsiteY3" fmla="*/ 4730414 h 6400952"/>
              <a:gd name="connsiteX4" fmla="*/ 12209585 w 12227169"/>
              <a:gd name="connsiteY4" fmla="*/ 6400952 h 6400952"/>
              <a:gd name="connsiteX5" fmla="*/ 17585 w 12227169"/>
              <a:gd name="connsiteY5" fmla="*/ 6400952 h 6400952"/>
              <a:gd name="connsiteX6" fmla="*/ 0 w 12227169"/>
              <a:gd name="connsiteY6" fmla="*/ 152 h 6400952"/>
              <a:gd name="connsiteX0" fmla="*/ 0 w 12227169"/>
              <a:gd name="connsiteY0" fmla="*/ 258 h 6401058"/>
              <a:gd name="connsiteX1" fmla="*/ 3147647 w 12227169"/>
              <a:gd name="connsiteY1" fmla="*/ 1530121 h 6401058"/>
              <a:gd name="connsiteX2" fmla="*/ 9583616 w 12227169"/>
              <a:gd name="connsiteY2" fmla="*/ 3270996 h 6401058"/>
              <a:gd name="connsiteX3" fmla="*/ 12227169 w 12227169"/>
              <a:gd name="connsiteY3" fmla="*/ 4730520 h 6401058"/>
              <a:gd name="connsiteX4" fmla="*/ 12209585 w 12227169"/>
              <a:gd name="connsiteY4" fmla="*/ 6401058 h 6401058"/>
              <a:gd name="connsiteX5" fmla="*/ 17585 w 12227169"/>
              <a:gd name="connsiteY5" fmla="*/ 6401058 h 6401058"/>
              <a:gd name="connsiteX6" fmla="*/ 0 w 12227169"/>
              <a:gd name="connsiteY6" fmla="*/ 258 h 6401058"/>
              <a:gd name="connsiteX0" fmla="*/ 0 w 12227169"/>
              <a:gd name="connsiteY0" fmla="*/ 258 h 6401058"/>
              <a:gd name="connsiteX1" fmla="*/ 3147647 w 12227169"/>
              <a:gd name="connsiteY1" fmla="*/ 1530121 h 6401058"/>
              <a:gd name="connsiteX2" fmla="*/ 9583616 w 12227169"/>
              <a:gd name="connsiteY2" fmla="*/ 3270996 h 6401058"/>
              <a:gd name="connsiteX3" fmla="*/ 12227169 w 12227169"/>
              <a:gd name="connsiteY3" fmla="*/ 4730520 h 6401058"/>
              <a:gd name="connsiteX4" fmla="*/ 12209585 w 12227169"/>
              <a:gd name="connsiteY4" fmla="*/ 6401058 h 6401058"/>
              <a:gd name="connsiteX5" fmla="*/ 17585 w 12227169"/>
              <a:gd name="connsiteY5" fmla="*/ 6401058 h 6401058"/>
              <a:gd name="connsiteX6" fmla="*/ 0 w 12227169"/>
              <a:gd name="connsiteY6" fmla="*/ 258 h 6401058"/>
              <a:gd name="connsiteX0" fmla="*/ 0 w 12227169"/>
              <a:gd name="connsiteY0" fmla="*/ 560 h 6401360"/>
              <a:gd name="connsiteX1" fmla="*/ 3147647 w 12227169"/>
              <a:gd name="connsiteY1" fmla="*/ 1530423 h 6401360"/>
              <a:gd name="connsiteX2" fmla="*/ 9583616 w 12227169"/>
              <a:gd name="connsiteY2" fmla="*/ 3271298 h 6401360"/>
              <a:gd name="connsiteX3" fmla="*/ 12227169 w 12227169"/>
              <a:gd name="connsiteY3" fmla="*/ 4730822 h 6401360"/>
              <a:gd name="connsiteX4" fmla="*/ 12209585 w 12227169"/>
              <a:gd name="connsiteY4" fmla="*/ 6401360 h 6401360"/>
              <a:gd name="connsiteX5" fmla="*/ 17585 w 12227169"/>
              <a:gd name="connsiteY5" fmla="*/ 6401360 h 6401360"/>
              <a:gd name="connsiteX6" fmla="*/ 0 w 12227169"/>
              <a:gd name="connsiteY6" fmla="*/ 560 h 6401360"/>
              <a:gd name="connsiteX0" fmla="*/ 0 w 12227169"/>
              <a:gd name="connsiteY0" fmla="*/ 560 h 6401360"/>
              <a:gd name="connsiteX1" fmla="*/ 3147647 w 12227169"/>
              <a:gd name="connsiteY1" fmla="*/ 1530423 h 6401360"/>
              <a:gd name="connsiteX2" fmla="*/ 9653955 w 12227169"/>
              <a:gd name="connsiteY2" fmla="*/ 3570236 h 6401360"/>
              <a:gd name="connsiteX3" fmla="*/ 12227169 w 12227169"/>
              <a:gd name="connsiteY3" fmla="*/ 4730822 h 6401360"/>
              <a:gd name="connsiteX4" fmla="*/ 12209585 w 12227169"/>
              <a:gd name="connsiteY4" fmla="*/ 6401360 h 6401360"/>
              <a:gd name="connsiteX5" fmla="*/ 17585 w 12227169"/>
              <a:gd name="connsiteY5" fmla="*/ 6401360 h 6401360"/>
              <a:gd name="connsiteX6" fmla="*/ 0 w 12227169"/>
              <a:gd name="connsiteY6" fmla="*/ 560 h 6401360"/>
              <a:gd name="connsiteX0" fmla="*/ 0 w 12227169"/>
              <a:gd name="connsiteY0" fmla="*/ 472 h 6401272"/>
              <a:gd name="connsiteX1" fmla="*/ 3147647 w 12227169"/>
              <a:gd name="connsiteY1" fmla="*/ 1530335 h 6401272"/>
              <a:gd name="connsiteX2" fmla="*/ 9653955 w 12227169"/>
              <a:gd name="connsiteY2" fmla="*/ 3570148 h 6401272"/>
              <a:gd name="connsiteX3" fmla="*/ 12227169 w 12227169"/>
              <a:gd name="connsiteY3" fmla="*/ 4730734 h 6401272"/>
              <a:gd name="connsiteX4" fmla="*/ 12209585 w 12227169"/>
              <a:gd name="connsiteY4" fmla="*/ 6401272 h 6401272"/>
              <a:gd name="connsiteX5" fmla="*/ 17585 w 12227169"/>
              <a:gd name="connsiteY5" fmla="*/ 6401272 h 6401272"/>
              <a:gd name="connsiteX6" fmla="*/ 0 w 12227169"/>
              <a:gd name="connsiteY6" fmla="*/ 472 h 640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27169" h="6401272">
                <a:moveTo>
                  <a:pt x="0" y="472"/>
                </a:moveTo>
                <a:cubicBezTo>
                  <a:pt x="709247" y="-22974"/>
                  <a:pt x="2157047" y="832812"/>
                  <a:pt x="3147647" y="1530335"/>
                </a:cubicBezTo>
                <a:cubicBezTo>
                  <a:pt x="5369171" y="3025027"/>
                  <a:pt x="8058639" y="3417748"/>
                  <a:pt x="9653955" y="3570148"/>
                </a:cubicBezTo>
                <a:cubicBezTo>
                  <a:pt x="11249270" y="3898395"/>
                  <a:pt x="11991731" y="3962873"/>
                  <a:pt x="12227169" y="4730734"/>
                </a:cubicBezTo>
                <a:lnTo>
                  <a:pt x="12209585" y="6401272"/>
                </a:lnTo>
                <a:lnTo>
                  <a:pt x="17585" y="6401272"/>
                </a:lnTo>
                <a:cubicBezTo>
                  <a:pt x="11723" y="4267672"/>
                  <a:pt x="5862" y="2134072"/>
                  <a:pt x="0" y="472"/>
                </a:cubicBezTo>
                <a:close/>
              </a:path>
            </a:pathLst>
          </a:custGeom>
          <a:gradFill>
            <a:gsLst>
              <a:gs pos="63000">
                <a:srgbClr val="8C7E80"/>
              </a:gs>
              <a:gs pos="100000">
                <a:srgbClr val="4B4B4B"/>
              </a:gs>
              <a:gs pos="0">
                <a:srgbClr val="F6D2D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dirty="0">
              <a:solidFill>
                <a:srgbClr val="005C4F"/>
              </a:solidFill>
              <a:latin typeface="#9Slide03 Oswald" panose="00000500000000000000" pitchFamily="2" charset="0"/>
            </a:endParaRPr>
          </a:p>
        </p:txBody>
      </p:sp>
      <p:sp>
        <p:nvSpPr>
          <p:cNvPr id="7" name="Rectangle: Rounded Corners 6">
            <a:extLst>
              <a:ext uri="{FF2B5EF4-FFF2-40B4-BE49-F238E27FC236}">
                <a16:creationId xmlns:a16="http://schemas.microsoft.com/office/drawing/2014/main" id="{C91C0C12-D4F3-41E6-8BDD-B8E13A9F66D5}"/>
              </a:ext>
            </a:extLst>
          </p:cNvPr>
          <p:cNvSpPr/>
          <p:nvPr/>
        </p:nvSpPr>
        <p:spPr>
          <a:xfrm>
            <a:off x="-188240" y="-247472"/>
            <a:ext cx="12380240" cy="8852210"/>
          </a:xfrm>
          <a:prstGeom prst="roundRect">
            <a:avLst>
              <a:gd name="adj" fmla="val 0"/>
            </a:avLst>
          </a:prstGeom>
          <a:blipFill>
            <a:blip r:embed="rId2">
              <a:alphaModFix/>
            </a:blip>
            <a:stretch>
              <a:fillRect/>
            </a:stretch>
          </a:blip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rgbClr val="005C4F"/>
              </a:solidFill>
              <a:latin typeface="#9Slide03 Oswald" panose="00000500000000000000" pitchFamily="2" charset="0"/>
            </a:endParaRPr>
          </a:p>
        </p:txBody>
      </p:sp>
      <p:grpSp>
        <p:nvGrpSpPr>
          <p:cNvPr id="9" name="Group 8">
            <a:extLst>
              <a:ext uri="{FF2B5EF4-FFF2-40B4-BE49-F238E27FC236}">
                <a16:creationId xmlns:a16="http://schemas.microsoft.com/office/drawing/2014/main" id="{93A1707C-692F-49DB-A85F-84BBC96C1680}"/>
              </a:ext>
            </a:extLst>
          </p:cNvPr>
          <p:cNvGrpSpPr/>
          <p:nvPr/>
        </p:nvGrpSpPr>
        <p:grpSpPr>
          <a:xfrm>
            <a:off x="2291272" y="7442485"/>
            <a:ext cx="7200001" cy="6201632"/>
            <a:chOff x="2387801" y="391288"/>
            <a:chExt cx="7200001" cy="6201632"/>
          </a:xfrm>
        </p:grpSpPr>
        <p:sp>
          <p:nvSpPr>
            <p:cNvPr id="2" name="Rectangle 1">
              <a:extLst>
                <a:ext uri="{FF2B5EF4-FFF2-40B4-BE49-F238E27FC236}">
                  <a16:creationId xmlns:a16="http://schemas.microsoft.com/office/drawing/2014/main" id="{359A19E3-1C3F-4BC9-A39A-13C1CA14F2E8}"/>
                </a:ext>
              </a:extLst>
            </p:cNvPr>
            <p:cNvSpPr/>
            <p:nvPr/>
          </p:nvSpPr>
          <p:spPr>
            <a:xfrm>
              <a:off x="2387802" y="2979473"/>
              <a:ext cx="7200000" cy="3600000"/>
            </a:xfrm>
            <a:prstGeom prst="rect">
              <a:avLst/>
            </a:prstGeom>
            <a:solidFill>
              <a:schemeClr val="tx1">
                <a:lumMod val="65000"/>
                <a:lumOff val="3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rgbClr val="005C4F"/>
                </a:solidFill>
                <a:latin typeface="#9Slide03 Oswald" panose="00000500000000000000" pitchFamily="2" charset="0"/>
              </a:endParaRPr>
            </a:p>
          </p:txBody>
        </p:sp>
        <p:sp>
          <p:nvSpPr>
            <p:cNvPr id="13" name="Flowchart: Extract 4">
              <a:extLst>
                <a:ext uri="{FF2B5EF4-FFF2-40B4-BE49-F238E27FC236}">
                  <a16:creationId xmlns:a16="http://schemas.microsoft.com/office/drawing/2014/main" id="{11DFCC9B-CF2A-4779-914C-28698CC931F6}"/>
                </a:ext>
              </a:extLst>
            </p:cNvPr>
            <p:cNvSpPr/>
            <p:nvPr/>
          </p:nvSpPr>
          <p:spPr>
            <a:xfrm>
              <a:off x="2391188" y="391288"/>
              <a:ext cx="7196613" cy="2601631"/>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0051 h 10051"/>
                <a:gd name="connsiteX1" fmla="*/ 5203 w 10000"/>
                <a:gd name="connsiteY1" fmla="*/ 0 h 10051"/>
                <a:gd name="connsiteX2" fmla="*/ 10000 w 10000"/>
                <a:gd name="connsiteY2" fmla="*/ 10051 h 10051"/>
                <a:gd name="connsiteX3" fmla="*/ 0 w 10000"/>
                <a:gd name="connsiteY3" fmla="*/ 10051 h 10051"/>
                <a:gd name="connsiteX0" fmla="*/ 0 w 10000"/>
                <a:gd name="connsiteY0" fmla="*/ 10051 h 10051"/>
                <a:gd name="connsiteX1" fmla="*/ 5166 w 10000"/>
                <a:gd name="connsiteY1" fmla="*/ 0 h 10051"/>
                <a:gd name="connsiteX2" fmla="*/ 10000 w 10000"/>
                <a:gd name="connsiteY2" fmla="*/ 10051 h 10051"/>
                <a:gd name="connsiteX3" fmla="*/ 0 w 10000"/>
                <a:gd name="connsiteY3" fmla="*/ 10051 h 10051"/>
              </a:gdLst>
              <a:ahLst/>
              <a:cxnLst>
                <a:cxn ang="0">
                  <a:pos x="connsiteX0" y="connsiteY0"/>
                </a:cxn>
                <a:cxn ang="0">
                  <a:pos x="connsiteX1" y="connsiteY1"/>
                </a:cxn>
                <a:cxn ang="0">
                  <a:pos x="connsiteX2" y="connsiteY2"/>
                </a:cxn>
                <a:cxn ang="0">
                  <a:pos x="connsiteX3" y="connsiteY3"/>
                </a:cxn>
              </a:cxnLst>
              <a:rect l="l" t="t" r="r" b="b"/>
              <a:pathLst>
                <a:path w="10000" h="10051">
                  <a:moveTo>
                    <a:pt x="0" y="10051"/>
                  </a:moveTo>
                  <a:lnTo>
                    <a:pt x="5166" y="0"/>
                  </a:lnTo>
                  <a:lnTo>
                    <a:pt x="10000" y="10051"/>
                  </a:lnTo>
                  <a:lnTo>
                    <a:pt x="0" y="10051"/>
                  </a:lnTo>
                  <a:close/>
                </a:path>
              </a:pathLst>
            </a:custGeom>
            <a:solidFill>
              <a:schemeClr val="tx1">
                <a:lumMod val="65000"/>
                <a:lumOff val="3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rgbClr val="005C4F"/>
                </a:solidFill>
                <a:latin typeface="#9Slide03 Oswald" panose="00000500000000000000" pitchFamily="2" charset="0"/>
              </a:endParaRPr>
            </a:p>
          </p:txBody>
        </p:sp>
        <p:grpSp>
          <p:nvGrpSpPr>
            <p:cNvPr id="6" name="Group 5">
              <a:extLst>
                <a:ext uri="{FF2B5EF4-FFF2-40B4-BE49-F238E27FC236}">
                  <a16:creationId xmlns:a16="http://schemas.microsoft.com/office/drawing/2014/main" id="{B61F1534-CDE8-4300-A5EE-2DAABA675488}"/>
                </a:ext>
              </a:extLst>
            </p:cNvPr>
            <p:cNvGrpSpPr/>
            <p:nvPr/>
          </p:nvGrpSpPr>
          <p:grpSpPr>
            <a:xfrm>
              <a:off x="2387801" y="2992919"/>
              <a:ext cx="7200000" cy="3600001"/>
              <a:chOff x="2372998" y="1262648"/>
              <a:chExt cx="7200000" cy="3600001"/>
            </a:xfrm>
            <a:solidFill>
              <a:schemeClr val="bg1">
                <a:lumMod val="65000"/>
              </a:schemeClr>
            </a:solidFill>
          </p:grpSpPr>
          <p:sp>
            <p:nvSpPr>
              <p:cNvPr id="3" name="Flowchart: Extract 2">
                <a:extLst>
                  <a:ext uri="{FF2B5EF4-FFF2-40B4-BE49-F238E27FC236}">
                    <a16:creationId xmlns:a16="http://schemas.microsoft.com/office/drawing/2014/main" id="{04ADEC33-7825-4AB2-8693-F446BA60351D}"/>
                  </a:ext>
                </a:extLst>
              </p:cNvPr>
              <p:cNvSpPr/>
              <p:nvPr/>
            </p:nvSpPr>
            <p:spPr>
              <a:xfrm rot="5400000" flipH="1">
                <a:off x="2429995" y="1205651"/>
                <a:ext cx="3596613" cy="3710608"/>
              </a:xfrm>
              <a:prstGeom prst="flowChartExtra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rgbClr val="005C4F"/>
                  </a:solidFill>
                  <a:latin typeface="#9Slide03 Oswald" panose="00000500000000000000" pitchFamily="2" charset="0"/>
                </a:endParaRPr>
              </a:p>
            </p:txBody>
          </p:sp>
          <p:sp>
            <p:nvSpPr>
              <p:cNvPr id="4" name="Flowchart: Extract 3">
                <a:extLst>
                  <a:ext uri="{FF2B5EF4-FFF2-40B4-BE49-F238E27FC236}">
                    <a16:creationId xmlns:a16="http://schemas.microsoft.com/office/drawing/2014/main" id="{6ED5D120-54BF-44AC-93C1-FA8046985F09}"/>
                  </a:ext>
                </a:extLst>
              </p:cNvPr>
              <p:cNvSpPr/>
              <p:nvPr/>
            </p:nvSpPr>
            <p:spPr>
              <a:xfrm rot="16200000">
                <a:off x="6029996" y="1319647"/>
                <a:ext cx="3596613" cy="3489391"/>
              </a:xfrm>
              <a:prstGeom prst="flowChartExtra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rgbClr val="005C4F"/>
                  </a:solidFill>
                  <a:latin typeface="#9Slide03 Oswald" panose="00000500000000000000" pitchFamily="2" charset="0"/>
                </a:endParaRPr>
              </a:p>
            </p:txBody>
          </p:sp>
          <p:sp>
            <p:nvSpPr>
              <p:cNvPr id="5" name="Flowchart: Extract 4">
                <a:extLst>
                  <a:ext uri="{FF2B5EF4-FFF2-40B4-BE49-F238E27FC236}">
                    <a16:creationId xmlns:a16="http://schemas.microsoft.com/office/drawing/2014/main" id="{5374791D-0B0F-4D81-8FC6-25C5CD811EE7}"/>
                  </a:ext>
                </a:extLst>
              </p:cNvPr>
              <p:cNvSpPr/>
              <p:nvPr/>
            </p:nvSpPr>
            <p:spPr>
              <a:xfrm>
                <a:off x="2376384" y="2257630"/>
                <a:ext cx="7196613" cy="2601631"/>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0051 h 10051"/>
                  <a:gd name="connsiteX1" fmla="*/ 5203 w 10000"/>
                  <a:gd name="connsiteY1" fmla="*/ 0 h 10051"/>
                  <a:gd name="connsiteX2" fmla="*/ 10000 w 10000"/>
                  <a:gd name="connsiteY2" fmla="*/ 10051 h 10051"/>
                  <a:gd name="connsiteX3" fmla="*/ 0 w 10000"/>
                  <a:gd name="connsiteY3" fmla="*/ 10051 h 10051"/>
                  <a:gd name="connsiteX0" fmla="*/ 0 w 10000"/>
                  <a:gd name="connsiteY0" fmla="*/ 10051 h 10051"/>
                  <a:gd name="connsiteX1" fmla="*/ 5166 w 10000"/>
                  <a:gd name="connsiteY1" fmla="*/ 0 h 10051"/>
                  <a:gd name="connsiteX2" fmla="*/ 10000 w 10000"/>
                  <a:gd name="connsiteY2" fmla="*/ 10051 h 10051"/>
                  <a:gd name="connsiteX3" fmla="*/ 0 w 10000"/>
                  <a:gd name="connsiteY3" fmla="*/ 10051 h 10051"/>
                </a:gdLst>
                <a:ahLst/>
                <a:cxnLst>
                  <a:cxn ang="0">
                    <a:pos x="connsiteX0" y="connsiteY0"/>
                  </a:cxn>
                  <a:cxn ang="0">
                    <a:pos x="connsiteX1" y="connsiteY1"/>
                  </a:cxn>
                  <a:cxn ang="0">
                    <a:pos x="connsiteX2" y="connsiteY2"/>
                  </a:cxn>
                  <a:cxn ang="0">
                    <a:pos x="connsiteX3" y="connsiteY3"/>
                  </a:cxn>
                </a:cxnLst>
                <a:rect l="l" t="t" r="r" b="b"/>
                <a:pathLst>
                  <a:path w="10000" h="10051">
                    <a:moveTo>
                      <a:pt x="0" y="10051"/>
                    </a:moveTo>
                    <a:lnTo>
                      <a:pt x="5166" y="0"/>
                    </a:lnTo>
                    <a:lnTo>
                      <a:pt x="10000" y="10051"/>
                    </a:lnTo>
                    <a:lnTo>
                      <a:pt x="0" y="10051"/>
                    </a:ln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rgbClr val="005C4F"/>
                  </a:solidFill>
                  <a:latin typeface="#9Slide03 Oswald" panose="00000500000000000000" pitchFamily="2" charset="0"/>
                </a:endParaRPr>
              </a:p>
            </p:txBody>
          </p:sp>
        </p:grpSp>
      </p:grpSp>
      <p:sp>
        <p:nvSpPr>
          <p:cNvPr id="55" name="cau hoi">
            <a:extLst>
              <a:ext uri="{FF2B5EF4-FFF2-40B4-BE49-F238E27FC236}">
                <a16:creationId xmlns:a16="http://schemas.microsoft.com/office/drawing/2014/main" id="{CDC05105-01E8-C241-09C6-F2760869501C}"/>
              </a:ext>
            </a:extLst>
          </p:cNvPr>
          <p:cNvSpPr txBox="1"/>
          <p:nvPr/>
        </p:nvSpPr>
        <p:spPr>
          <a:xfrm>
            <a:off x="2291271" y="1210285"/>
            <a:ext cx="7302249" cy="1732654"/>
          </a:xfrm>
          <a:prstGeom prst="rect">
            <a:avLst/>
          </a:prstGeom>
          <a:noFill/>
        </p:spPr>
        <p:txBody>
          <a:bodyPr vert="horz" wrap="square" rtlCol="0">
            <a:spAutoFit/>
          </a:bodyPr>
          <a:lstStyle/>
          <a:p>
            <a:pPr algn="ctr">
              <a:lnSpc>
                <a:spcPct val="107000"/>
              </a:lnSpc>
              <a:spcAft>
                <a:spcPts val="800"/>
              </a:spcAft>
            </a:pPr>
            <a:r>
              <a:rPr lang="en-US" sz="3200">
                <a:latin typeface="#9Slide07 Staccato " panose="02040603050506020204" pitchFamily="18" charset="0"/>
              </a:rPr>
              <a:t>Vẻ đẹp khí phách hiên ngang của Huấn Cao được thể hiện qua những chi tiết nào sau đây?</a:t>
            </a:r>
          </a:p>
          <a:p>
            <a:pPr marL="0" marR="0" algn="ctr">
              <a:lnSpc>
                <a:spcPct val="107000"/>
              </a:lnSpc>
              <a:spcBef>
                <a:spcPts val="0"/>
              </a:spcBef>
              <a:spcAft>
                <a:spcPts val="800"/>
              </a:spcAft>
            </a:pPr>
            <a:endParaRPr lang="en-US" sz="3200">
              <a:latin typeface="#9Slide07 Staccato " panose="02040603050506020204" pitchFamily="18" charset="0"/>
            </a:endParaRPr>
          </a:p>
        </p:txBody>
      </p:sp>
      <p:sp>
        <p:nvSpPr>
          <p:cNvPr id="10" name="CHAM TRON 2">
            <a:extLst>
              <a:ext uri="{FF2B5EF4-FFF2-40B4-BE49-F238E27FC236}">
                <a16:creationId xmlns:a16="http://schemas.microsoft.com/office/drawing/2014/main" id="{7BB11BF9-8C27-A1A1-C2EC-AD39B3BF2FA1}"/>
              </a:ext>
            </a:extLst>
          </p:cNvPr>
          <p:cNvSpPr/>
          <p:nvPr/>
        </p:nvSpPr>
        <p:spPr>
          <a:xfrm>
            <a:off x="8337673" y="406910"/>
            <a:ext cx="360000" cy="360000"/>
          </a:xfrm>
          <a:prstGeom prst="flowChartConnector">
            <a:avLst/>
          </a:prstGeom>
          <a:solidFill>
            <a:srgbClr val="7C9B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5C4F"/>
              </a:solidFill>
              <a:latin typeface="#9Slide03 Oswald" panose="00000500000000000000" pitchFamily="2" charset="0"/>
            </a:endParaRPr>
          </a:p>
        </p:txBody>
      </p:sp>
      <p:sp>
        <p:nvSpPr>
          <p:cNvPr id="11" name="DAP AN DUNG">
            <a:extLst>
              <a:ext uri="{FF2B5EF4-FFF2-40B4-BE49-F238E27FC236}">
                <a16:creationId xmlns:a16="http://schemas.microsoft.com/office/drawing/2014/main" id="{962A2A8B-E77D-32C0-DF92-7E66EC03E611}"/>
              </a:ext>
            </a:extLst>
          </p:cNvPr>
          <p:cNvSpPr/>
          <p:nvPr/>
        </p:nvSpPr>
        <p:spPr>
          <a:xfrm>
            <a:off x="8803136" y="406910"/>
            <a:ext cx="360000" cy="360000"/>
          </a:xfrm>
          <a:prstGeom prst="flowChartConnector">
            <a:avLst/>
          </a:prstGeom>
          <a:solidFill>
            <a:srgbClr val="446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5C4F"/>
              </a:solidFill>
              <a:latin typeface="#9Slide03 Oswald" panose="00000500000000000000" pitchFamily="2" charset="0"/>
            </a:endParaRPr>
          </a:p>
        </p:txBody>
      </p:sp>
      <p:sp>
        <p:nvSpPr>
          <p:cNvPr id="12" name="CHAM TRON">
            <a:extLst>
              <a:ext uri="{FF2B5EF4-FFF2-40B4-BE49-F238E27FC236}">
                <a16:creationId xmlns:a16="http://schemas.microsoft.com/office/drawing/2014/main" id="{2AC417BF-1CC2-9627-AE7A-5BE48F75A257}"/>
              </a:ext>
            </a:extLst>
          </p:cNvPr>
          <p:cNvSpPr/>
          <p:nvPr/>
        </p:nvSpPr>
        <p:spPr>
          <a:xfrm>
            <a:off x="7872209" y="406910"/>
            <a:ext cx="360000" cy="360000"/>
          </a:xfrm>
          <a:prstGeom prst="flowChartConnector">
            <a:avLst/>
          </a:prstGeom>
          <a:solidFill>
            <a:srgbClr val="C6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5C4F"/>
              </a:solidFill>
              <a:latin typeface="#9Slide03 Oswald" panose="00000500000000000000" pitchFamily="2" charset="0"/>
            </a:endParaRPr>
          </a:p>
        </p:txBody>
      </p:sp>
      <p:sp>
        <p:nvSpPr>
          <p:cNvPr id="119" name="CHAM TRON 2">
            <a:extLst>
              <a:ext uri="{FF2B5EF4-FFF2-40B4-BE49-F238E27FC236}">
                <a16:creationId xmlns:a16="http://schemas.microsoft.com/office/drawing/2014/main" id="{0884ECA9-C0E5-99C4-FA89-B10CAECDE681}"/>
              </a:ext>
            </a:extLst>
          </p:cNvPr>
          <p:cNvSpPr/>
          <p:nvPr/>
        </p:nvSpPr>
        <p:spPr>
          <a:xfrm>
            <a:off x="8337673" y="406909"/>
            <a:ext cx="360000" cy="360000"/>
          </a:xfrm>
          <a:prstGeom prst="flowChartConnector">
            <a:avLst/>
          </a:prstGeom>
          <a:solidFill>
            <a:srgbClr val="7C9B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5C4F"/>
              </a:solidFill>
              <a:latin typeface="#9Slide03 Oswald" panose="00000500000000000000" pitchFamily="2" charset="0"/>
            </a:endParaRPr>
          </a:p>
        </p:txBody>
      </p:sp>
      <p:sp>
        <p:nvSpPr>
          <p:cNvPr id="120" name="DAP AN DUNG">
            <a:extLst>
              <a:ext uri="{FF2B5EF4-FFF2-40B4-BE49-F238E27FC236}">
                <a16:creationId xmlns:a16="http://schemas.microsoft.com/office/drawing/2014/main" id="{E0602893-450E-536F-AB41-5D6056F38800}"/>
              </a:ext>
            </a:extLst>
          </p:cNvPr>
          <p:cNvSpPr/>
          <p:nvPr/>
        </p:nvSpPr>
        <p:spPr>
          <a:xfrm>
            <a:off x="8803136" y="406909"/>
            <a:ext cx="360000" cy="360000"/>
          </a:xfrm>
          <a:prstGeom prst="flowChartConnector">
            <a:avLst/>
          </a:prstGeom>
          <a:solidFill>
            <a:srgbClr val="446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5C4F"/>
              </a:solidFill>
              <a:latin typeface="#9Slide03 Oswald" panose="00000500000000000000" pitchFamily="2" charset="0"/>
            </a:endParaRPr>
          </a:p>
        </p:txBody>
      </p:sp>
      <p:sp>
        <p:nvSpPr>
          <p:cNvPr id="121" name="CHAM TRON">
            <a:extLst>
              <a:ext uri="{FF2B5EF4-FFF2-40B4-BE49-F238E27FC236}">
                <a16:creationId xmlns:a16="http://schemas.microsoft.com/office/drawing/2014/main" id="{9D7E054D-F8D8-8024-3C74-79C2699D6507}"/>
              </a:ext>
            </a:extLst>
          </p:cNvPr>
          <p:cNvSpPr/>
          <p:nvPr/>
        </p:nvSpPr>
        <p:spPr>
          <a:xfrm>
            <a:off x="7872209" y="406909"/>
            <a:ext cx="360000" cy="360000"/>
          </a:xfrm>
          <a:prstGeom prst="flowChartConnector">
            <a:avLst/>
          </a:prstGeom>
          <a:solidFill>
            <a:srgbClr val="C6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5C4F"/>
              </a:solidFill>
              <a:latin typeface="#9Slide03 Oswald" panose="00000500000000000000" pitchFamily="2" charset="0"/>
            </a:endParaRPr>
          </a:p>
        </p:txBody>
      </p:sp>
      <p:sp>
        <p:nvSpPr>
          <p:cNvPr id="51" name="A">
            <a:extLst>
              <a:ext uri="{FF2B5EF4-FFF2-40B4-BE49-F238E27FC236}">
                <a16:creationId xmlns:a16="http://schemas.microsoft.com/office/drawing/2014/main" id="{1B73C776-8DED-FAFD-D125-74933B74C604}"/>
              </a:ext>
            </a:extLst>
          </p:cNvPr>
          <p:cNvSpPr/>
          <p:nvPr/>
        </p:nvSpPr>
        <p:spPr>
          <a:xfrm>
            <a:off x="2170003" y="1887492"/>
            <a:ext cx="7766812" cy="1881379"/>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68375" indent="-342900" algn="ctr">
              <a:buAutoNum type="alphaUcPeriod"/>
              <a:tabLst>
                <a:tab pos="625475" algn="l"/>
              </a:tabLst>
            </a:pPr>
            <a:r>
              <a:rPr lang="en-US" b="1"/>
              <a:t>“Huấn Cao lạnh lùng thúc mạnh mũi gông nặng, </a:t>
            </a:r>
          </a:p>
          <a:p>
            <a:pPr marL="625475" algn="ctr">
              <a:tabLst>
                <a:tab pos="625475" algn="l"/>
              </a:tabLst>
            </a:pPr>
            <a:r>
              <a:rPr lang="en-US" b="1"/>
              <a:t>khom mình thúc mạnh cái đầu thang gông xuống </a:t>
            </a:r>
          </a:p>
          <a:p>
            <a:pPr marL="625475" algn="ctr">
              <a:tabLst>
                <a:tab pos="625475" algn="l"/>
              </a:tabLst>
            </a:pPr>
            <a:r>
              <a:rPr lang="en-US" b="1"/>
              <a:t>nền đá tảng đánh thuỳnh một cái”</a:t>
            </a:r>
          </a:p>
        </p:txBody>
      </p:sp>
      <p:sp>
        <p:nvSpPr>
          <p:cNvPr id="52" name="B">
            <a:extLst>
              <a:ext uri="{FF2B5EF4-FFF2-40B4-BE49-F238E27FC236}">
                <a16:creationId xmlns:a16="http://schemas.microsoft.com/office/drawing/2014/main" id="{E62EB820-E643-95CC-1632-697F46DB2F14}"/>
              </a:ext>
            </a:extLst>
          </p:cNvPr>
          <p:cNvSpPr/>
          <p:nvPr/>
        </p:nvSpPr>
        <p:spPr>
          <a:xfrm>
            <a:off x="2260477" y="3197195"/>
            <a:ext cx="7604884" cy="163317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7525" algn="ctr"/>
            <a:r>
              <a:rPr lang="en-US" b="1"/>
              <a:t>B. “Ông Huấn Cao thản nhiên nhận rượu thịt, coi như </a:t>
            </a:r>
          </a:p>
          <a:p>
            <a:pPr marL="517525" algn="ctr"/>
            <a:r>
              <a:rPr lang="en-US" b="1"/>
              <a:t>đó là một việc vẫn làm trong cái hứng sinh bình lúc chưa </a:t>
            </a:r>
          </a:p>
          <a:p>
            <a:pPr marL="517525" algn="ctr"/>
            <a:r>
              <a:rPr lang="en-US" b="1"/>
              <a:t>bị giam cầm”</a:t>
            </a:r>
          </a:p>
        </p:txBody>
      </p:sp>
      <p:sp>
        <p:nvSpPr>
          <p:cNvPr id="53" name="C">
            <a:extLst>
              <a:ext uri="{FF2B5EF4-FFF2-40B4-BE49-F238E27FC236}">
                <a16:creationId xmlns:a16="http://schemas.microsoft.com/office/drawing/2014/main" id="{44E328AC-6E1D-7CA0-2672-B7B74FA473A3}"/>
              </a:ext>
            </a:extLst>
          </p:cNvPr>
          <p:cNvSpPr/>
          <p:nvPr/>
        </p:nvSpPr>
        <p:spPr>
          <a:xfrm>
            <a:off x="2260477" y="4397407"/>
            <a:ext cx="7604884" cy="1221435"/>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1363" algn="ctr"/>
            <a:r>
              <a:rPr lang="en-US" b="1"/>
              <a:t>C. “Một người tù, cổ đeo gông, chân vướng xiềng </a:t>
            </a:r>
          </a:p>
          <a:p>
            <a:pPr marL="741363" algn="ctr"/>
            <a:r>
              <a:rPr lang="en-US" b="1"/>
              <a:t>đang dậm tô nét chữ trên tấm lụa trắng tinh”</a:t>
            </a:r>
          </a:p>
        </p:txBody>
      </p:sp>
      <p:sp>
        <p:nvSpPr>
          <p:cNvPr id="56" name="D">
            <a:extLst>
              <a:ext uri="{FF2B5EF4-FFF2-40B4-BE49-F238E27FC236}">
                <a16:creationId xmlns:a16="http://schemas.microsoft.com/office/drawing/2014/main" id="{57D1E514-8B65-2487-FB56-3007EBC3BEF3}"/>
              </a:ext>
            </a:extLst>
          </p:cNvPr>
          <p:cNvSpPr/>
          <p:nvPr/>
        </p:nvSpPr>
        <p:spPr>
          <a:xfrm>
            <a:off x="2634566" y="5416085"/>
            <a:ext cx="6856705" cy="794584"/>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D. Tất cả các đáp án trên</a:t>
            </a:r>
          </a:p>
        </p:txBody>
      </p:sp>
      <p:sp>
        <p:nvSpPr>
          <p:cNvPr id="57" name="E">
            <a:extLst>
              <a:ext uri="{FF2B5EF4-FFF2-40B4-BE49-F238E27FC236}">
                <a16:creationId xmlns:a16="http://schemas.microsoft.com/office/drawing/2014/main" id="{3BFF087C-28F0-69B7-CEC2-BAA33440DB83}"/>
              </a:ext>
            </a:extLst>
          </p:cNvPr>
          <p:cNvSpPr/>
          <p:nvPr/>
        </p:nvSpPr>
        <p:spPr>
          <a:xfrm>
            <a:off x="2700729" y="6099675"/>
            <a:ext cx="6856705" cy="794584"/>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E. Đáp án A và B</a:t>
            </a:r>
          </a:p>
        </p:txBody>
      </p:sp>
      <p:sp>
        <p:nvSpPr>
          <p:cNvPr id="54" name="NEN1">
            <a:hlinkClick r:id="rId4" action="ppaction://hlinksldjump"/>
            <a:extLst>
              <a:ext uri="{FF2B5EF4-FFF2-40B4-BE49-F238E27FC236}">
                <a16:creationId xmlns:a16="http://schemas.microsoft.com/office/drawing/2014/main" id="{1D41C0AB-6CDA-2C84-E84B-CDF7ADC245FB}"/>
              </a:ext>
            </a:extLst>
          </p:cNvPr>
          <p:cNvSpPr/>
          <p:nvPr/>
        </p:nvSpPr>
        <p:spPr>
          <a:xfrm rot="5400000" flipH="1" flipV="1">
            <a:off x="11435493" y="5845412"/>
            <a:ext cx="782500" cy="730514"/>
          </a:xfrm>
          <a:prstGeom prst="rtTriangle">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005C4F"/>
              </a:solidFill>
              <a:latin typeface="#9Slide03 Oswald" panose="00000500000000000000" pitchFamily="2" charset="0"/>
              <a:cs typeface="+mn-ea"/>
              <a:sym typeface="+mn-lt"/>
            </a:endParaRPr>
          </a:p>
        </p:txBody>
      </p:sp>
    </p:spTree>
    <p:extLst>
      <p:ext uri="{BB962C8B-B14F-4D97-AF65-F5344CB8AC3E}">
        <p14:creationId xmlns:p14="http://schemas.microsoft.com/office/powerpoint/2010/main" val="3072297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repeatCount="indefinite" fill="hold" grpId="0" nodeType="withEffect">
                                  <p:stCondLst>
                                    <p:cond delay="0"/>
                                  </p:stCondLst>
                                  <p:childTnLst>
                                    <p:animEffect transition="out" filter="fade">
                                      <p:cBhvr>
                                        <p:cTn id="6" dur="1250"/>
                                        <p:tgtEl>
                                          <p:spTgt spid="121"/>
                                        </p:tgtEl>
                                      </p:cBhvr>
                                    </p:animEffect>
                                    <p:set>
                                      <p:cBhvr>
                                        <p:cTn id="7" dur="1" fill="hold">
                                          <p:stCondLst>
                                            <p:cond delay="1249"/>
                                          </p:stCondLst>
                                        </p:cTn>
                                        <p:tgtEl>
                                          <p:spTgt spid="121"/>
                                        </p:tgtEl>
                                        <p:attrNameLst>
                                          <p:attrName>style.visibility</p:attrName>
                                        </p:attrNameLst>
                                      </p:cBhvr>
                                      <p:to>
                                        <p:strVal val="hidden"/>
                                      </p:to>
                                    </p:set>
                                  </p:childTnLst>
                                </p:cTn>
                              </p:par>
                              <p:par>
                                <p:cTn id="8" presetID="6" presetClass="emph" presetSubtype="0" repeatCount="indefinite" decel="100000" fill="hold" grpId="1" nodeType="withEffect">
                                  <p:stCondLst>
                                    <p:cond delay="0"/>
                                  </p:stCondLst>
                                  <p:childTnLst>
                                    <p:animScale>
                                      <p:cBhvr>
                                        <p:cTn id="9" dur="1250" fill="hold"/>
                                        <p:tgtEl>
                                          <p:spTgt spid="121"/>
                                        </p:tgtEl>
                                      </p:cBhvr>
                                      <p:by x="130000" y="130000"/>
                                    </p:animScale>
                                  </p:childTnLst>
                                </p:cTn>
                              </p:par>
                              <p:par>
                                <p:cTn id="10" presetID="10" presetClass="exit" presetSubtype="0" repeatCount="indefinite" fill="hold" grpId="0" nodeType="withEffect">
                                  <p:stCondLst>
                                    <p:cond delay="0"/>
                                  </p:stCondLst>
                                  <p:childTnLst>
                                    <p:animEffect transition="out" filter="fade">
                                      <p:cBhvr>
                                        <p:cTn id="11" dur="1250"/>
                                        <p:tgtEl>
                                          <p:spTgt spid="119"/>
                                        </p:tgtEl>
                                      </p:cBhvr>
                                    </p:animEffect>
                                    <p:set>
                                      <p:cBhvr>
                                        <p:cTn id="12" dur="1" fill="hold">
                                          <p:stCondLst>
                                            <p:cond delay="1249"/>
                                          </p:stCondLst>
                                        </p:cTn>
                                        <p:tgtEl>
                                          <p:spTgt spid="119"/>
                                        </p:tgtEl>
                                        <p:attrNameLst>
                                          <p:attrName>style.visibility</p:attrName>
                                        </p:attrNameLst>
                                      </p:cBhvr>
                                      <p:to>
                                        <p:strVal val="hidden"/>
                                      </p:to>
                                    </p:set>
                                  </p:childTnLst>
                                </p:cTn>
                              </p:par>
                              <p:par>
                                <p:cTn id="13" presetID="6" presetClass="emph" presetSubtype="0" repeatCount="indefinite" decel="100000" fill="hold" grpId="1" nodeType="withEffect">
                                  <p:stCondLst>
                                    <p:cond delay="0"/>
                                  </p:stCondLst>
                                  <p:childTnLst>
                                    <p:animScale>
                                      <p:cBhvr>
                                        <p:cTn id="14" dur="1250" fill="hold"/>
                                        <p:tgtEl>
                                          <p:spTgt spid="119"/>
                                        </p:tgtEl>
                                      </p:cBhvr>
                                      <p:by x="130000" y="130000"/>
                                    </p:animScale>
                                  </p:childTnLst>
                                </p:cTn>
                              </p:par>
                              <p:par>
                                <p:cTn id="15" presetID="10" presetClass="exit" presetSubtype="0" repeatCount="indefinite" fill="hold" grpId="0" nodeType="withEffect">
                                  <p:stCondLst>
                                    <p:cond delay="0"/>
                                  </p:stCondLst>
                                  <p:childTnLst>
                                    <p:animEffect transition="out" filter="fade">
                                      <p:cBhvr>
                                        <p:cTn id="16" dur="1250"/>
                                        <p:tgtEl>
                                          <p:spTgt spid="120"/>
                                        </p:tgtEl>
                                      </p:cBhvr>
                                    </p:animEffect>
                                    <p:set>
                                      <p:cBhvr>
                                        <p:cTn id="17" dur="1" fill="hold">
                                          <p:stCondLst>
                                            <p:cond delay="1249"/>
                                          </p:stCondLst>
                                        </p:cTn>
                                        <p:tgtEl>
                                          <p:spTgt spid="120"/>
                                        </p:tgtEl>
                                        <p:attrNameLst>
                                          <p:attrName>style.visibility</p:attrName>
                                        </p:attrNameLst>
                                      </p:cBhvr>
                                      <p:to>
                                        <p:strVal val="hidden"/>
                                      </p:to>
                                    </p:set>
                                  </p:childTnLst>
                                </p:cTn>
                              </p:par>
                              <p:par>
                                <p:cTn id="18" presetID="6" presetClass="emph" presetSubtype="0" repeatCount="indefinite" decel="100000" fill="hold" grpId="1" nodeType="withEffect">
                                  <p:stCondLst>
                                    <p:cond delay="0"/>
                                  </p:stCondLst>
                                  <p:childTnLst>
                                    <p:animScale>
                                      <p:cBhvr>
                                        <p:cTn id="19" dur="1250" fill="hold"/>
                                        <p:tgtEl>
                                          <p:spTgt spid="120"/>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1"/>
                    </p:tgtEl>
                  </p:cond>
                </p:stCondLst>
                <p:endSync evt="end" delay="0">
                  <p:rtn val="all"/>
                </p:endSync>
                <p:childTnLst>
                  <p:par>
                    <p:cTn id="21" fill="hold">
                      <p:stCondLst>
                        <p:cond delay="0"/>
                      </p:stCondLst>
                      <p:childTnLst>
                        <p:par>
                          <p:cTn id="22" fill="hold">
                            <p:stCondLst>
                              <p:cond delay="0"/>
                            </p:stCondLst>
                            <p:childTnLst>
                              <p:par>
                                <p:cTn id="23" presetID="3" presetClass="emph" presetSubtype="2" fill="hold" grpId="0" nodeType="clickEffect">
                                  <p:stCondLst>
                                    <p:cond delay="0"/>
                                  </p:stCondLst>
                                  <p:childTnLst>
                                    <p:animClr clrSpc="rgb" dir="cw">
                                      <p:cBhvr override="childStyle">
                                        <p:cTn id="24" dur="2000" fill="hold"/>
                                        <p:tgtEl>
                                          <p:spTgt spid="51"/>
                                        </p:tgtEl>
                                        <p:attrNameLst>
                                          <p:attrName>style.color</p:attrName>
                                        </p:attrNameLst>
                                      </p:cBhvr>
                                      <p:to>
                                        <a:schemeClr val="accent2"/>
                                      </p:to>
                                    </p:animClr>
                                  </p:child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3" presetClass="emph" presetSubtype="2" fill="hold" grpId="0" nodeType="clickEffect">
                                  <p:stCondLst>
                                    <p:cond delay="0"/>
                                  </p:stCondLst>
                                  <p:childTnLst>
                                    <p:animClr clrSpc="rgb" dir="cw">
                                      <p:cBhvr override="childStyle">
                                        <p:cTn id="29" dur="2000" fill="hold"/>
                                        <p:tgtEl>
                                          <p:spTgt spid="52"/>
                                        </p:tgtEl>
                                        <p:attrNameLst>
                                          <p:attrName>style.color</p:attrName>
                                        </p:attrNameLst>
                                      </p:cBhvr>
                                      <p:to>
                                        <a:schemeClr val="accent2"/>
                                      </p:to>
                                    </p:animClr>
                                  </p:childTnLst>
                                </p:cTn>
                              </p:par>
                            </p:childTnLst>
                          </p:cTn>
                        </p:par>
                      </p:childTnLst>
                    </p:cTn>
                  </p:par>
                </p:childTnLst>
              </p:cTn>
              <p:nextCondLst>
                <p:cond evt="onClick" delay="0">
                  <p:tgtEl>
                    <p:spTgt spid="52"/>
                  </p:tgtEl>
                </p:cond>
              </p:nextCondLst>
            </p:seq>
            <p:seq concurrent="1" nextAc="seek">
              <p:cTn id="30" restart="whenNotActive" fill="hold" evtFilter="cancelBubble" nodeType="interactiveSeq">
                <p:stCondLst>
                  <p:cond evt="onClick" delay="0">
                    <p:tgtEl>
                      <p:spTgt spid="53"/>
                    </p:tgtEl>
                  </p:cond>
                </p:stCondLst>
                <p:endSync evt="end" delay="0">
                  <p:rtn val="all"/>
                </p:endSync>
                <p:childTnLst>
                  <p:par>
                    <p:cTn id="31" fill="hold">
                      <p:stCondLst>
                        <p:cond delay="0"/>
                      </p:stCondLst>
                      <p:childTnLst>
                        <p:par>
                          <p:cTn id="32" fill="hold">
                            <p:stCondLst>
                              <p:cond delay="0"/>
                            </p:stCondLst>
                            <p:childTnLst>
                              <p:par>
                                <p:cTn id="33" presetID="3" presetClass="emph" presetSubtype="2" fill="hold" grpId="0" nodeType="clickEffect">
                                  <p:stCondLst>
                                    <p:cond delay="0"/>
                                  </p:stCondLst>
                                  <p:childTnLst>
                                    <p:animClr clrSpc="rgb" dir="cw">
                                      <p:cBhvr override="childStyle">
                                        <p:cTn id="34" dur="2000" fill="hold"/>
                                        <p:tgtEl>
                                          <p:spTgt spid="53"/>
                                        </p:tgtEl>
                                        <p:attrNameLst>
                                          <p:attrName>style.color</p:attrName>
                                        </p:attrNameLst>
                                      </p:cBhvr>
                                      <p:to>
                                        <a:schemeClr val="accent2"/>
                                      </p:to>
                                    </p:animClr>
                                  </p:childTnLst>
                                </p:cTn>
                              </p:par>
                            </p:childTnLst>
                          </p:cTn>
                        </p:par>
                      </p:childTnLst>
                    </p:cTn>
                  </p:par>
                </p:childTnLst>
              </p:cTn>
              <p:nextCondLst>
                <p:cond evt="onClick" delay="0">
                  <p:tgtEl>
                    <p:spTgt spid="53"/>
                  </p:tgtEl>
                </p:cond>
              </p:nextCondLst>
            </p:seq>
            <p:seq concurrent="1" nextAc="seek">
              <p:cTn id="35" restart="whenNotActive" fill="hold" evtFilter="cancelBubble" nodeType="interactiveSeq">
                <p:stCondLst>
                  <p:cond evt="onClick" delay="0">
                    <p:tgtEl>
                      <p:spTgt spid="56"/>
                    </p:tgtEl>
                  </p:cond>
                </p:stCondLst>
                <p:endSync evt="end" delay="0">
                  <p:rtn val="all"/>
                </p:endSync>
                <p:childTnLst>
                  <p:par>
                    <p:cTn id="36" fill="hold">
                      <p:stCondLst>
                        <p:cond delay="0"/>
                      </p:stCondLst>
                      <p:childTnLst>
                        <p:par>
                          <p:cTn id="37" fill="hold">
                            <p:stCondLst>
                              <p:cond delay="0"/>
                            </p:stCondLst>
                            <p:childTnLst>
                              <p:par>
                                <p:cTn id="38" presetID="3" presetClass="emph" presetSubtype="2" fill="hold" grpId="0" nodeType="clickEffect">
                                  <p:stCondLst>
                                    <p:cond delay="0"/>
                                  </p:stCondLst>
                                  <p:childTnLst>
                                    <p:animClr clrSpc="rgb" dir="cw">
                                      <p:cBhvr override="childStyle">
                                        <p:cTn id="39" dur="2000" fill="hold"/>
                                        <p:tgtEl>
                                          <p:spTgt spid="56"/>
                                        </p:tgtEl>
                                        <p:attrNameLst>
                                          <p:attrName>style.color</p:attrName>
                                        </p:attrNameLst>
                                      </p:cBhvr>
                                      <p:to>
                                        <a:schemeClr val="accent2"/>
                                      </p:to>
                                    </p:animClr>
                                  </p:childTnLst>
                                </p:cTn>
                              </p:par>
                            </p:childTnLst>
                          </p:cTn>
                        </p:par>
                      </p:childTnLst>
                    </p:cTn>
                  </p:par>
                </p:childTnLst>
              </p:cTn>
              <p:nextCondLst>
                <p:cond evt="onClick" delay="0">
                  <p:tgtEl>
                    <p:spTgt spid="56"/>
                  </p:tgtEl>
                </p:cond>
              </p:nextCondLst>
            </p:seq>
            <p:seq concurrent="1" nextAc="seek">
              <p:cTn id="40" restart="whenNotActive" fill="hold" evtFilter="cancelBubble" nodeType="interactiveSeq">
                <p:stCondLst>
                  <p:cond evt="onClick" delay="0">
                    <p:tgtEl>
                      <p:spTgt spid="57"/>
                    </p:tgtEl>
                  </p:cond>
                </p:stCondLst>
                <p:endSync evt="end" delay="0">
                  <p:rtn val="all"/>
                </p:endSync>
                <p:childTnLst>
                  <p:par>
                    <p:cTn id="41" fill="hold">
                      <p:stCondLst>
                        <p:cond delay="0"/>
                      </p:stCondLst>
                      <p:childTnLst>
                        <p:par>
                          <p:cTn id="42" fill="hold">
                            <p:stCondLst>
                              <p:cond delay="0"/>
                            </p:stCondLst>
                            <p:childTnLst>
                              <p:par>
                                <p:cTn id="43" presetID="3" presetClass="emph" presetSubtype="2" fill="hold" grpId="0" nodeType="clickEffect">
                                  <p:stCondLst>
                                    <p:cond delay="0"/>
                                  </p:stCondLst>
                                  <p:childTnLst>
                                    <p:animClr clrSpc="rgb" dir="cw">
                                      <p:cBhvr override="childStyle">
                                        <p:cTn id="44" dur="2000" fill="hold"/>
                                        <p:tgtEl>
                                          <p:spTgt spid="57"/>
                                        </p:tgtEl>
                                        <p:attrNameLst>
                                          <p:attrName>style.color</p:attrName>
                                        </p:attrNameLst>
                                      </p:cBhvr>
                                      <p:to>
                                        <a:schemeClr val="accent2"/>
                                      </p:to>
                                    </p:animClr>
                                  </p:childTnLst>
                                </p:cTn>
                              </p:par>
                            </p:childTnLst>
                          </p:cTn>
                        </p:par>
                      </p:childTnLst>
                    </p:cTn>
                  </p:par>
                </p:childTnLst>
              </p:cTn>
              <p:nextCondLst>
                <p:cond evt="onClick" delay="0">
                  <p:tgtEl>
                    <p:spTgt spid="57"/>
                  </p:tgtEl>
                </p:cond>
              </p:nextCondLst>
            </p:seq>
            <p:seq concurrent="1" nextAc="seek">
              <p:cTn id="45" restart="whenNotActive" fill="hold" evtFilter="cancelBubble" nodeType="interactiveSeq">
                <p:stCondLst>
                  <p:cond evt="onClick" delay="0">
                    <p:tgtEl>
                      <p:spTgt spid="120"/>
                    </p:tgtEl>
                  </p:cond>
                </p:stCondLst>
                <p:endSync evt="end" delay="0">
                  <p:rtn val="all"/>
                </p:endSync>
                <p:childTnLst>
                  <p:par>
                    <p:cTn id="46" fill="hold">
                      <p:stCondLst>
                        <p:cond delay="0"/>
                      </p:stCondLst>
                      <p:childTnLst>
                        <p:par>
                          <p:cTn id="47" fill="hold">
                            <p:stCondLst>
                              <p:cond delay="0"/>
                            </p:stCondLst>
                            <p:childTnLst>
                              <p:par>
                                <p:cTn id="48" presetID="6" presetClass="emph" presetSubtype="0" fill="hold" grpId="1" nodeType="clickEffect">
                                  <p:stCondLst>
                                    <p:cond delay="0"/>
                                  </p:stCondLst>
                                  <p:childTnLst>
                                    <p:animScale>
                                      <p:cBhvr>
                                        <p:cTn id="49" dur="2000" fill="hold"/>
                                        <p:tgtEl>
                                          <p:spTgt spid="57"/>
                                        </p:tgtEl>
                                      </p:cBhvr>
                                      <p:by x="150000" y="150000"/>
                                    </p:animScale>
                                  </p:childTnLst>
                                </p:cTn>
                              </p:par>
                            </p:childTnLst>
                          </p:cTn>
                        </p:par>
                      </p:childTnLst>
                    </p:cTn>
                  </p:par>
                </p:childTnLst>
              </p:cTn>
              <p:nextCondLst>
                <p:cond evt="onClick" delay="0">
                  <p:tgtEl>
                    <p:spTgt spid="120"/>
                  </p:tgtEl>
                </p:cond>
              </p:nextCondLst>
            </p:seq>
          </p:childTnLst>
        </p:cTn>
      </p:par>
    </p:tnLst>
    <p:bldLst>
      <p:bldP spid="119" grpId="0" animBg="1"/>
      <p:bldP spid="119" grpId="1" animBg="1"/>
      <p:bldP spid="120" grpId="0" animBg="1"/>
      <p:bldP spid="120" grpId="1" animBg="1"/>
      <p:bldP spid="121" grpId="0" animBg="1"/>
      <p:bldP spid="121" grpId="1" animBg="1"/>
      <p:bldP spid="51" grpId="0" animBg="1"/>
      <p:bldP spid="52" grpId="0" animBg="1"/>
      <p:bldP spid="53" grpId="0" animBg="1"/>
      <p:bldP spid="56" grpId="0" animBg="1"/>
      <p:bldP spid="57" grpId="0" animBg="1"/>
      <p:bldP spid="57" grpId="1"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9A19E3-1C3F-4BC9-A39A-13C1CA14F2E8}"/>
              </a:ext>
            </a:extLst>
          </p:cNvPr>
          <p:cNvSpPr/>
          <p:nvPr/>
        </p:nvSpPr>
        <p:spPr>
          <a:xfrm>
            <a:off x="2387802" y="2979473"/>
            <a:ext cx="7200000" cy="3600000"/>
          </a:xfrm>
          <a:prstGeom prst="rect">
            <a:avLst/>
          </a:prstGeom>
          <a:solidFill>
            <a:schemeClr val="tx1">
              <a:lumMod val="65000"/>
              <a:lumOff val="3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9Slide03 Oswald" panose="00000500000000000000" pitchFamily="2" charset="0"/>
            </a:endParaRPr>
          </a:p>
        </p:txBody>
      </p:sp>
      <p:sp>
        <p:nvSpPr>
          <p:cNvPr id="13" name="Flowchart: Extract 4">
            <a:extLst>
              <a:ext uri="{FF2B5EF4-FFF2-40B4-BE49-F238E27FC236}">
                <a16:creationId xmlns:a16="http://schemas.microsoft.com/office/drawing/2014/main" id="{11DFCC9B-CF2A-4779-914C-28698CC931F6}"/>
              </a:ext>
            </a:extLst>
          </p:cNvPr>
          <p:cNvSpPr/>
          <p:nvPr/>
        </p:nvSpPr>
        <p:spPr>
          <a:xfrm>
            <a:off x="2391188" y="391288"/>
            <a:ext cx="7196613" cy="2601631"/>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0051 h 10051"/>
              <a:gd name="connsiteX1" fmla="*/ 5203 w 10000"/>
              <a:gd name="connsiteY1" fmla="*/ 0 h 10051"/>
              <a:gd name="connsiteX2" fmla="*/ 10000 w 10000"/>
              <a:gd name="connsiteY2" fmla="*/ 10051 h 10051"/>
              <a:gd name="connsiteX3" fmla="*/ 0 w 10000"/>
              <a:gd name="connsiteY3" fmla="*/ 10051 h 10051"/>
              <a:gd name="connsiteX0" fmla="*/ 0 w 10000"/>
              <a:gd name="connsiteY0" fmla="*/ 10051 h 10051"/>
              <a:gd name="connsiteX1" fmla="*/ 5166 w 10000"/>
              <a:gd name="connsiteY1" fmla="*/ 0 h 10051"/>
              <a:gd name="connsiteX2" fmla="*/ 10000 w 10000"/>
              <a:gd name="connsiteY2" fmla="*/ 10051 h 10051"/>
              <a:gd name="connsiteX3" fmla="*/ 0 w 10000"/>
              <a:gd name="connsiteY3" fmla="*/ 10051 h 10051"/>
            </a:gdLst>
            <a:ahLst/>
            <a:cxnLst>
              <a:cxn ang="0">
                <a:pos x="connsiteX0" y="connsiteY0"/>
              </a:cxn>
              <a:cxn ang="0">
                <a:pos x="connsiteX1" y="connsiteY1"/>
              </a:cxn>
              <a:cxn ang="0">
                <a:pos x="connsiteX2" y="connsiteY2"/>
              </a:cxn>
              <a:cxn ang="0">
                <a:pos x="connsiteX3" y="connsiteY3"/>
              </a:cxn>
            </a:cxnLst>
            <a:rect l="l" t="t" r="r" b="b"/>
            <a:pathLst>
              <a:path w="10000" h="10051">
                <a:moveTo>
                  <a:pt x="0" y="10051"/>
                </a:moveTo>
                <a:lnTo>
                  <a:pt x="5166" y="0"/>
                </a:lnTo>
                <a:lnTo>
                  <a:pt x="10000" y="10051"/>
                </a:lnTo>
                <a:lnTo>
                  <a:pt x="0" y="10051"/>
                </a:lnTo>
                <a:close/>
              </a:path>
            </a:pathLst>
          </a:custGeom>
          <a:solidFill>
            <a:srgbClr val="6D6D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9Slide03 Oswald" panose="00000500000000000000" pitchFamily="2" charset="0"/>
            </a:endParaRPr>
          </a:p>
        </p:txBody>
      </p:sp>
      <p:sp>
        <p:nvSpPr>
          <p:cNvPr id="30" name="Rectangle: Rounded Corners 29">
            <a:extLst>
              <a:ext uri="{FF2B5EF4-FFF2-40B4-BE49-F238E27FC236}">
                <a16:creationId xmlns:a16="http://schemas.microsoft.com/office/drawing/2014/main" id="{6D8A8D94-EC69-2ADA-BDDA-831414E577E5}"/>
              </a:ext>
            </a:extLst>
          </p:cNvPr>
          <p:cNvSpPr/>
          <p:nvPr/>
        </p:nvSpPr>
        <p:spPr>
          <a:xfrm>
            <a:off x="2712396" y="2999693"/>
            <a:ext cx="6767208" cy="3324007"/>
          </a:xfrm>
          <a:prstGeom prst="roundRect">
            <a:avLst>
              <a:gd name="adj" fmla="val 0"/>
            </a:avLst>
          </a:prstGeom>
          <a:blipFill>
            <a:blip r:embed="rId2">
              <a:alphaModFix/>
            </a:blip>
            <a:stretch>
              <a:fillRect/>
            </a:stretch>
          </a:blip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rgbClr val="005C4F"/>
              </a:solidFill>
              <a:latin typeface="#9Slide03 Oswald" panose="00000500000000000000" pitchFamily="2" charset="0"/>
            </a:endParaRPr>
          </a:p>
        </p:txBody>
      </p:sp>
      <p:grpSp>
        <p:nvGrpSpPr>
          <p:cNvPr id="6" name="Group 5">
            <a:extLst>
              <a:ext uri="{FF2B5EF4-FFF2-40B4-BE49-F238E27FC236}">
                <a16:creationId xmlns:a16="http://schemas.microsoft.com/office/drawing/2014/main" id="{B61F1534-CDE8-4300-A5EE-2DAABA675488}"/>
              </a:ext>
            </a:extLst>
          </p:cNvPr>
          <p:cNvGrpSpPr/>
          <p:nvPr/>
        </p:nvGrpSpPr>
        <p:grpSpPr>
          <a:xfrm>
            <a:off x="2387802" y="2982860"/>
            <a:ext cx="7200000" cy="3600001"/>
            <a:chOff x="2372998" y="1262648"/>
            <a:chExt cx="7200000" cy="3600001"/>
          </a:xfrm>
          <a:solidFill>
            <a:schemeClr val="bg1">
              <a:lumMod val="65000"/>
            </a:schemeClr>
          </a:solidFill>
        </p:grpSpPr>
        <p:sp>
          <p:nvSpPr>
            <p:cNvPr id="3" name="Flowchart: Extract 2">
              <a:extLst>
                <a:ext uri="{FF2B5EF4-FFF2-40B4-BE49-F238E27FC236}">
                  <a16:creationId xmlns:a16="http://schemas.microsoft.com/office/drawing/2014/main" id="{04ADEC33-7825-4AB2-8693-F446BA60351D}"/>
                </a:ext>
              </a:extLst>
            </p:cNvPr>
            <p:cNvSpPr/>
            <p:nvPr/>
          </p:nvSpPr>
          <p:spPr>
            <a:xfrm rot="5400000" flipH="1">
              <a:off x="2429995" y="1205651"/>
              <a:ext cx="3596613" cy="3710608"/>
            </a:xfrm>
            <a:prstGeom prst="flowChartExtract">
              <a:avLst/>
            </a:prstGeom>
            <a:solidFill>
              <a:schemeClr val="bg1">
                <a:lumMod val="95000"/>
              </a:schemeClr>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9Slide03 Oswald" panose="00000500000000000000" pitchFamily="2" charset="0"/>
              </a:endParaRPr>
            </a:p>
          </p:txBody>
        </p:sp>
        <p:sp>
          <p:nvSpPr>
            <p:cNvPr id="4" name="Flowchart: Extract 3">
              <a:extLst>
                <a:ext uri="{FF2B5EF4-FFF2-40B4-BE49-F238E27FC236}">
                  <a16:creationId xmlns:a16="http://schemas.microsoft.com/office/drawing/2014/main" id="{6ED5D120-54BF-44AC-93C1-FA8046985F09}"/>
                </a:ext>
              </a:extLst>
            </p:cNvPr>
            <p:cNvSpPr/>
            <p:nvPr/>
          </p:nvSpPr>
          <p:spPr>
            <a:xfrm rot="16200000">
              <a:off x="6029996" y="1319647"/>
              <a:ext cx="3596613" cy="3489391"/>
            </a:xfrm>
            <a:prstGeom prst="flowChartExtract">
              <a:avLst/>
            </a:prstGeom>
            <a:solidFill>
              <a:schemeClr val="bg1">
                <a:lumMod val="95000"/>
              </a:schemeClr>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9Slide03 Oswald" panose="00000500000000000000" pitchFamily="2" charset="0"/>
              </a:endParaRPr>
            </a:p>
          </p:txBody>
        </p:sp>
        <p:sp>
          <p:nvSpPr>
            <p:cNvPr id="5" name="Flowchart: Extract 4">
              <a:extLst>
                <a:ext uri="{FF2B5EF4-FFF2-40B4-BE49-F238E27FC236}">
                  <a16:creationId xmlns:a16="http://schemas.microsoft.com/office/drawing/2014/main" id="{5374791D-0B0F-4D81-8FC6-25C5CD811EE7}"/>
                </a:ext>
              </a:extLst>
            </p:cNvPr>
            <p:cNvSpPr/>
            <p:nvPr/>
          </p:nvSpPr>
          <p:spPr>
            <a:xfrm>
              <a:off x="2376384" y="2257630"/>
              <a:ext cx="7196613" cy="2601631"/>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0051 h 10051"/>
                <a:gd name="connsiteX1" fmla="*/ 5203 w 10000"/>
                <a:gd name="connsiteY1" fmla="*/ 0 h 10051"/>
                <a:gd name="connsiteX2" fmla="*/ 10000 w 10000"/>
                <a:gd name="connsiteY2" fmla="*/ 10051 h 10051"/>
                <a:gd name="connsiteX3" fmla="*/ 0 w 10000"/>
                <a:gd name="connsiteY3" fmla="*/ 10051 h 10051"/>
                <a:gd name="connsiteX0" fmla="*/ 0 w 10000"/>
                <a:gd name="connsiteY0" fmla="*/ 10051 h 10051"/>
                <a:gd name="connsiteX1" fmla="*/ 5166 w 10000"/>
                <a:gd name="connsiteY1" fmla="*/ 0 h 10051"/>
                <a:gd name="connsiteX2" fmla="*/ 10000 w 10000"/>
                <a:gd name="connsiteY2" fmla="*/ 10051 h 10051"/>
                <a:gd name="connsiteX3" fmla="*/ 0 w 10000"/>
                <a:gd name="connsiteY3" fmla="*/ 10051 h 10051"/>
              </a:gdLst>
              <a:ahLst/>
              <a:cxnLst>
                <a:cxn ang="0">
                  <a:pos x="connsiteX0" y="connsiteY0"/>
                </a:cxn>
                <a:cxn ang="0">
                  <a:pos x="connsiteX1" y="connsiteY1"/>
                </a:cxn>
                <a:cxn ang="0">
                  <a:pos x="connsiteX2" y="connsiteY2"/>
                </a:cxn>
                <a:cxn ang="0">
                  <a:pos x="connsiteX3" y="connsiteY3"/>
                </a:cxn>
              </a:cxnLst>
              <a:rect l="l" t="t" r="r" b="b"/>
              <a:pathLst>
                <a:path w="10000" h="10051">
                  <a:moveTo>
                    <a:pt x="0" y="10051"/>
                  </a:moveTo>
                  <a:lnTo>
                    <a:pt x="5166" y="0"/>
                  </a:lnTo>
                  <a:lnTo>
                    <a:pt x="10000" y="10051"/>
                  </a:lnTo>
                  <a:lnTo>
                    <a:pt x="0" y="10051"/>
                  </a:lnTo>
                  <a:close/>
                </a:path>
              </a:pathLst>
            </a:custGeom>
            <a:solidFill>
              <a:schemeClr val="bg1">
                <a:lumMod val="95000"/>
              </a:schemeClr>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9Slide03 Oswald" panose="00000500000000000000" pitchFamily="2" charset="0"/>
              </a:endParaRPr>
            </a:p>
          </p:txBody>
        </p:sp>
      </p:grpSp>
      <p:sp>
        <p:nvSpPr>
          <p:cNvPr id="11" name="Flowchart: Extract 4">
            <a:extLst>
              <a:ext uri="{FF2B5EF4-FFF2-40B4-BE49-F238E27FC236}">
                <a16:creationId xmlns:a16="http://schemas.microsoft.com/office/drawing/2014/main" id="{E6783711-AA90-49FF-9741-3D125BF23874}"/>
              </a:ext>
            </a:extLst>
          </p:cNvPr>
          <p:cNvSpPr/>
          <p:nvPr/>
        </p:nvSpPr>
        <p:spPr>
          <a:xfrm flipV="1">
            <a:off x="2495283" y="2984888"/>
            <a:ext cx="7196613" cy="2601631"/>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0051 h 10051"/>
              <a:gd name="connsiteX1" fmla="*/ 5203 w 10000"/>
              <a:gd name="connsiteY1" fmla="*/ 0 h 10051"/>
              <a:gd name="connsiteX2" fmla="*/ 10000 w 10000"/>
              <a:gd name="connsiteY2" fmla="*/ 10051 h 10051"/>
              <a:gd name="connsiteX3" fmla="*/ 0 w 10000"/>
              <a:gd name="connsiteY3" fmla="*/ 10051 h 10051"/>
              <a:gd name="connsiteX0" fmla="*/ 0 w 10000"/>
              <a:gd name="connsiteY0" fmla="*/ 10051 h 10051"/>
              <a:gd name="connsiteX1" fmla="*/ 5166 w 10000"/>
              <a:gd name="connsiteY1" fmla="*/ 0 h 10051"/>
              <a:gd name="connsiteX2" fmla="*/ 10000 w 10000"/>
              <a:gd name="connsiteY2" fmla="*/ 10051 h 10051"/>
              <a:gd name="connsiteX3" fmla="*/ 0 w 10000"/>
              <a:gd name="connsiteY3" fmla="*/ 10051 h 10051"/>
            </a:gdLst>
            <a:ahLst/>
            <a:cxnLst>
              <a:cxn ang="0">
                <a:pos x="connsiteX0" y="connsiteY0"/>
              </a:cxn>
              <a:cxn ang="0">
                <a:pos x="connsiteX1" y="connsiteY1"/>
              </a:cxn>
              <a:cxn ang="0">
                <a:pos x="connsiteX2" y="connsiteY2"/>
              </a:cxn>
              <a:cxn ang="0">
                <a:pos x="connsiteX3" y="connsiteY3"/>
              </a:cxn>
            </a:cxnLst>
            <a:rect l="l" t="t" r="r" b="b"/>
            <a:pathLst>
              <a:path w="10000" h="10051">
                <a:moveTo>
                  <a:pt x="0" y="10051"/>
                </a:moveTo>
                <a:lnTo>
                  <a:pt x="5166" y="0"/>
                </a:lnTo>
                <a:lnTo>
                  <a:pt x="10000" y="10051"/>
                </a:lnTo>
                <a:lnTo>
                  <a:pt x="0" y="10051"/>
                </a:lnTo>
                <a:close/>
              </a:path>
            </a:pathLst>
          </a:cu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9Slide03 Oswald" panose="00000500000000000000" pitchFamily="2" charset="0"/>
            </a:endParaRPr>
          </a:p>
        </p:txBody>
      </p:sp>
      <p:sp>
        <p:nvSpPr>
          <p:cNvPr id="12" name="TextBox 11">
            <a:extLst>
              <a:ext uri="{FF2B5EF4-FFF2-40B4-BE49-F238E27FC236}">
                <a16:creationId xmlns:a16="http://schemas.microsoft.com/office/drawing/2014/main" id="{808BB385-941B-4F83-8B46-61D4EE273BE4}"/>
              </a:ext>
            </a:extLst>
          </p:cNvPr>
          <p:cNvSpPr txBox="1"/>
          <p:nvPr/>
        </p:nvSpPr>
        <p:spPr>
          <a:xfrm>
            <a:off x="3302719" y="2488848"/>
            <a:ext cx="2961357" cy="769441"/>
          </a:xfrm>
          <a:prstGeom prst="rect">
            <a:avLst/>
          </a:prstGeom>
          <a:noFill/>
        </p:spPr>
        <p:txBody>
          <a:bodyPr wrap="square" rtlCol="0">
            <a:spAutoFit/>
          </a:bodyPr>
          <a:lstStyle/>
          <a:p>
            <a:pPr algn="ctr"/>
            <a:r>
              <a:rPr lang="en-US" sz="4400">
                <a:solidFill>
                  <a:schemeClr val="bg1">
                    <a:lumMod val="50000"/>
                  </a:schemeClr>
                </a:solidFill>
                <a:latin typeface="#9Slide07 Staccato " panose="02040603050506020204" pitchFamily="18" charset="0"/>
              </a:rPr>
              <a:t>Câu 6</a:t>
            </a:r>
            <a:endParaRPr lang="en-US" sz="4400" dirty="0">
              <a:solidFill>
                <a:schemeClr val="bg1">
                  <a:lumMod val="50000"/>
                </a:schemeClr>
              </a:solidFill>
              <a:latin typeface="#9Slide07 Staccato " panose="02040603050506020204" pitchFamily="18" charset="0"/>
            </a:endParaRPr>
          </a:p>
        </p:txBody>
      </p:sp>
    </p:spTree>
    <p:extLst>
      <p:ext uri="{BB962C8B-B14F-4D97-AF65-F5344CB8AC3E}">
        <p14:creationId xmlns:p14="http://schemas.microsoft.com/office/powerpoint/2010/main" val="1797394042"/>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xit" presetSubtype="1" fill="hold" grpId="0" nodeType="afterEffect">
                                  <p:stCondLst>
                                    <p:cond delay="0"/>
                                  </p:stCondLst>
                                  <p:childTnLst>
                                    <p:anim calcmode="lin" valueType="num">
                                      <p:cBhvr>
                                        <p:cTn id="6" dur="500"/>
                                        <p:tgtEl>
                                          <p:spTgt spid="11"/>
                                        </p:tgtEl>
                                        <p:attrNameLst>
                                          <p:attrName>ppt_x</p:attrName>
                                        </p:attrNameLst>
                                      </p:cBhvr>
                                      <p:tavLst>
                                        <p:tav tm="0">
                                          <p:val>
                                            <p:strVal val="ppt_x"/>
                                          </p:val>
                                        </p:tav>
                                        <p:tav tm="100000">
                                          <p:val>
                                            <p:strVal val="ppt_x"/>
                                          </p:val>
                                        </p:tav>
                                      </p:tavLst>
                                    </p:anim>
                                    <p:anim calcmode="lin" valueType="num">
                                      <p:cBhvr>
                                        <p:cTn id="7" dur="500"/>
                                        <p:tgtEl>
                                          <p:spTgt spid="11"/>
                                        </p:tgtEl>
                                        <p:attrNameLst>
                                          <p:attrName>ppt_y</p:attrName>
                                        </p:attrNameLst>
                                      </p:cBhvr>
                                      <p:tavLst>
                                        <p:tav tm="0">
                                          <p:val>
                                            <p:strVal val="ppt_y"/>
                                          </p:val>
                                        </p:tav>
                                        <p:tav tm="100000">
                                          <p:val>
                                            <p:strVal val="ppt_y-ppt_h/2"/>
                                          </p:val>
                                        </p:tav>
                                      </p:tavLst>
                                    </p:anim>
                                    <p:anim calcmode="lin" valueType="num">
                                      <p:cBhvr>
                                        <p:cTn id="8" dur="500"/>
                                        <p:tgtEl>
                                          <p:spTgt spid="11"/>
                                        </p:tgtEl>
                                        <p:attrNameLst>
                                          <p:attrName>ppt_w</p:attrName>
                                        </p:attrNameLst>
                                      </p:cBhvr>
                                      <p:tavLst>
                                        <p:tav tm="0">
                                          <p:val>
                                            <p:strVal val="ppt_w"/>
                                          </p:val>
                                        </p:tav>
                                        <p:tav tm="100000">
                                          <p:val>
                                            <p:strVal val="ppt_w"/>
                                          </p:val>
                                        </p:tav>
                                      </p:tavLst>
                                    </p:anim>
                                    <p:anim calcmode="lin" valueType="num">
                                      <p:cBhvr>
                                        <p:cTn id="9" dur="500"/>
                                        <p:tgtEl>
                                          <p:spTgt spid="11"/>
                                        </p:tgtEl>
                                        <p:attrNameLst>
                                          <p:attrName>ppt_h</p:attrName>
                                        </p:attrNameLst>
                                      </p:cBhvr>
                                      <p:tavLst>
                                        <p:tav tm="0">
                                          <p:val>
                                            <p:strVal val="ppt_h"/>
                                          </p:val>
                                        </p:tav>
                                        <p:tav tm="100000">
                                          <p:val>
                                            <p:fltVal val="0"/>
                                          </p:val>
                                        </p:tav>
                                      </p:tavLst>
                                    </p:anim>
                                    <p:set>
                                      <p:cBhvr>
                                        <p:cTn id="10" dur="1" fill="hold">
                                          <p:stCondLst>
                                            <p:cond delay="499"/>
                                          </p:stCondLst>
                                        </p:cTn>
                                        <p:tgtEl>
                                          <p:spTgt spid="11"/>
                                        </p:tgtEl>
                                        <p:attrNameLst>
                                          <p:attrName>style.visibility</p:attrName>
                                        </p:attrNameLst>
                                      </p:cBhvr>
                                      <p:to>
                                        <p:strVal val="hidden"/>
                                      </p:to>
                                    </p:set>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ppt_h/2"/>
                                          </p:val>
                                        </p:tav>
                                        <p:tav tm="100000">
                                          <p:val>
                                            <p:strVal val="#ppt_y"/>
                                          </p:val>
                                        </p:tav>
                                      </p:tavLst>
                                    </p:anim>
                                    <p:anim calcmode="lin" valueType="num">
                                      <p:cBhvr>
                                        <p:cTn id="16" dur="500" fill="hold"/>
                                        <p:tgtEl>
                                          <p:spTgt spid="13"/>
                                        </p:tgtEl>
                                        <p:attrNameLst>
                                          <p:attrName>ppt_w</p:attrName>
                                        </p:attrNameLst>
                                      </p:cBhvr>
                                      <p:tavLst>
                                        <p:tav tm="0">
                                          <p:val>
                                            <p:strVal val="#ppt_w"/>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64" presetClass="path" presetSubtype="0" accel="50000" decel="50000" fill="hold" grpId="0" nodeType="afterEffect">
                                  <p:stCondLst>
                                    <p:cond delay="0"/>
                                  </p:stCondLst>
                                  <p:childTnLst>
                                    <p:animMotion origin="layout" path="M 0 3.7037E-7 L -0.00573 -0.16042 " pathEditMode="relative" rAng="0" ptsTypes="AA">
                                      <p:cBhvr>
                                        <p:cTn id="20" dur="2000" fill="hold"/>
                                        <p:tgtEl>
                                          <p:spTgt spid="30"/>
                                        </p:tgtEl>
                                        <p:attrNameLst>
                                          <p:attrName>ppt_x</p:attrName>
                                          <p:attrName>ppt_y</p:attrName>
                                        </p:attrNameLst>
                                      </p:cBhvr>
                                      <p:rCtr x="-286" y="-8032"/>
                                    </p:animMotion>
                                  </p:childTnLst>
                                </p:cTn>
                              </p:par>
                            </p:childTnLst>
                          </p:cTn>
                        </p:par>
                        <p:par>
                          <p:cTn id="21" fill="hold">
                            <p:stCondLst>
                              <p:cond delay="3000"/>
                            </p:stCondLst>
                            <p:childTnLst>
                              <p:par>
                                <p:cTn id="22" presetID="22" presetClass="entr" presetSubtype="1"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up)">
                                      <p:cBhvr>
                                        <p:cTn id="2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0" grpId="0" animBg="1"/>
      <p:bldP spid="11" grpId="0" animBg="1"/>
      <p:bldP spid="1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NEN">
            <a:extLst>
              <a:ext uri="{FF2B5EF4-FFF2-40B4-BE49-F238E27FC236}">
                <a16:creationId xmlns:a16="http://schemas.microsoft.com/office/drawing/2014/main" id="{B9F9E9A0-2799-006F-840A-BD1A717CC51B}"/>
              </a:ext>
            </a:extLst>
          </p:cNvPr>
          <p:cNvSpPr>
            <a:spLocks/>
          </p:cNvSpPr>
          <p:nvPr/>
        </p:nvSpPr>
        <p:spPr>
          <a:xfrm>
            <a:off x="-35169" y="1041213"/>
            <a:ext cx="12227169" cy="6401272"/>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209585"/>
              <a:gd name="connsiteY0" fmla="*/ 457200 h 6858000"/>
              <a:gd name="connsiteX1" fmla="*/ 12209585 w 12209585"/>
              <a:gd name="connsiteY1" fmla="*/ 0 h 6858000"/>
              <a:gd name="connsiteX2" fmla="*/ 12209585 w 12209585"/>
              <a:gd name="connsiteY2" fmla="*/ 6858000 h 6858000"/>
              <a:gd name="connsiteX3" fmla="*/ 17585 w 12209585"/>
              <a:gd name="connsiteY3" fmla="*/ 6858000 h 6858000"/>
              <a:gd name="connsiteX4" fmla="*/ 0 w 12209585"/>
              <a:gd name="connsiteY4" fmla="*/ 457200 h 6858000"/>
              <a:gd name="connsiteX0" fmla="*/ 0 w 12209585"/>
              <a:gd name="connsiteY0" fmla="*/ 457200 h 6858000"/>
              <a:gd name="connsiteX1" fmla="*/ 3429001 w 12209585"/>
              <a:gd name="connsiteY1" fmla="*/ 3217986 h 6858000"/>
              <a:gd name="connsiteX2" fmla="*/ 12209585 w 12209585"/>
              <a:gd name="connsiteY2" fmla="*/ 0 h 6858000"/>
              <a:gd name="connsiteX3" fmla="*/ 12209585 w 12209585"/>
              <a:gd name="connsiteY3" fmla="*/ 6858000 h 6858000"/>
              <a:gd name="connsiteX4" fmla="*/ 17585 w 12209585"/>
              <a:gd name="connsiteY4" fmla="*/ 6858000 h 6858000"/>
              <a:gd name="connsiteX5" fmla="*/ 0 w 12209585"/>
              <a:gd name="connsiteY5" fmla="*/ 457200 h 6858000"/>
              <a:gd name="connsiteX0" fmla="*/ 0 w 12209585"/>
              <a:gd name="connsiteY0" fmla="*/ 457200 h 6858000"/>
              <a:gd name="connsiteX1" fmla="*/ 3429001 w 12209585"/>
              <a:gd name="connsiteY1" fmla="*/ 3217986 h 6858000"/>
              <a:gd name="connsiteX2" fmla="*/ 12209585 w 12209585"/>
              <a:gd name="connsiteY2" fmla="*/ 0 h 6858000"/>
              <a:gd name="connsiteX3" fmla="*/ 12209585 w 12209585"/>
              <a:gd name="connsiteY3" fmla="*/ 6858000 h 6858000"/>
              <a:gd name="connsiteX4" fmla="*/ 17585 w 12209585"/>
              <a:gd name="connsiteY4" fmla="*/ 6858000 h 6858000"/>
              <a:gd name="connsiteX5" fmla="*/ 0 w 12209585"/>
              <a:gd name="connsiteY5" fmla="*/ 457200 h 6858000"/>
              <a:gd name="connsiteX0" fmla="*/ 0 w 12209585"/>
              <a:gd name="connsiteY0" fmla="*/ 457200 h 6858000"/>
              <a:gd name="connsiteX1" fmla="*/ 4923693 w 12209585"/>
              <a:gd name="connsiteY1" fmla="*/ 3446586 h 6858000"/>
              <a:gd name="connsiteX2" fmla="*/ 12209585 w 12209585"/>
              <a:gd name="connsiteY2" fmla="*/ 0 h 6858000"/>
              <a:gd name="connsiteX3" fmla="*/ 12209585 w 12209585"/>
              <a:gd name="connsiteY3" fmla="*/ 6858000 h 6858000"/>
              <a:gd name="connsiteX4" fmla="*/ 17585 w 12209585"/>
              <a:gd name="connsiteY4" fmla="*/ 6858000 h 6858000"/>
              <a:gd name="connsiteX5" fmla="*/ 0 w 12209585"/>
              <a:gd name="connsiteY5" fmla="*/ 457200 h 6858000"/>
              <a:gd name="connsiteX0" fmla="*/ 0 w 12209585"/>
              <a:gd name="connsiteY0" fmla="*/ 136 h 6400936"/>
              <a:gd name="connsiteX1" fmla="*/ 4923693 w 12209585"/>
              <a:gd name="connsiteY1" fmla="*/ 2989522 h 6400936"/>
              <a:gd name="connsiteX2" fmla="*/ 12174415 w 12209585"/>
              <a:gd name="connsiteY2" fmla="*/ 1160721 h 6400936"/>
              <a:gd name="connsiteX3" fmla="*/ 12209585 w 12209585"/>
              <a:gd name="connsiteY3" fmla="*/ 6400936 h 6400936"/>
              <a:gd name="connsiteX4" fmla="*/ 17585 w 12209585"/>
              <a:gd name="connsiteY4" fmla="*/ 6400936 h 6400936"/>
              <a:gd name="connsiteX5" fmla="*/ 0 w 12209585"/>
              <a:gd name="connsiteY5" fmla="*/ 136 h 6400936"/>
              <a:gd name="connsiteX0" fmla="*/ 0 w 12209585"/>
              <a:gd name="connsiteY0" fmla="*/ 136 h 6400936"/>
              <a:gd name="connsiteX1" fmla="*/ 4923693 w 12209585"/>
              <a:gd name="connsiteY1" fmla="*/ 2989522 h 6400936"/>
              <a:gd name="connsiteX2" fmla="*/ 9231924 w 12209585"/>
              <a:gd name="connsiteY2" fmla="*/ 756275 h 6400936"/>
              <a:gd name="connsiteX3" fmla="*/ 12174415 w 12209585"/>
              <a:gd name="connsiteY3" fmla="*/ 1160721 h 6400936"/>
              <a:gd name="connsiteX4" fmla="*/ 12209585 w 12209585"/>
              <a:gd name="connsiteY4" fmla="*/ 6400936 h 6400936"/>
              <a:gd name="connsiteX5" fmla="*/ 17585 w 12209585"/>
              <a:gd name="connsiteY5" fmla="*/ 6400936 h 6400936"/>
              <a:gd name="connsiteX6" fmla="*/ 0 w 12209585"/>
              <a:gd name="connsiteY6" fmla="*/ 136 h 6400936"/>
              <a:gd name="connsiteX0" fmla="*/ 0 w 12227169"/>
              <a:gd name="connsiteY0" fmla="*/ 136 h 6400936"/>
              <a:gd name="connsiteX1" fmla="*/ 4923693 w 12227169"/>
              <a:gd name="connsiteY1" fmla="*/ 2989522 h 6400936"/>
              <a:gd name="connsiteX2" fmla="*/ 9231924 w 12227169"/>
              <a:gd name="connsiteY2" fmla="*/ 756275 h 6400936"/>
              <a:gd name="connsiteX3" fmla="*/ 12227169 w 12227169"/>
              <a:gd name="connsiteY3" fmla="*/ 4730398 h 6400936"/>
              <a:gd name="connsiteX4" fmla="*/ 12209585 w 12227169"/>
              <a:gd name="connsiteY4" fmla="*/ 6400936 h 6400936"/>
              <a:gd name="connsiteX5" fmla="*/ 17585 w 12227169"/>
              <a:gd name="connsiteY5" fmla="*/ 6400936 h 6400936"/>
              <a:gd name="connsiteX6" fmla="*/ 0 w 12227169"/>
              <a:gd name="connsiteY6" fmla="*/ 136 h 6400936"/>
              <a:gd name="connsiteX0" fmla="*/ 0 w 12227169"/>
              <a:gd name="connsiteY0" fmla="*/ 136 h 6400936"/>
              <a:gd name="connsiteX1" fmla="*/ 4923693 w 12227169"/>
              <a:gd name="connsiteY1" fmla="*/ 2989522 h 6400936"/>
              <a:gd name="connsiteX2" fmla="*/ 8159263 w 12227169"/>
              <a:gd name="connsiteY2" fmla="*/ 3165367 h 6400936"/>
              <a:gd name="connsiteX3" fmla="*/ 12227169 w 12227169"/>
              <a:gd name="connsiteY3" fmla="*/ 4730398 h 6400936"/>
              <a:gd name="connsiteX4" fmla="*/ 12209585 w 12227169"/>
              <a:gd name="connsiteY4" fmla="*/ 6400936 h 6400936"/>
              <a:gd name="connsiteX5" fmla="*/ 17585 w 12227169"/>
              <a:gd name="connsiteY5" fmla="*/ 6400936 h 6400936"/>
              <a:gd name="connsiteX6" fmla="*/ 0 w 12227169"/>
              <a:gd name="connsiteY6" fmla="*/ 136 h 6400936"/>
              <a:gd name="connsiteX0" fmla="*/ 0 w 12227169"/>
              <a:gd name="connsiteY0" fmla="*/ 201 h 6401001"/>
              <a:gd name="connsiteX1" fmla="*/ 4185139 w 12227169"/>
              <a:gd name="connsiteY1" fmla="*/ 1987264 h 6401001"/>
              <a:gd name="connsiteX2" fmla="*/ 8159263 w 12227169"/>
              <a:gd name="connsiteY2" fmla="*/ 3165432 h 6401001"/>
              <a:gd name="connsiteX3" fmla="*/ 12227169 w 12227169"/>
              <a:gd name="connsiteY3" fmla="*/ 4730463 h 6401001"/>
              <a:gd name="connsiteX4" fmla="*/ 12209585 w 12227169"/>
              <a:gd name="connsiteY4" fmla="*/ 6401001 h 6401001"/>
              <a:gd name="connsiteX5" fmla="*/ 17585 w 12227169"/>
              <a:gd name="connsiteY5" fmla="*/ 6401001 h 6401001"/>
              <a:gd name="connsiteX6" fmla="*/ 0 w 12227169"/>
              <a:gd name="connsiteY6" fmla="*/ 201 h 6401001"/>
              <a:gd name="connsiteX0" fmla="*/ 0 w 12227169"/>
              <a:gd name="connsiteY0" fmla="*/ 201 h 6401001"/>
              <a:gd name="connsiteX1" fmla="*/ 4185139 w 12227169"/>
              <a:gd name="connsiteY1" fmla="*/ 1987264 h 6401001"/>
              <a:gd name="connsiteX2" fmla="*/ 9460524 w 12227169"/>
              <a:gd name="connsiteY2" fmla="*/ 2708232 h 6401001"/>
              <a:gd name="connsiteX3" fmla="*/ 12227169 w 12227169"/>
              <a:gd name="connsiteY3" fmla="*/ 4730463 h 6401001"/>
              <a:gd name="connsiteX4" fmla="*/ 12209585 w 12227169"/>
              <a:gd name="connsiteY4" fmla="*/ 6401001 h 6401001"/>
              <a:gd name="connsiteX5" fmla="*/ 17585 w 12227169"/>
              <a:gd name="connsiteY5" fmla="*/ 6401001 h 6401001"/>
              <a:gd name="connsiteX6" fmla="*/ 0 w 12227169"/>
              <a:gd name="connsiteY6" fmla="*/ 201 h 6401001"/>
              <a:gd name="connsiteX0" fmla="*/ 0 w 12227169"/>
              <a:gd name="connsiteY0" fmla="*/ 201 h 6401001"/>
              <a:gd name="connsiteX1" fmla="*/ 4185139 w 12227169"/>
              <a:gd name="connsiteY1" fmla="*/ 1987264 h 6401001"/>
              <a:gd name="connsiteX2" fmla="*/ 9460524 w 12227169"/>
              <a:gd name="connsiteY2" fmla="*/ 2708232 h 6401001"/>
              <a:gd name="connsiteX3" fmla="*/ 12227169 w 12227169"/>
              <a:gd name="connsiteY3" fmla="*/ 4730463 h 6401001"/>
              <a:gd name="connsiteX4" fmla="*/ 12209585 w 12227169"/>
              <a:gd name="connsiteY4" fmla="*/ 6401001 h 6401001"/>
              <a:gd name="connsiteX5" fmla="*/ 17585 w 12227169"/>
              <a:gd name="connsiteY5" fmla="*/ 6401001 h 6401001"/>
              <a:gd name="connsiteX6" fmla="*/ 0 w 12227169"/>
              <a:gd name="connsiteY6" fmla="*/ 201 h 6401001"/>
              <a:gd name="connsiteX0" fmla="*/ 0 w 12227169"/>
              <a:gd name="connsiteY0" fmla="*/ 201 h 6401001"/>
              <a:gd name="connsiteX1" fmla="*/ 4185139 w 12227169"/>
              <a:gd name="connsiteY1" fmla="*/ 1987264 h 6401001"/>
              <a:gd name="connsiteX2" fmla="*/ 9460524 w 12227169"/>
              <a:gd name="connsiteY2" fmla="*/ 2708232 h 6401001"/>
              <a:gd name="connsiteX3" fmla="*/ 12227169 w 12227169"/>
              <a:gd name="connsiteY3" fmla="*/ 4730463 h 6401001"/>
              <a:gd name="connsiteX4" fmla="*/ 12209585 w 12227169"/>
              <a:gd name="connsiteY4" fmla="*/ 6401001 h 6401001"/>
              <a:gd name="connsiteX5" fmla="*/ 17585 w 12227169"/>
              <a:gd name="connsiteY5" fmla="*/ 6401001 h 6401001"/>
              <a:gd name="connsiteX6" fmla="*/ 0 w 12227169"/>
              <a:gd name="connsiteY6" fmla="*/ 201 h 6401001"/>
              <a:gd name="connsiteX0" fmla="*/ 0 w 12227169"/>
              <a:gd name="connsiteY0" fmla="*/ 152 h 6400952"/>
              <a:gd name="connsiteX1" fmla="*/ 4185139 w 12227169"/>
              <a:gd name="connsiteY1" fmla="*/ 2655430 h 6400952"/>
              <a:gd name="connsiteX2" fmla="*/ 9460524 w 12227169"/>
              <a:gd name="connsiteY2" fmla="*/ 2708183 h 6400952"/>
              <a:gd name="connsiteX3" fmla="*/ 12227169 w 12227169"/>
              <a:gd name="connsiteY3" fmla="*/ 4730414 h 6400952"/>
              <a:gd name="connsiteX4" fmla="*/ 12209585 w 12227169"/>
              <a:gd name="connsiteY4" fmla="*/ 6400952 h 6400952"/>
              <a:gd name="connsiteX5" fmla="*/ 17585 w 12227169"/>
              <a:gd name="connsiteY5" fmla="*/ 6400952 h 6400952"/>
              <a:gd name="connsiteX6" fmla="*/ 0 w 12227169"/>
              <a:gd name="connsiteY6" fmla="*/ 152 h 6400952"/>
              <a:gd name="connsiteX0" fmla="*/ 0 w 12227169"/>
              <a:gd name="connsiteY0" fmla="*/ 152 h 6400952"/>
              <a:gd name="connsiteX1" fmla="*/ 4185139 w 12227169"/>
              <a:gd name="connsiteY1" fmla="*/ 2655430 h 6400952"/>
              <a:gd name="connsiteX2" fmla="*/ 9583616 w 12227169"/>
              <a:gd name="connsiteY2" fmla="*/ 3270890 h 6400952"/>
              <a:gd name="connsiteX3" fmla="*/ 12227169 w 12227169"/>
              <a:gd name="connsiteY3" fmla="*/ 4730414 h 6400952"/>
              <a:gd name="connsiteX4" fmla="*/ 12209585 w 12227169"/>
              <a:gd name="connsiteY4" fmla="*/ 6400952 h 6400952"/>
              <a:gd name="connsiteX5" fmla="*/ 17585 w 12227169"/>
              <a:gd name="connsiteY5" fmla="*/ 6400952 h 6400952"/>
              <a:gd name="connsiteX6" fmla="*/ 0 w 12227169"/>
              <a:gd name="connsiteY6" fmla="*/ 152 h 6400952"/>
              <a:gd name="connsiteX0" fmla="*/ 0 w 12227169"/>
              <a:gd name="connsiteY0" fmla="*/ 258 h 6401058"/>
              <a:gd name="connsiteX1" fmla="*/ 3147647 w 12227169"/>
              <a:gd name="connsiteY1" fmla="*/ 1530121 h 6401058"/>
              <a:gd name="connsiteX2" fmla="*/ 9583616 w 12227169"/>
              <a:gd name="connsiteY2" fmla="*/ 3270996 h 6401058"/>
              <a:gd name="connsiteX3" fmla="*/ 12227169 w 12227169"/>
              <a:gd name="connsiteY3" fmla="*/ 4730520 h 6401058"/>
              <a:gd name="connsiteX4" fmla="*/ 12209585 w 12227169"/>
              <a:gd name="connsiteY4" fmla="*/ 6401058 h 6401058"/>
              <a:gd name="connsiteX5" fmla="*/ 17585 w 12227169"/>
              <a:gd name="connsiteY5" fmla="*/ 6401058 h 6401058"/>
              <a:gd name="connsiteX6" fmla="*/ 0 w 12227169"/>
              <a:gd name="connsiteY6" fmla="*/ 258 h 6401058"/>
              <a:gd name="connsiteX0" fmla="*/ 0 w 12227169"/>
              <a:gd name="connsiteY0" fmla="*/ 258 h 6401058"/>
              <a:gd name="connsiteX1" fmla="*/ 3147647 w 12227169"/>
              <a:gd name="connsiteY1" fmla="*/ 1530121 h 6401058"/>
              <a:gd name="connsiteX2" fmla="*/ 9583616 w 12227169"/>
              <a:gd name="connsiteY2" fmla="*/ 3270996 h 6401058"/>
              <a:gd name="connsiteX3" fmla="*/ 12227169 w 12227169"/>
              <a:gd name="connsiteY3" fmla="*/ 4730520 h 6401058"/>
              <a:gd name="connsiteX4" fmla="*/ 12209585 w 12227169"/>
              <a:gd name="connsiteY4" fmla="*/ 6401058 h 6401058"/>
              <a:gd name="connsiteX5" fmla="*/ 17585 w 12227169"/>
              <a:gd name="connsiteY5" fmla="*/ 6401058 h 6401058"/>
              <a:gd name="connsiteX6" fmla="*/ 0 w 12227169"/>
              <a:gd name="connsiteY6" fmla="*/ 258 h 6401058"/>
              <a:gd name="connsiteX0" fmla="*/ 0 w 12227169"/>
              <a:gd name="connsiteY0" fmla="*/ 560 h 6401360"/>
              <a:gd name="connsiteX1" fmla="*/ 3147647 w 12227169"/>
              <a:gd name="connsiteY1" fmla="*/ 1530423 h 6401360"/>
              <a:gd name="connsiteX2" fmla="*/ 9583616 w 12227169"/>
              <a:gd name="connsiteY2" fmla="*/ 3271298 h 6401360"/>
              <a:gd name="connsiteX3" fmla="*/ 12227169 w 12227169"/>
              <a:gd name="connsiteY3" fmla="*/ 4730822 h 6401360"/>
              <a:gd name="connsiteX4" fmla="*/ 12209585 w 12227169"/>
              <a:gd name="connsiteY4" fmla="*/ 6401360 h 6401360"/>
              <a:gd name="connsiteX5" fmla="*/ 17585 w 12227169"/>
              <a:gd name="connsiteY5" fmla="*/ 6401360 h 6401360"/>
              <a:gd name="connsiteX6" fmla="*/ 0 w 12227169"/>
              <a:gd name="connsiteY6" fmla="*/ 560 h 6401360"/>
              <a:gd name="connsiteX0" fmla="*/ 0 w 12227169"/>
              <a:gd name="connsiteY0" fmla="*/ 560 h 6401360"/>
              <a:gd name="connsiteX1" fmla="*/ 3147647 w 12227169"/>
              <a:gd name="connsiteY1" fmla="*/ 1530423 h 6401360"/>
              <a:gd name="connsiteX2" fmla="*/ 9653955 w 12227169"/>
              <a:gd name="connsiteY2" fmla="*/ 3570236 h 6401360"/>
              <a:gd name="connsiteX3" fmla="*/ 12227169 w 12227169"/>
              <a:gd name="connsiteY3" fmla="*/ 4730822 h 6401360"/>
              <a:gd name="connsiteX4" fmla="*/ 12209585 w 12227169"/>
              <a:gd name="connsiteY4" fmla="*/ 6401360 h 6401360"/>
              <a:gd name="connsiteX5" fmla="*/ 17585 w 12227169"/>
              <a:gd name="connsiteY5" fmla="*/ 6401360 h 6401360"/>
              <a:gd name="connsiteX6" fmla="*/ 0 w 12227169"/>
              <a:gd name="connsiteY6" fmla="*/ 560 h 6401360"/>
              <a:gd name="connsiteX0" fmla="*/ 0 w 12227169"/>
              <a:gd name="connsiteY0" fmla="*/ 472 h 6401272"/>
              <a:gd name="connsiteX1" fmla="*/ 3147647 w 12227169"/>
              <a:gd name="connsiteY1" fmla="*/ 1530335 h 6401272"/>
              <a:gd name="connsiteX2" fmla="*/ 9653955 w 12227169"/>
              <a:gd name="connsiteY2" fmla="*/ 3570148 h 6401272"/>
              <a:gd name="connsiteX3" fmla="*/ 12227169 w 12227169"/>
              <a:gd name="connsiteY3" fmla="*/ 4730734 h 6401272"/>
              <a:gd name="connsiteX4" fmla="*/ 12209585 w 12227169"/>
              <a:gd name="connsiteY4" fmla="*/ 6401272 h 6401272"/>
              <a:gd name="connsiteX5" fmla="*/ 17585 w 12227169"/>
              <a:gd name="connsiteY5" fmla="*/ 6401272 h 6401272"/>
              <a:gd name="connsiteX6" fmla="*/ 0 w 12227169"/>
              <a:gd name="connsiteY6" fmla="*/ 472 h 640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27169" h="6401272">
                <a:moveTo>
                  <a:pt x="0" y="472"/>
                </a:moveTo>
                <a:cubicBezTo>
                  <a:pt x="709247" y="-22974"/>
                  <a:pt x="2157047" y="832812"/>
                  <a:pt x="3147647" y="1530335"/>
                </a:cubicBezTo>
                <a:cubicBezTo>
                  <a:pt x="5369171" y="3025027"/>
                  <a:pt x="8058639" y="3417748"/>
                  <a:pt x="9653955" y="3570148"/>
                </a:cubicBezTo>
                <a:cubicBezTo>
                  <a:pt x="11249270" y="3898395"/>
                  <a:pt x="11991731" y="3962873"/>
                  <a:pt x="12227169" y="4730734"/>
                </a:cubicBezTo>
                <a:lnTo>
                  <a:pt x="12209585" y="6401272"/>
                </a:lnTo>
                <a:lnTo>
                  <a:pt x="17585" y="6401272"/>
                </a:lnTo>
                <a:cubicBezTo>
                  <a:pt x="11723" y="4267672"/>
                  <a:pt x="5862" y="2134072"/>
                  <a:pt x="0" y="472"/>
                </a:cubicBezTo>
                <a:close/>
              </a:path>
            </a:pathLst>
          </a:custGeom>
          <a:gradFill>
            <a:gsLst>
              <a:gs pos="63000">
                <a:srgbClr val="8C7E80"/>
              </a:gs>
              <a:gs pos="100000">
                <a:srgbClr val="4B4B4B"/>
              </a:gs>
              <a:gs pos="0">
                <a:srgbClr val="F6D2D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dirty="0">
              <a:solidFill>
                <a:srgbClr val="005C4F"/>
              </a:solidFill>
              <a:latin typeface="#9Slide03 Oswald" panose="00000500000000000000" pitchFamily="2" charset="0"/>
            </a:endParaRPr>
          </a:p>
        </p:txBody>
      </p:sp>
      <p:sp>
        <p:nvSpPr>
          <p:cNvPr id="7" name="Rectangle: Rounded Corners 6">
            <a:extLst>
              <a:ext uri="{FF2B5EF4-FFF2-40B4-BE49-F238E27FC236}">
                <a16:creationId xmlns:a16="http://schemas.microsoft.com/office/drawing/2014/main" id="{C91C0C12-D4F3-41E6-8BDD-B8E13A9F66D5}"/>
              </a:ext>
            </a:extLst>
          </p:cNvPr>
          <p:cNvSpPr>
            <a:spLocks noGrp="1" noRot="1" noMove="1" noResize="1" noEditPoints="1" noAdjustHandles="1" noChangeArrowheads="1" noChangeShapeType="1"/>
          </p:cNvSpPr>
          <p:nvPr/>
        </p:nvSpPr>
        <p:spPr>
          <a:xfrm>
            <a:off x="-188240" y="-247472"/>
            <a:ext cx="12380240" cy="7882711"/>
          </a:xfrm>
          <a:prstGeom prst="roundRect">
            <a:avLst>
              <a:gd name="adj" fmla="val 0"/>
            </a:avLst>
          </a:prstGeom>
          <a:blipFill>
            <a:blip r:embed="rId2">
              <a:alphaModFix/>
            </a:blip>
            <a:stretch>
              <a:fillRect/>
            </a:stretch>
          </a:blip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rgbClr val="005C4F"/>
              </a:solidFill>
              <a:latin typeface="#9Slide03 Oswald" panose="00000500000000000000" pitchFamily="2" charset="0"/>
            </a:endParaRPr>
          </a:p>
        </p:txBody>
      </p:sp>
      <p:grpSp>
        <p:nvGrpSpPr>
          <p:cNvPr id="9" name="Group 8">
            <a:extLst>
              <a:ext uri="{FF2B5EF4-FFF2-40B4-BE49-F238E27FC236}">
                <a16:creationId xmlns:a16="http://schemas.microsoft.com/office/drawing/2014/main" id="{93A1707C-692F-49DB-A85F-84BBC96C1680}"/>
              </a:ext>
            </a:extLst>
          </p:cNvPr>
          <p:cNvGrpSpPr/>
          <p:nvPr/>
        </p:nvGrpSpPr>
        <p:grpSpPr>
          <a:xfrm>
            <a:off x="2291272" y="7442485"/>
            <a:ext cx="7200001" cy="6201632"/>
            <a:chOff x="2387801" y="391288"/>
            <a:chExt cx="7200001" cy="6201632"/>
          </a:xfrm>
        </p:grpSpPr>
        <p:sp>
          <p:nvSpPr>
            <p:cNvPr id="2" name="Rectangle 1">
              <a:extLst>
                <a:ext uri="{FF2B5EF4-FFF2-40B4-BE49-F238E27FC236}">
                  <a16:creationId xmlns:a16="http://schemas.microsoft.com/office/drawing/2014/main" id="{359A19E3-1C3F-4BC9-A39A-13C1CA14F2E8}"/>
                </a:ext>
              </a:extLst>
            </p:cNvPr>
            <p:cNvSpPr/>
            <p:nvPr/>
          </p:nvSpPr>
          <p:spPr>
            <a:xfrm>
              <a:off x="2387802" y="2979473"/>
              <a:ext cx="7200000" cy="3600000"/>
            </a:xfrm>
            <a:prstGeom prst="rect">
              <a:avLst/>
            </a:prstGeom>
            <a:solidFill>
              <a:schemeClr val="tx1">
                <a:lumMod val="65000"/>
                <a:lumOff val="3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rgbClr val="005C4F"/>
                </a:solidFill>
                <a:latin typeface="#9Slide03 Oswald" panose="00000500000000000000" pitchFamily="2" charset="0"/>
              </a:endParaRPr>
            </a:p>
          </p:txBody>
        </p:sp>
        <p:sp>
          <p:nvSpPr>
            <p:cNvPr id="13" name="Flowchart: Extract 4">
              <a:extLst>
                <a:ext uri="{FF2B5EF4-FFF2-40B4-BE49-F238E27FC236}">
                  <a16:creationId xmlns:a16="http://schemas.microsoft.com/office/drawing/2014/main" id="{11DFCC9B-CF2A-4779-914C-28698CC931F6}"/>
                </a:ext>
              </a:extLst>
            </p:cNvPr>
            <p:cNvSpPr/>
            <p:nvPr/>
          </p:nvSpPr>
          <p:spPr>
            <a:xfrm>
              <a:off x="2391188" y="391288"/>
              <a:ext cx="7196613" cy="2601631"/>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0051 h 10051"/>
                <a:gd name="connsiteX1" fmla="*/ 5203 w 10000"/>
                <a:gd name="connsiteY1" fmla="*/ 0 h 10051"/>
                <a:gd name="connsiteX2" fmla="*/ 10000 w 10000"/>
                <a:gd name="connsiteY2" fmla="*/ 10051 h 10051"/>
                <a:gd name="connsiteX3" fmla="*/ 0 w 10000"/>
                <a:gd name="connsiteY3" fmla="*/ 10051 h 10051"/>
                <a:gd name="connsiteX0" fmla="*/ 0 w 10000"/>
                <a:gd name="connsiteY0" fmla="*/ 10051 h 10051"/>
                <a:gd name="connsiteX1" fmla="*/ 5166 w 10000"/>
                <a:gd name="connsiteY1" fmla="*/ 0 h 10051"/>
                <a:gd name="connsiteX2" fmla="*/ 10000 w 10000"/>
                <a:gd name="connsiteY2" fmla="*/ 10051 h 10051"/>
                <a:gd name="connsiteX3" fmla="*/ 0 w 10000"/>
                <a:gd name="connsiteY3" fmla="*/ 10051 h 10051"/>
              </a:gdLst>
              <a:ahLst/>
              <a:cxnLst>
                <a:cxn ang="0">
                  <a:pos x="connsiteX0" y="connsiteY0"/>
                </a:cxn>
                <a:cxn ang="0">
                  <a:pos x="connsiteX1" y="connsiteY1"/>
                </a:cxn>
                <a:cxn ang="0">
                  <a:pos x="connsiteX2" y="connsiteY2"/>
                </a:cxn>
                <a:cxn ang="0">
                  <a:pos x="connsiteX3" y="connsiteY3"/>
                </a:cxn>
              </a:cxnLst>
              <a:rect l="l" t="t" r="r" b="b"/>
              <a:pathLst>
                <a:path w="10000" h="10051">
                  <a:moveTo>
                    <a:pt x="0" y="10051"/>
                  </a:moveTo>
                  <a:lnTo>
                    <a:pt x="5166" y="0"/>
                  </a:lnTo>
                  <a:lnTo>
                    <a:pt x="10000" y="10051"/>
                  </a:lnTo>
                  <a:lnTo>
                    <a:pt x="0" y="10051"/>
                  </a:lnTo>
                  <a:close/>
                </a:path>
              </a:pathLst>
            </a:custGeom>
            <a:solidFill>
              <a:schemeClr val="tx1">
                <a:lumMod val="65000"/>
                <a:lumOff val="3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rgbClr val="005C4F"/>
                </a:solidFill>
                <a:latin typeface="#9Slide03 Oswald" panose="00000500000000000000" pitchFamily="2" charset="0"/>
              </a:endParaRPr>
            </a:p>
          </p:txBody>
        </p:sp>
        <p:grpSp>
          <p:nvGrpSpPr>
            <p:cNvPr id="6" name="Group 5">
              <a:extLst>
                <a:ext uri="{FF2B5EF4-FFF2-40B4-BE49-F238E27FC236}">
                  <a16:creationId xmlns:a16="http://schemas.microsoft.com/office/drawing/2014/main" id="{B61F1534-CDE8-4300-A5EE-2DAABA675488}"/>
                </a:ext>
              </a:extLst>
            </p:cNvPr>
            <p:cNvGrpSpPr/>
            <p:nvPr/>
          </p:nvGrpSpPr>
          <p:grpSpPr>
            <a:xfrm>
              <a:off x="2387801" y="2992919"/>
              <a:ext cx="7200000" cy="3600001"/>
              <a:chOff x="2372998" y="1262648"/>
              <a:chExt cx="7200000" cy="3600001"/>
            </a:xfrm>
            <a:solidFill>
              <a:schemeClr val="bg1">
                <a:lumMod val="65000"/>
              </a:schemeClr>
            </a:solidFill>
          </p:grpSpPr>
          <p:sp>
            <p:nvSpPr>
              <p:cNvPr id="3" name="Flowchart: Extract 2">
                <a:extLst>
                  <a:ext uri="{FF2B5EF4-FFF2-40B4-BE49-F238E27FC236}">
                    <a16:creationId xmlns:a16="http://schemas.microsoft.com/office/drawing/2014/main" id="{04ADEC33-7825-4AB2-8693-F446BA60351D}"/>
                  </a:ext>
                </a:extLst>
              </p:cNvPr>
              <p:cNvSpPr/>
              <p:nvPr/>
            </p:nvSpPr>
            <p:spPr>
              <a:xfrm rot="5400000" flipH="1">
                <a:off x="2429995" y="1205651"/>
                <a:ext cx="3596613" cy="3710608"/>
              </a:xfrm>
              <a:prstGeom prst="flowChartExtra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rgbClr val="005C4F"/>
                  </a:solidFill>
                  <a:latin typeface="#9Slide03 Oswald" panose="00000500000000000000" pitchFamily="2" charset="0"/>
                </a:endParaRPr>
              </a:p>
            </p:txBody>
          </p:sp>
          <p:sp>
            <p:nvSpPr>
              <p:cNvPr id="4" name="Flowchart: Extract 3">
                <a:extLst>
                  <a:ext uri="{FF2B5EF4-FFF2-40B4-BE49-F238E27FC236}">
                    <a16:creationId xmlns:a16="http://schemas.microsoft.com/office/drawing/2014/main" id="{6ED5D120-54BF-44AC-93C1-FA8046985F09}"/>
                  </a:ext>
                </a:extLst>
              </p:cNvPr>
              <p:cNvSpPr/>
              <p:nvPr/>
            </p:nvSpPr>
            <p:spPr>
              <a:xfrm rot="16200000">
                <a:off x="6029996" y="1319647"/>
                <a:ext cx="3596613" cy="3489391"/>
              </a:xfrm>
              <a:prstGeom prst="flowChartExtra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rgbClr val="005C4F"/>
                  </a:solidFill>
                  <a:latin typeface="#9Slide03 Oswald" panose="00000500000000000000" pitchFamily="2" charset="0"/>
                </a:endParaRPr>
              </a:p>
            </p:txBody>
          </p:sp>
          <p:sp>
            <p:nvSpPr>
              <p:cNvPr id="5" name="Flowchart: Extract 4">
                <a:extLst>
                  <a:ext uri="{FF2B5EF4-FFF2-40B4-BE49-F238E27FC236}">
                    <a16:creationId xmlns:a16="http://schemas.microsoft.com/office/drawing/2014/main" id="{5374791D-0B0F-4D81-8FC6-25C5CD811EE7}"/>
                  </a:ext>
                </a:extLst>
              </p:cNvPr>
              <p:cNvSpPr/>
              <p:nvPr/>
            </p:nvSpPr>
            <p:spPr>
              <a:xfrm>
                <a:off x="2376384" y="2257630"/>
                <a:ext cx="7196613" cy="2601631"/>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0051 h 10051"/>
                  <a:gd name="connsiteX1" fmla="*/ 5203 w 10000"/>
                  <a:gd name="connsiteY1" fmla="*/ 0 h 10051"/>
                  <a:gd name="connsiteX2" fmla="*/ 10000 w 10000"/>
                  <a:gd name="connsiteY2" fmla="*/ 10051 h 10051"/>
                  <a:gd name="connsiteX3" fmla="*/ 0 w 10000"/>
                  <a:gd name="connsiteY3" fmla="*/ 10051 h 10051"/>
                  <a:gd name="connsiteX0" fmla="*/ 0 w 10000"/>
                  <a:gd name="connsiteY0" fmla="*/ 10051 h 10051"/>
                  <a:gd name="connsiteX1" fmla="*/ 5166 w 10000"/>
                  <a:gd name="connsiteY1" fmla="*/ 0 h 10051"/>
                  <a:gd name="connsiteX2" fmla="*/ 10000 w 10000"/>
                  <a:gd name="connsiteY2" fmla="*/ 10051 h 10051"/>
                  <a:gd name="connsiteX3" fmla="*/ 0 w 10000"/>
                  <a:gd name="connsiteY3" fmla="*/ 10051 h 10051"/>
                </a:gdLst>
                <a:ahLst/>
                <a:cxnLst>
                  <a:cxn ang="0">
                    <a:pos x="connsiteX0" y="connsiteY0"/>
                  </a:cxn>
                  <a:cxn ang="0">
                    <a:pos x="connsiteX1" y="connsiteY1"/>
                  </a:cxn>
                  <a:cxn ang="0">
                    <a:pos x="connsiteX2" y="connsiteY2"/>
                  </a:cxn>
                  <a:cxn ang="0">
                    <a:pos x="connsiteX3" y="connsiteY3"/>
                  </a:cxn>
                </a:cxnLst>
                <a:rect l="l" t="t" r="r" b="b"/>
                <a:pathLst>
                  <a:path w="10000" h="10051">
                    <a:moveTo>
                      <a:pt x="0" y="10051"/>
                    </a:moveTo>
                    <a:lnTo>
                      <a:pt x="5166" y="0"/>
                    </a:lnTo>
                    <a:lnTo>
                      <a:pt x="10000" y="10051"/>
                    </a:lnTo>
                    <a:lnTo>
                      <a:pt x="0" y="10051"/>
                    </a:ln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rgbClr val="005C4F"/>
                  </a:solidFill>
                  <a:latin typeface="#9Slide03 Oswald" panose="00000500000000000000" pitchFamily="2" charset="0"/>
                </a:endParaRPr>
              </a:p>
            </p:txBody>
          </p:sp>
        </p:grpSp>
      </p:grpSp>
      <p:sp>
        <p:nvSpPr>
          <p:cNvPr id="55" name="cau hoi">
            <a:extLst>
              <a:ext uri="{FF2B5EF4-FFF2-40B4-BE49-F238E27FC236}">
                <a16:creationId xmlns:a16="http://schemas.microsoft.com/office/drawing/2014/main" id="{CDC05105-01E8-C241-09C6-F2760869501C}"/>
              </a:ext>
            </a:extLst>
          </p:cNvPr>
          <p:cNvSpPr txBox="1"/>
          <p:nvPr/>
        </p:nvSpPr>
        <p:spPr>
          <a:xfrm>
            <a:off x="2303034" y="1070672"/>
            <a:ext cx="7318717" cy="1630062"/>
          </a:xfrm>
          <a:prstGeom prst="rect">
            <a:avLst/>
          </a:prstGeom>
          <a:noFill/>
        </p:spPr>
        <p:txBody>
          <a:bodyPr vert="horz" wrap="square" rtlCol="0">
            <a:spAutoFit/>
          </a:bodyPr>
          <a:lstStyle/>
          <a:p>
            <a:pPr algn="ctr">
              <a:lnSpc>
                <a:spcPct val="107000"/>
              </a:lnSpc>
              <a:spcAft>
                <a:spcPts val="800"/>
              </a:spcAft>
            </a:pPr>
            <a:r>
              <a:rPr lang="en-US" sz="3200">
                <a:latin typeface="#9Slide07 Staccato " panose="02040603050506020204" pitchFamily="18" charset="0"/>
              </a:rPr>
              <a:t>Chi tiết nào thể hiện rõ thái độ khinh miệt của Huấn Cao đối với quản ngục khi chưa hiểu được tấm lòng của quản ngục?</a:t>
            </a:r>
          </a:p>
        </p:txBody>
      </p:sp>
      <p:sp>
        <p:nvSpPr>
          <p:cNvPr id="10" name="CHAM TRON 2">
            <a:extLst>
              <a:ext uri="{FF2B5EF4-FFF2-40B4-BE49-F238E27FC236}">
                <a16:creationId xmlns:a16="http://schemas.microsoft.com/office/drawing/2014/main" id="{7BB11BF9-8C27-A1A1-C2EC-AD39B3BF2FA1}"/>
              </a:ext>
            </a:extLst>
          </p:cNvPr>
          <p:cNvSpPr/>
          <p:nvPr/>
        </p:nvSpPr>
        <p:spPr>
          <a:xfrm>
            <a:off x="8337673" y="406910"/>
            <a:ext cx="360000" cy="360000"/>
          </a:xfrm>
          <a:prstGeom prst="flowChartConnector">
            <a:avLst/>
          </a:prstGeom>
          <a:solidFill>
            <a:srgbClr val="7C9B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5C4F"/>
              </a:solidFill>
              <a:latin typeface="#9Slide03 Oswald" panose="00000500000000000000" pitchFamily="2" charset="0"/>
            </a:endParaRPr>
          </a:p>
        </p:txBody>
      </p:sp>
      <p:sp>
        <p:nvSpPr>
          <p:cNvPr id="11" name="DAP AN DUNG">
            <a:extLst>
              <a:ext uri="{FF2B5EF4-FFF2-40B4-BE49-F238E27FC236}">
                <a16:creationId xmlns:a16="http://schemas.microsoft.com/office/drawing/2014/main" id="{962A2A8B-E77D-32C0-DF92-7E66EC03E611}"/>
              </a:ext>
            </a:extLst>
          </p:cNvPr>
          <p:cNvSpPr/>
          <p:nvPr/>
        </p:nvSpPr>
        <p:spPr>
          <a:xfrm>
            <a:off x="8803136" y="406910"/>
            <a:ext cx="360000" cy="360000"/>
          </a:xfrm>
          <a:prstGeom prst="flowChartConnector">
            <a:avLst/>
          </a:prstGeom>
          <a:solidFill>
            <a:srgbClr val="446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5C4F"/>
              </a:solidFill>
              <a:latin typeface="#9Slide03 Oswald" panose="00000500000000000000" pitchFamily="2" charset="0"/>
            </a:endParaRPr>
          </a:p>
        </p:txBody>
      </p:sp>
      <p:sp>
        <p:nvSpPr>
          <p:cNvPr id="12" name="CHAM TRON">
            <a:extLst>
              <a:ext uri="{FF2B5EF4-FFF2-40B4-BE49-F238E27FC236}">
                <a16:creationId xmlns:a16="http://schemas.microsoft.com/office/drawing/2014/main" id="{2AC417BF-1CC2-9627-AE7A-5BE48F75A257}"/>
              </a:ext>
            </a:extLst>
          </p:cNvPr>
          <p:cNvSpPr/>
          <p:nvPr/>
        </p:nvSpPr>
        <p:spPr>
          <a:xfrm>
            <a:off x="7872209" y="406910"/>
            <a:ext cx="360000" cy="360000"/>
          </a:xfrm>
          <a:prstGeom prst="flowChartConnector">
            <a:avLst/>
          </a:prstGeom>
          <a:solidFill>
            <a:srgbClr val="C6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5C4F"/>
              </a:solidFill>
              <a:latin typeface="#9Slide03 Oswald" panose="00000500000000000000" pitchFamily="2" charset="0"/>
            </a:endParaRPr>
          </a:p>
        </p:txBody>
      </p:sp>
      <p:sp>
        <p:nvSpPr>
          <p:cNvPr id="119" name="CHAM TRON 2">
            <a:extLst>
              <a:ext uri="{FF2B5EF4-FFF2-40B4-BE49-F238E27FC236}">
                <a16:creationId xmlns:a16="http://schemas.microsoft.com/office/drawing/2014/main" id="{0884ECA9-C0E5-99C4-FA89-B10CAECDE681}"/>
              </a:ext>
            </a:extLst>
          </p:cNvPr>
          <p:cNvSpPr/>
          <p:nvPr/>
        </p:nvSpPr>
        <p:spPr>
          <a:xfrm>
            <a:off x="8337673" y="406909"/>
            <a:ext cx="360000" cy="360000"/>
          </a:xfrm>
          <a:prstGeom prst="flowChartConnector">
            <a:avLst/>
          </a:prstGeom>
          <a:solidFill>
            <a:srgbClr val="7C9B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5C4F"/>
              </a:solidFill>
              <a:latin typeface="#9Slide03 Oswald" panose="00000500000000000000" pitchFamily="2" charset="0"/>
            </a:endParaRPr>
          </a:p>
        </p:txBody>
      </p:sp>
      <p:sp>
        <p:nvSpPr>
          <p:cNvPr id="120" name="DAP AN DUNG">
            <a:extLst>
              <a:ext uri="{FF2B5EF4-FFF2-40B4-BE49-F238E27FC236}">
                <a16:creationId xmlns:a16="http://schemas.microsoft.com/office/drawing/2014/main" id="{E0602893-450E-536F-AB41-5D6056F38800}"/>
              </a:ext>
            </a:extLst>
          </p:cNvPr>
          <p:cNvSpPr/>
          <p:nvPr/>
        </p:nvSpPr>
        <p:spPr>
          <a:xfrm>
            <a:off x="8803136" y="406909"/>
            <a:ext cx="360000" cy="360000"/>
          </a:xfrm>
          <a:prstGeom prst="flowChartConnector">
            <a:avLst/>
          </a:prstGeom>
          <a:solidFill>
            <a:srgbClr val="446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5C4F"/>
              </a:solidFill>
              <a:latin typeface="#9Slide03 Oswald" panose="00000500000000000000" pitchFamily="2" charset="0"/>
            </a:endParaRPr>
          </a:p>
        </p:txBody>
      </p:sp>
      <p:sp>
        <p:nvSpPr>
          <p:cNvPr id="121" name="CHAM TRON">
            <a:extLst>
              <a:ext uri="{FF2B5EF4-FFF2-40B4-BE49-F238E27FC236}">
                <a16:creationId xmlns:a16="http://schemas.microsoft.com/office/drawing/2014/main" id="{9D7E054D-F8D8-8024-3C74-79C2699D6507}"/>
              </a:ext>
            </a:extLst>
          </p:cNvPr>
          <p:cNvSpPr/>
          <p:nvPr/>
        </p:nvSpPr>
        <p:spPr>
          <a:xfrm>
            <a:off x="7872209" y="406909"/>
            <a:ext cx="360000" cy="360000"/>
          </a:xfrm>
          <a:prstGeom prst="flowChartConnector">
            <a:avLst/>
          </a:prstGeom>
          <a:solidFill>
            <a:srgbClr val="C6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5C4F"/>
              </a:solidFill>
              <a:latin typeface="#9Slide03 Oswald" panose="00000500000000000000" pitchFamily="2" charset="0"/>
            </a:endParaRPr>
          </a:p>
        </p:txBody>
      </p:sp>
      <p:sp>
        <p:nvSpPr>
          <p:cNvPr id="51" name="A">
            <a:extLst>
              <a:ext uri="{FF2B5EF4-FFF2-40B4-BE49-F238E27FC236}">
                <a16:creationId xmlns:a16="http://schemas.microsoft.com/office/drawing/2014/main" id="{1B73C776-8DED-FAFD-D125-74933B74C604}"/>
              </a:ext>
            </a:extLst>
          </p:cNvPr>
          <p:cNvSpPr/>
          <p:nvPr/>
        </p:nvSpPr>
        <p:spPr>
          <a:xfrm>
            <a:off x="2236871" y="2428807"/>
            <a:ext cx="7652096" cy="1221435"/>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0100" indent="-342900" algn="ctr">
              <a:buAutoNum type="alphaUcPeriod"/>
            </a:pPr>
            <a:r>
              <a:rPr lang="en-US" sz="1600" b="1"/>
              <a:t>“Ngươi hỏi ta muốn gì? Ta chỉ muốn có một điều. Là nhà </a:t>
            </a:r>
          </a:p>
          <a:p>
            <a:pPr marL="457200" algn="ctr"/>
            <a:r>
              <a:rPr lang="en-US" sz="1600" b="1"/>
              <a:t>ngươi từ nay đừng đặt chân vào đây nữa”</a:t>
            </a:r>
          </a:p>
        </p:txBody>
      </p:sp>
      <p:sp>
        <p:nvSpPr>
          <p:cNvPr id="52" name="B">
            <a:extLst>
              <a:ext uri="{FF2B5EF4-FFF2-40B4-BE49-F238E27FC236}">
                <a16:creationId xmlns:a16="http://schemas.microsoft.com/office/drawing/2014/main" id="{E62EB820-E643-95CC-1632-697F46DB2F14}"/>
              </a:ext>
            </a:extLst>
          </p:cNvPr>
          <p:cNvSpPr/>
          <p:nvPr/>
        </p:nvSpPr>
        <p:spPr>
          <a:xfrm>
            <a:off x="2236871" y="3245705"/>
            <a:ext cx="7652096" cy="1221435"/>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6875" algn="ctr"/>
            <a:r>
              <a:rPr lang="en-US" sz="1600" b="1"/>
              <a:t>B. “Đối với những người như ngài, phép nước ngặt lắm. </a:t>
            </a:r>
          </a:p>
          <a:p>
            <a:pPr marL="396875" algn="ctr"/>
            <a:r>
              <a:rPr lang="en-US" sz="1600" b="1"/>
              <a:t>Nhưng biết ngài là một người có nghĩa khí, tôi muốn </a:t>
            </a:r>
          </a:p>
          <a:p>
            <a:pPr marL="396875" algn="ctr"/>
            <a:r>
              <a:rPr lang="en-US" sz="1600" b="1"/>
              <a:t>châm chước ít nhiều. Miễn là ngài giữ kín cho”</a:t>
            </a:r>
          </a:p>
        </p:txBody>
      </p:sp>
      <p:sp>
        <p:nvSpPr>
          <p:cNvPr id="53" name="C">
            <a:extLst>
              <a:ext uri="{FF2B5EF4-FFF2-40B4-BE49-F238E27FC236}">
                <a16:creationId xmlns:a16="http://schemas.microsoft.com/office/drawing/2014/main" id="{44E328AC-6E1D-7CA0-2672-B7B74FA473A3}"/>
              </a:ext>
            </a:extLst>
          </p:cNvPr>
          <p:cNvSpPr/>
          <p:nvPr/>
        </p:nvSpPr>
        <p:spPr>
          <a:xfrm>
            <a:off x="2236871" y="3924546"/>
            <a:ext cx="7652096" cy="186027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6875" algn="ctr"/>
            <a:r>
              <a:rPr lang="en-US" sz="1600" b="1"/>
              <a:t>C. “Ông Huấn cố làm ra ý khinh bạc đến điều, ông Huấn </a:t>
            </a:r>
          </a:p>
          <a:p>
            <a:pPr marL="396875" algn="ctr"/>
            <a:r>
              <a:rPr lang="en-US" sz="1600" b="1"/>
              <a:t>đã đợi một trận lôi đình báo thù và những thủ đoạn tàn bạo của quản ngục bị sỉ nhục. Đến cái cảnh chết chém, ông còn chẳng sợ chả là những trò tiểu nhân thị oại này”</a:t>
            </a:r>
          </a:p>
        </p:txBody>
      </p:sp>
      <p:sp>
        <p:nvSpPr>
          <p:cNvPr id="56" name="D">
            <a:extLst>
              <a:ext uri="{FF2B5EF4-FFF2-40B4-BE49-F238E27FC236}">
                <a16:creationId xmlns:a16="http://schemas.microsoft.com/office/drawing/2014/main" id="{57D1E514-8B65-2487-FB56-3007EBC3BEF3}"/>
              </a:ext>
            </a:extLst>
          </p:cNvPr>
          <p:cNvSpPr/>
          <p:nvPr/>
        </p:nvSpPr>
        <p:spPr>
          <a:xfrm>
            <a:off x="2175832" y="5226068"/>
            <a:ext cx="7652096" cy="1221435"/>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ctr"/>
            <a:r>
              <a:rPr lang="en-US" sz="1600" b="1"/>
              <a:t>D. “Ta cảm cái tầm lòng biệt nhỡ liên tài của các ngươi. Thiếu chút nữa ta đã phụ mất một tấm lòng trong thiên hạ”</a:t>
            </a:r>
          </a:p>
        </p:txBody>
      </p:sp>
      <p:sp>
        <p:nvSpPr>
          <p:cNvPr id="54" name="NEN1">
            <a:hlinkClick r:id="rId4" action="ppaction://hlinksldjump"/>
            <a:extLst>
              <a:ext uri="{FF2B5EF4-FFF2-40B4-BE49-F238E27FC236}">
                <a16:creationId xmlns:a16="http://schemas.microsoft.com/office/drawing/2014/main" id="{1D41C0AB-6CDA-2C84-E84B-CDF7ADC245FB}"/>
              </a:ext>
            </a:extLst>
          </p:cNvPr>
          <p:cNvSpPr/>
          <p:nvPr/>
        </p:nvSpPr>
        <p:spPr>
          <a:xfrm rot="5400000" flipH="1" flipV="1">
            <a:off x="11435493" y="5842780"/>
            <a:ext cx="782500" cy="730514"/>
          </a:xfrm>
          <a:prstGeom prst="rtTriangle">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5C4F"/>
              </a:solidFill>
              <a:latin typeface="#9Slide03 Oswald" panose="00000500000000000000" pitchFamily="2" charset="0"/>
              <a:cs typeface="+mn-ea"/>
              <a:sym typeface="+mn-lt"/>
            </a:endParaRPr>
          </a:p>
        </p:txBody>
      </p:sp>
    </p:spTree>
    <p:extLst>
      <p:ext uri="{BB962C8B-B14F-4D97-AF65-F5344CB8AC3E}">
        <p14:creationId xmlns:p14="http://schemas.microsoft.com/office/powerpoint/2010/main" val="37757408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repeatCount="indefinite" fill="hold" grpId="0" nodeType="withEffect">
                                  <p:stCondLst>
                                    <p:cond delay="0"/>
                                  </p:stCondLst>
                                  <p:childTnLst>
                                    <p:animEffect transition="out" filter="fade">
                                      <p:cBhvr>
                                        <p:cTn id="6" dur="1250"/>
                                        <p:tgtEl>
                                          <p:spTgt spid="121"/>
                                        </p:tgtEl>
                                      </p:cBhvr>
                                    </p:animEffect>
                                    <p:set>
                                      <p:cBhvr>
                                        <p:cTn id="7" dur="1" fill="hold">
                                          <p:stCondLst>
                                            <p:cond delay="1249"/>
                                          </p:stCondLst>
                                        </p:cTn>
                                        <p:tgtEl>
                                          <p:spTgt spid="121"/>
                                        </p:tgtEl>
                                        <p:attrNameLst>
                                          <p:attrName>style.visibility</p:attrName>
                                        </p:attrNameLst>
                                      </p:cBhvr>
                                      <p:to>
                                        <p:strVal val="hidden"/>
                                      </p:to>
                                    </p:set>
                                  </p:childTnLst>
                                </p:cTn>
                              </p:par>
                              <p:par>
                                <p:cTn id="8" presetID="6" presetClass="emph" presetSubtype="0" repeatCount="indefinite" decel="100000" fill="hold" grpId="1" nodeType="withEffect">
                                  <p:stCondLst>
                                    <p:cond delay="0"/>
                                  </p:stCondLst>
                                  <p:childTnLst>
                                    <p:animScale>
                                      <p:cBhvr>
                                        <p:cTn id="9" dur="1250" fill="hold"/>
                                        <p:tgtEl>
                                          <p:spTgt spid="121"/>
                                        </p:tgtEl>
                                      </p:cBhvr>
                                      <p:by x="130000" y="130000"/>
                                    </p:animScale>
                                  </p:childTnLst>
                                </p:cTn>
                              </p:par>
                              <p:par>
                                <p:cTn id="10" presetID="10" presetClass="exit" presetSubtype="0" repeatCount="indefinite" fill="hold" grpId="0" nodeType="withEffect">
                                  <p:stCondLst>
                                    <p:cond delay="0"/>
                                  </p:stCondLst>
                                  <p:childTnLst>
                                    <p:animEffect transition="out" filter="fade">
                                      <p:cBhvr>
                                        <p:cTn id="11" dur="1250"/>
                                        <p:tgtEl>
                                          <p:spTgt spid="119"/>
                                        </p:tgtEl>
                                      </p:cBhvr>
                                    </p:animEffect>
                                    <p:set>
                                      <p:cBhvr>
                                        <p:cTn id="12" dur="1" fill="hold">
                                          <p:stCondLst>
                                            <p:cond delay="1249"/>
                                          </p:stCondLst>
                                        </p:cTn>
                                        <p:tgtEl>
                                          <p:spTgt spid="119"/>
                                        </p:tgtEl>
                                        <p:attrNameLst>
                                          <p:attrName>style.visibility</p:attrName>
                                        </p:attrNameLst>
                                      </p:cBhvr>
                                      <p:to>
                                        <p:strVal val="hidden"/>
                                      </p:to>
                                    </p:set>
                                  </p:childTnLst>
                                </p:cTn>
                              </p:par>
                              <p:par>
                                <p:cTn id="13" presetID="6" presetClass="emph" presetSubtype="0" repeatCount="indefinite" decel="100000" fill="hold" grpId="1" nodeType="withEffect">
                                  <p:stCondLst>
                                    <p:cond delay="0"/>
                                  </p:stCondLst>
                                  <p:childTnLst>
                                    <p:animScale>
                                      <p:cBhvr>
                                        <p:cTn id="14" dur="1250" fill="hold"/>
                                        <p:tgtEl>
                                          <p:spTgt spid="119"/>
                                        </p:tgtEl>
                                      </p:cBhvr>
                                      <p:by x="130000" y="130000"/>
                                    </p:animScale>
                                  </p:childTnLst>
                                </p:cTn>
                              </p:par>
                              <p:par>
                                <p:cTn id="15" presetID="10" presetClass="exit" presetSubtype="0" repeatCount="indefinite" fill="hold" grpId="0" nodeType="withEffect">
                                  <p:stCondLst>
                                    <p:cond delay="0"/>
                                  </p:stCondLst>
                                  <p:childTnLst>
                                    <p:animEffect transition="out" filter="fade">
                                      <p:cBhvr>
                                        <p:cTn id="16" dur="1250"/>
                                        <p:tgtEl>
                                          <p:spTgt spid="120"/>
                                        </p:tgtEl>
                                      </p:cBhvr>
                                    </p:animEffect>
                                    <p:set>
                                      <p:cBhvr>
                                        <p:cTn id="17" dur="1" fill="hold">
                                          <p:stCondLst>
                                            <p:cond delay="1249"/>
                                          </p:stCondLst>
                                        </p:cTn>
                                        <p:tgtEl>
                                          <p:spTgt spid="120"/>
                                        </p:tgtEl>
                                        <p:attrNameLst>
                                          <p:attrName>style.visibility</p:attrName>
                                        </p:attrNameLst>
                                      </p:cBhvr>
                                      <p:to>
                                        <p:strVal val="hidden"/>
                                      </p:to>
                                    </p:set>
                                  </p:childTnLst>
                                </p:cTn>
                              </p:par>
                              <p:par>
                                <p:cTn id="18" presetID="6" presetClass="emph" presetSubtype="0" repeatCount="indefinite" decel="100000" fill="hold" grpId="1" nodeType="withEffect">
                                  <p:stCondLst>
                                    <p:cond delay="0"/>
                                  </p:stCondLst>
                                  <p:childTnLst>
                                    <p:animScale>
                                      <p:cBhvr>
                                        <p:cTn id="19" dur="1250" fill="hold"/>
                                        <p:tgtEl>
                                          <p:spTgt spid="120"/>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1"/>
                    </p:tgtEl>
                  </p:cond>
                </p:stCondLst>
                <p:endSync evt="end" delay="0">
                  <p:rtn val="all"/>
                </p:endSync>
                <p:childTnLst>
                  <p:par>
                    <p:cTn id="21" fill="hold">
                      <p:stCondLst>
                        <p:cond delay="0"/>
                      </p:stCondLst>
                      <p:childTnLst>
                        <p:par>
                          <p:cTn id="22" fill="hold">
                            <p:stCondLst>
                              <p:cond delay="0"/>
                            </p:stCondLst>
                            <p:childTnLst>
                              <p:par>
                                <p:cTn id="23" presetID="3" presetClass="emph" presetSubtype="2" fill="hold" grpId="0" nodeType="clickEffect">
                                  <p:stCondLst>
                                    <p:cond delay="0"/>
                                  </p:stCondLst>
                                  <p:childTnLst>
                                    <p:animClr clrSpc="rgb" dir="cw">
                                      <p:cBhvr override="childStyle">
                                        <p:cTn id="24" dur="2000" fill="hold"/>
                                        <p:tgtEl>
                                          <p:spTgt spid="51"/>
                                        </p:tgtEl>
                                        <p:attrNameLst>
                                          <p:attrName>style.color</p:attrName>
                                        </p:attrNameLst>
                                      </p:cBhvr>
                                      <p:to>
                                        <a:schemeClr val="accent2"/>
                                      </p:to>
                                    </p:animClr>
                                  </p:child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3" presetClass="emph" presetSubtype="2" fill="hold" grpId="0" nodeType="clickEffect">
                                  <p:stCondLst>
                                    <p:cond delay="0"/>
                                  </p:stCondLst>
                                  <p:childTnLst>
                                    <p:animClr clrSpc="rgb" dir="cw">
                                      <p:cBhvr override="childStyle">
                                        <p:cTn id="29" dur="2000" fill="hold"/>
                                        <p:tgtEl>
                                          <p:spTgt spid="52"/>
                                        </p:tgtEl>
                                        <p:attrNameLst>
                                          <p:attrName>style.color</p:attrName>
                                        </p:attrNameLst>
                                      </p:cBhvr>
                                      <p:to>
                                        <a:schemeClr val="accent2"/>
                                      </p:to>
                                    </p:animClr>
                                  </p:childTnLst>
                                </p:cTn>
                              </p:par>
                            </p:childTnLst>
                          </p:cTn>
                        </p:par>
                      </p:childTnLst>
                    </p:cTn>
                  </p:par>
                </p:childTnLst>
              </p:cTn>
              <p:nextCondLst>
                <p:cond evt="onClick" delay="0">
                  <p:tgtEl>
                    <p:spTgt spid="52"/>
                  </p:tgtEl>
                </p:cond>
              </p:nextCondLst>
            </p:seq>
            <p:seq concurrent="1" nextAc="seek">
              <p:cTn id="30" restart="whenNotActive" fill="hold" evtFilter="cancelBubble" nodeType="interactiveSeq">
                <p:stCondLst>
                  <p:cond evt="onClick" delay="0">
                    <p:tgtEl>
                      <p:spTgt spid="53"/>
                    </p:tgtEl>
                  </p:cond>
                </p:stCondLst>
                <p:endSync evt="end" delay="0">
                  <p:rtn val="all"/>
                </p:endSync>
                <p:childTnLst>
                  <p:par>
                    <p:cTn id="31" fill="hold">
                      <p:stCondLst>
                        <p:cond delay="0"/>
                      </p:stCondLst>
                      <p:childTnLst>
                        <p:par>
                          <p:cTn id="32" fill="hold">
                            <p:stCondLst>
                              <p:cond delay="0"/>
                            </p:stCondLst>
                            <p:childTnLst>
                              <p:par>
                                <p:cTn id="33" presetID="3" presetClass="emph" presetSubtype="2" fill="hold" grpId="0" nodeType="clickEffect">
                                  <p:stCondLst>
                                    <p:cond delay="0"/>
                                  </p:stCondLst>
                                  <p:childTnLst>
                                    <p:animClr clrSpc="rgb" dir="cw">
                                      <p:cBhvr override="childStyle">
                                        <p:cTn id="34" dur="2000" fill="hold"/>
                                        <p:tgtEl>
                                          <p:spTgt spid="53"/>
                                        </p:tgtEl>
                                        <p:attrNameLst>
                                          <p:attrName>style.color</p:attrName>
                                        </p:attrNameLst>
                                      </p:cBhvr>
                                      <p:to>
                                        <a:schemeClr val="accent2"/>
                                      </p:to>
                                    </p:animClr>
                                  </p:childTnLst>
                                </p:cTn>
                              </p:par>
                            </p:childTnLst>
                          </p:cTn>
                        </p:par>
                      </p:childTnLst>
                    </p:cTn>
                  </p:par>
                </p:childTnLst>
              </p:cTn>
              <p:nextCondLst>
                <p:cond evt="onClick" delay="0">
                  <p:tgtEl>
                    <p:spTgt spid="53"/>
                  </p:tgtEl>
                </p:cond>
              </p:nextCondLst>
            </p:seq>
            <p:seq concurrent="1" nextAc="seek">
              <p:cTn id="35" restart="whenNotActive" fill="hold" evtFilter="cancelBubble" nodeType="interactiveSeq">
                <p:stCondLst>
                  <p:cond evt="onClick" delay="0">
                    <p:tgtEl>
                      <p:spTgt spid="56"/>
                    </p:tgtEl>
                  </p:cond>
                </p:stCondLst>
                <p:endSync evt="end" delay="0">
                  <p:rtn val="all"/>
                </p:endSync>
                <p:childTnLst>
                  <p:par>
                    <p:cTn id="36" fill="hold">
                      <p:stCondLst>
                        <p:cond delay="0"/>
                      </p:stCondLst>
                      <p:childTnLst>
                        <p:par>
                          <p:cTn id="37" fill="hold">
                            <p:stCondLst>
                              <p:cond delay="0"/>
                            </p:stCondLst>
                            <p:childTnLst>
                              <p:par>
                                <p:cTn id="38" presetID="3" presetClass="emph" presetSubtype="2" fill="hold" grpId="0" nodeType="clickEffect">
                                  <p:stCondLst>
                                    <p:cond delay="0"/>
                                  </p:stCondLst>
                                  <p:childTnLst>
                                    <p:animClr clrSpc="rgb" dir="cw">
                                      <p:cBhvr override="childStyle">
                                        <p:cTn id="39" dur="2000" fill="hold"/>
                                        <p:tgtEl>
                                          <p:spTgt spid="56"/>
                                        </p:tgtEl>
                                        <p:attrNameLst>
                                          <p:attrName>style.color</p:attrName>
                                        </p:attrNameLst>
                                      </p:cBhvr>
                                      <p:to>
                                        <a:schemeClr val="accent2"/>
                                      </p:to>
                                    </p:animClr>
                                  </p:childTnLst>
                                </p:cTn>
                              </p:par>
                            </p:childTnLst>
                          </p:cTn>
                        </p:par>
                      </p:childTnLst>
                    </p:cTn>
                  </p:par>
                </p:childTnLst>
              </p:cTn>
              <p:nextCondLst>
                <p:cond evt="onClick" delay="0">
                  <p:tgtEl>
                    <p:spTgt spid="56"/>
                  </p:tgtEl>
                </p:cond>
              </p:nextCondLst>
            </p:seq>
            <p:seq concurrent="1" nextAc="seek">
              <p:cTn id="40" restart="whenNotActive" fill="hold" evtFilter="cancelBubble" nodeType="interactiveSeq">
                <p:stCondLst>
                  <p:cond evt="onClick" delay="0">
                    <p:tgtEl>
                      <p:spTgt spid="120"/>
                    </p:tgtEl>
                  </p:cond>
                </p:stCondLst>
                <p:endSync evt="end" delay="0">
                  <p:rtn val="all"/>
                </p:endSync>
                <p:childTnLst>
                  <p:par>
                    <p:cTn id="41" fill="hold">
                      <p:stCondLst>
                        <p:cond delay="0"/>
                      </p:stCondLst>
                      <p:childTnLst>
                        <p:par>
                          <p:cTn id="42" fill="hold">
                            <p:stCondLst>
                              <p:cond delay="0"/>
                            </p:stCondLst>
                            <p:childTnLst>
                              <p:par>
                                <p:cTn id="43" presetID="6" presetClass="emph" presetSubtype="0" fill="hold" grpId="1" nodeType="clickEffect">
                                  <p:stCondLst>
                                    <p:cond delay="0"/>
                                  </p:stCondLst>
                                  <p:childTnLst>
                                    <p:animScale>
                                      <p:cBhvr>
                                        <p:cTn id="44" dur="2000" fill="hold"/>
                                        <p:tgtEl>
                                          <p:spTgt spid="51"/>
                                        </p:tgtEl>
                                      </p:cBhvr>
                                      <p:by x="150000" y="150000"/>
                                    </p:animScale>
                                  </p:childTnLst>
                                </p:cTn>
                              </p:par>
                            </p:childTnLst>
                          </p:cTn>
                        </p:par>
                      </p:childTnLst>
                    </p:cTn>
                  </p:par>
                </p:childTnLst>
              </p:cTn>
              <p:nextCondLst>
                <p:cond evt="onClick" delay="0">
                  <p:tgtEl>
                    <p:spTgt spid="120"/>
                  </p:tgtEl>
                </p:cond>
              </p:nextCondLst>
            </p:seq>
          </p:childTnLst>
        </p:cTn>
      </p:par>
    </p:tnLst>
    <p:bldLst>
      <p:bldP spid="119" grpId="0" animBg="1"/>
      <p:bldP spid="119" grpId="1" animBg="1"/>
      <p:bldP spid="120" grpId="0" animBg="1"/>
      <p:bldP spid="120" grpId="1" animBg="1"/>
      <p:bldP spid="121" grpId="0" animBg="1"/>
      <p:bldP spid="121" grpId="1" animBg="1"/>
      <p:bldP spid="51" grpId="0" animBg="1"/>
      <p:bldP spid="51" grpId="1" animBg="1"/>
      <p:bldP spid="52" grpId="0" animBg="1"/>
      <p:bldP spid="53" grpId="0" animBg="1"/>
      <p:bldP spid="5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9A19E3-1C3F-4BC9-A39A-13C1CA14F2E8}"/>
              </a:ext>
            </a:extLst>
          </p:cNvPr>
          <p:cNvSpPr/>
          <p:nvPr/>
        </p:nvSpPr>
        <p:spPr>
          <a:xfrm>
            <a:off x="2387802" y="2979473"/>
            <a:ext cx="7200000" cy="3600000"/>
          </a:xfrm>
          <a:prstGeom prst="rect">
            <a:avLst/>
          </a:prstGeom>
          <a:solidFill>
            <a:schemeClr val="tx1">
              <a:lumMod val="65000"/>
              <a:lumOff val="3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9Slide03 Oswald" panose="00000500000000000000" pitchFamily="2" charset="0"/>
            </a:endParaRPr>
          </a:p>
        </p:txBody>
      </p:sp>
      <p:sp>
        <p:nvSpPr>
          <p:cNvPr id="13" name="Flowchart: Extract 4">
            <a:extLst>
              <a:ext uri="{FF2B5EF4-FFF2-40B4-BE49-F238E27FC236}">
                <a16:creationId xmlns:a16="http://schemas.microsoft.com/office/drawing/2014/main" id="{11DFCC9B-CF2A-4779-914C-28698CC931F6}"/>
              </a:ext>
            </a:extLst>
          </p:cNvPr>
          <p:cNvSpPr/>
          <p:nvPr/>
        </p:nvSpPr>
        <p:spPr>
          <a:xfrm>
            <a:off x="2391188" y="391288"/>
            <a:ext cx="7196613" cy="2601631"/>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0051 h 10051"/>
              <a:gd name="connsiteX1" fmla="*/ 5203 w 10000"/>
              <a:gd name="connsiteY1" fmla="*/ 0 h 10051"/>
              <a:gd name="connsiteX2" fmla="*/ 10000 w 10000"/>
              <a:gd name="connsiteY2" fmla="*/ 10051 h 10051"/>
              <a:gd name="connsiteX3" fmla="*/ 0 w 10000"/>
              <a:gd name="connsiteY3" fmla="*/ 10051 h 10051"/>
              <a:gd name="connsiteX0" fmla="*/ 0 w 10000"/>
              <a:gd name="connsiteY0" fmla="*/ 10051 h 10051"/>
              <a:gd name="connsiteX1" fmla="*/ 5166 w 10000"/>
              <a:gd name="connsiteY1" fmla="*/ 0 h 10051"/>
              <a:gd name="connsiteX2" fmla="*/ 10000 w 10000"/>
              <a:gd name="connsiteY2" fmla="*/ 10051 h 10051"/>
              <a:gd name="connsiteX3" fmla="*/ 0 w 10000"/>
              <a:gd name="connsiteY3" fmla="*/ 10051 h 10051"/>
            </a:gdLst>
            <a:ahLst/>
            <a:cxnLst>
              <a:cxn ang="0">
                <a:pos x="connsiteX0" y="connsiteY0"/>
              </a:cxn>
              <a:cxn ang="0">
                <a:pos x="connsiteX1" y="connsiteY1"/>
              </a:cxn>
              <a:cxn ang="0">
                <a:pos x="connsiteX2" y="connsiteY2"/>
              </a:cxn>
              <a:cxn ang="0">
                <a:pos x="connsiteX3" y="connsiteY3"/>
              </a:cxn>
            </a:cxnLst>
            <a:rect l="l" t="t" r="r" b="b"/>
            <a:pathLst>
              <a:path w="10000" h="10051">
                <a:moveTo>
                  <a:pt x="0" y="10051"/>
                </a:moveTo>
                <a:lnTo>
                  <a:pt x="5166" y="0"/>
                </a:lnTo>
                <a:lnTo>
                  <a:pt x="10000" y="10051"/>
                </a:lnTo>
                <a:lnTo>
                  <a:pt x="0" y="10051"/>
                </a:lnTo>
                <a:close/>
              </a:path>
            </a:pathLst>
          </a:custGeom>
          <a:solidFill>
            <a:srgbClr val="6D6D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9Slide03 Oswald" panose="00000500000000000000" pitchFamily="2" charset="0"/>
            </a:endParaRPr>
          </a:p>
        </p:txBody>
      </p:sp>
      <p:sp>
        <p:nvSpPr>
          <p:cNvPr id="30" name="Rectangle: Rounded Corners 29">
            <a:extLst>
              <a:ext uri="{FF2B5EF4-FFF2-40B4-BE49-F238E27FC236}">
                <a16:creationId xmlns:a16="http://schemas.microsoft.com/office/drawing/2014/main" id="{6D8A8D94-EC69-2ADA-BDDA-831414E577E5}"/>
              </a:ext>
            </a:extLst>
          </p:cNvPr>
          <p:cNvSpPr/>
          <p:nvPr/>
        </p:nvSpPr>
        <p:spPr>
          <a:xfrm>
            <a:off x="2712396" y="2999693"/>
            <a:ext cx="6767208" cy="3324007"/>
          </a:xfrm>
          <a:prstGeom prst="roundRect">
            <a:avLst>
              <a:gd name="adj" fmla="val 0"/>
            </a:avLst>
          </a:prstGeom>
          <a:blipFill>
            <a:blip r:embed="rId2">
              <a:alphaModFix/>
            </a:blip>
            <a:stretch>
              <a:fillRect/>
            </a:stretch>
          </a:blip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rgbClr val="005C4F"/>
              </a:solidFill>
              <a:latin typeface="#9Slide03 Oswald" panose="00000500000000000000" pitchFamily="2" charset="0"/>
            </a:endParaRPr>
          </a:p>
        </p:txBody>
      </p:sp>
      <p:grpSp>
        <p:nvGrpSpPr>
          <p:cNvPr id="6" name="Group 5">
            <a:extLst>
              <a:ext uri="{FF2B5EF4-FFF2-40B4-BE49-F238E27FC236}">
                <a16:creationId xmlns:a16="http://schemas.microsoft.com/office/drawing/2014/main" id="{B61F1534-CDE8-4300-A5EE-2DAABA675488}"/>
              </a:ext>
            </a:extLst>
          </p:cNvPr>
          <p:cNvGrpSpPr/>
          <p:nvPr/>
        </p:nvGrpSpPr>
        <p:grpSpPr>
          <a:xfrm>
            <a:off x="2387802" y="2982860"/>
            <a:ext cx="7200000" cy="3600001"/>
            <a:chOff x="2372998" y="1262648"/>
            <a:chExt cx="7200000" cy="3600001"/>
          </a:xfrm>
          <a:solidFill>
            <a:schemeClr val="bg1">
              <a:lumMod val="65000"/>
            </a:schemeClr>
          </a:solidFill>
        </p:grpSpPr>
        <p:sp>
          <p:nvSpPr>
            <p:cNvPr id="3" name="Flowchart: Extract 2">
              <a:extLst>
                <a:ext uri="{FF2B5EF4-FFF2-40B4-BE49-F238E27FC236}">
                  <a16:creationId xmlns:a16="http://schemas.microsoft.com/office/drawing/2014/main" id="{04ADEC33-7825-4AB2-8693-F446BA60351D}"/>
                </a:ext>
              </a:extLst>
            </p:cNvPr>
            <p:cNvSpPr/>
            <p:nvPr/>
          </p:nvSpPr>
          <p:spPr>
            <a:xfrm rot="5400000" flipH="1">
              <a:off x="2429995" y="1205651"/>
              <a:ext cx="3596613" cy="3710608"/>
            </a:xfrm>
            <a:prstGeom prst="flowChartExtract">
              <a:avLst/>
            </a:prstGeom>
            <a:solidFill>
              <a:schemeClr val="bg1">
                <a:lumMod val="95000"/>
              </a:schemeClr>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9Slide03 Oswald" panose="00000500000000000000" pitchFamily="2" charset="0"/>
              </a:endParaRPr>
            </a:p>
          </p:txBody>
        </p:sp>
        <p:sp>
          <p:nvSpPr>
            <p:cNvPr id="4" name="Flowchart: Extract 3">
              <a:extLst>
                <a:ext uri="{FF2B5EF4-FFF2-40B4-BE49-F238E27FC236}">
                  <a16:creationId xmlns:a16="http://schemas.microsoft.com/office/drawing/2014/main" id="{6ED5D120-54BF-44AC-93C1-FA8046985F09}"/>
                </a:ext>
              </a:extLst>
            </p:cNvPr>
            <p:cNvSpPr/>
            <p:nvPr/>
          </p:nvSpPr>
          <p:spPr>
            <a:xfrm rot="16200000">
              <a:off x="6029996" y="1319647"/>
              <a:ext cx="3596613" cy="3489391"/>
            </a:xfrm>
            <a:prstGeom prst="flowChartExtract">
              <a:avLst/>
            </a:prstGeom>
            <a:solidFill>
              <a:schemeClr val="bg1">
                <a:lumMod val="95000"/>
              </a:schemeClr>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9Slide03 Oswald" panose="00000500000000000000" pitchFamily="2" charset="0"/>
              </a:endParaRPr>
            </a:p>
          </p:txBody>
        </p:sp>
        <p:sp>
          <p:nvSpPr>
            <p:cNvPr id="5" name="Flowchart: Extract 4">
              <a:extLst>
                <a:ext uri="{FF2B5EF4-FFF2-40B4-BE49-F238E27FC236}">
                  <a16:creationId xmlns:a16="http://schemas.microsoft.com/office/drawing/2014/main" id="{5374791D-0B0F-4D81-8FC6-25C5CD811EE7}"/>
                </a:ext>
              </a:extLst>
            </p:cNvPr>
            <p:cNvSpPr/>
            <p:nvPr/>
          </p:nvSpPr>
          <p:spPr>
            <a:xfrm>
              <a:off x="2376384" y="2257630"/>
              <a:ext cx="7196613" cy="2601631"/>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0051 h 10051"/>
                <a:gd name="connsiteX1" fmla="*/ 5203 w 10000"/>
                <a:gd name="connsiteY1" fmla="*/ 0 h 10051"/>
                <a:gd name="connsiteX2" fmla="*/ 10000 w 10000"/>
                <a:gd name="connsiteY2" fmla="*/ 10051 h 10051"/>
                <a:gd name="connsiteX3" fmla="*/ 0 w 10000"/>
                <a:gd name="connsiteY3" fmla="*/ 10051 h 10051"/>
                <a:gd name="connsiteX0" fmla="*/ 0 w 10000"/>
                <a:gd name="connsiteY0" fmla="*/ 10051 h 10051"/>
                <a:gd name="connsiteX1" fmla="*/ 5166 w 10000"/>
                <a:gd name="connsiteY1" fmla="*/ 0 h 10051"/>
                <a:gd name="connsiteX2" fmla="*/ 10000 w 10000"/>
                <a:gd name="connsiteY2" fmla="*/ 10051 h 10051"/>
                <a:gd name="connsiteX3" fmla="*/ 0 w 10000"/>
                <a:gd name="connsiteY3" fmla="*/ 10051 h 10051"/>
              </a:gdLst>
              <a:ahLst/>
              <a:cxnLst>
                <a:cxn ang="0">
                  <a:pos x="connsiteX0" y="connsiteY0"/>
                </a:cxn>
                <a:cxn ang="0">
                  <a:pos x="connsiteX1" y="connsiteY1"/>
                </a:cxn>
                <a:cxn ang="0">
                  <a:pos x="connsiteX2" y="connsiteY2"/>
                </a:cxn>
                <a:cxn ang="0">
                  <a:pos x="connsiteX3" y="connsiteY3"/>
                </a:cxn>
              </a:cxnLst>
              <a:rect l="l" t="t" r="r" b="b"/>
              <a:pathLst>
                <a:path w="10000" h="10051">
                  <a:moveTo>
                    <a:pt x="0" y="10051"/>
                  </a:moveTo>
                  <a:lnTo>
                    <a:pt x="5166" y="0"/>
                  </a:lnTo>
                  <a:lnTo>
                    <a:pt x="10000" y="10051"/>
                  </a:lnTo>
                  <a:lnTo>
                    <a:pt x="0" y="10051"/>
                  </a:lnTo>
                  <a:close/>
                </a:path>
              </a:pathLst>
            </a:custGeom>
            <a:solidFill>
              <a:schemeClr val="bg1">
                <a:lumMod val="95000"/>
              </a:schemeClr>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9Slide03 Oswald" panose="00000500000000000000" pitchFamily="2" charset="0"/>
              </a:endParaRPr>
            </a:p>
          </p:txBody>
        </p:sp>
      </p:grpSp>
      <p:sp>
        <p:nvSpPr>
          <p:cNvPr id="11" name="Flowchart: Extract 4">
            <a:extLst>
              <a:ext uri="{FF2B5EF4-FFF2-40B4-BE49-F238E27FC236}">
                <a16:creationId xmlns:a16="http://schemas.microsoft.com/office/drawing/2014/main" id="{E6783711-AA90-49FF-9741-3D125BF23874}"/>
              </a:ext>
            </a:extLst>
          </p:cNvPr>
          <p:cNvSpPr/>
          <p:nvPr/>
        </p:nvSpPr>
        <p:spPr>
          <a:xfrm flipV="1">
            <a:off x="2495283" y="2984888"/>
            <a:ext cx="7196613" cy="2601631"/>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0051 h 10051"/>
              <a:gd name="connsiteX1" fmla="*/ 5203 w 10000"/>
              <a:gd name="connsiteY1" fmla="*/ 0 h 10051"/>
              <a:gd name="connsiteX2" fmla="*/ 10000 w 10000"/>
              <a:gd name="connsiteY2" fmla="*/ 10051 h 10051"/>
              <a:gd name="connsiteX3" fmla="*/ 0 w 10000"/>
              <a:gd name="connsiteY3" fmla="*/ 10051 h 10051"/>
              <a:gd name="connsiteX0" fmla="*/ 0 w 10000"/>
              <a:gd name="connsiteY0" fmla="*/ 10051 h 10051"/>
              <a:gd name="connsiteX1" fmla="*/ 5166 w 10000"/>
              <a:gd name="connsiteY1" fmla="*/ 0 h 10051"/>
              <a:gd name="connsiteX2" fmla="*/ 10000 w 10000"/>
              <a:gd name="connsiteY2" fmla="*/ 10051 h 10051"/>
              <a:gd name="connsiteX3" fmla="*/ 0 w 10000"/>
              <a:gd name="connsiteY3" fmla="*/ 10051 h 10051"/>
            </a:gdLst>
            <a:ahLst/>
            <a:cxnLst>
              <a:cxn ang="0">
                <a:pos x="connsiteX0" y="connsiteY0"/>
              </a:cxn>
              <a:cxn ang="0">
                <a:pos x="connsiteX1" y="connsiteY1"/>
              </a:cxn>
              <a:cxn ang="0">
                <a:pos x="connsiteX2" y="connsiteY2"/>
              </a:cxn>
              <a:cxn ang="0">
                <a:pos x="connsiteX3" y="connsiteY3"/>
              </a:cxn>
            </a:cxnLst>
            <a:rect l="l" t="t" r="r" b="b"/>
            <a:pathLst>
              <a:path w="10000" h="10051">
                <a:moveTo>
                  <a:pt x="0" y="10051"/>
                </a:moveTo>
                <a:lnTo>
                  <a:pt x="5166" y="0"/>
                </a:lnTo>
                <a:lnTo>
                  <a:pt x="10000" y="10051"/>
                </a:lnTo>
                <a:lnTo>
                  <a:pt x="0" y="10051"/>
                </a:lnTo>
                <a:close/>
              </a:path>
            </a:pathLst>
          </a:cu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9Slide03 Oswald" panose="00000500000000000000" pitchFamily="2" charset="0"/>
            </a:endParaRPr>
          </a:p>
        </p:txBody>
      </p:sp>
      <p:sp>
        <p:nvSpPr>
          <p:cNvPr id="12" name="TextBox 11">
            <a:extLst>
              <a:ext uri="{FF2B5EF4-FFF2-40B4-BE49-F238E27FC236}">
                <a16:creationId xmlns:a16="http://schemas.microsoft.com/office/drawing/2014/main" id="{808BB385-941B-4F83-8B46-61D4EE273BE4}"/>
              </a:ext>
            </a:extLst>
          </p:cNvPr>
          <p:cNvSpPr txBox="1"/>
          <p:nvPr/>
        </p:nvSpPr>
        <p:spPr>
          <a:xfrm>
            <a:off x="3302719" y="2488848"/>
            <a:ext cx="2961357" cy="769441"/>
          </a:xfrm>
          <a:prstGeom prst="rect">
            <a:avLst/>
          </a:prstGeom>
          <a:noFill/>
        </p:spPr>
        <p:txBody>
          <a:bodyPr wrap="square" rtlCol="0">
            <a:spAutoFit/>
          </a:bodyPr>
          <a:lstStyle/>
          <a:p>
            <a:pPr algn="ctr"/>
            <a:r>
              <a:rPr lang="en-US" sz="4400">
                <a:solidFill>
                  <a:schemeClr val="bg1">
                    <a:lumMod val="50000"/>
                  </a:schemeClr>
                </a:solidFill>
                <a:latin typeface="#9Slide07 Staccato " panose="02040603050506020204" pitchFamily="18" charset="0"/>
              </a:rPr>
              <a:t>Câu 7</a:t>
            </a:r>
            <a:endParaRPr lang="en-US" sz="4400" dirty="0">
              <a:solidFill>
                <a:schemeClr val="bg1">
                  <a:lumMod val="50000"/>
                </a:schemeClr>
              </a:solidFill>
              <a:latin typeface="#9Slide07 Staccato " panose="02040603050506020204" pitchFamily="18" charset="0"/>
            </a:endParaRPr>
          </a:p>
        </p:txBody>
      </p:sp>
    </p:spTree>
    <p:extLst>
      <p:ext uri="{BB962C8B-B14F-4D97-AF65-F5344CB8AC3E}">
        <p14:creationId xmlns:p14="http://schemas.microsoft.com/office/powerpoint/2010/main" val="1931568009"/>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xit" presetSubtype="1" fill="hold" grpId="0" nodeType="afterEffect">
                                  <p:stCondLst>
                                    <p:cond delay="0"/>
                                  </p:stCondLst>
                                  <p:childTnLst>
                                    <p:anim calcmode="lin" valueType="num">
                                      <p:cBhvr>
                                        <p:cTn id="6" dur="500"/>
                                        <p:tgtEl>
                                          <p:spTgt spid="11"/>
                                        </p:tgtEl>
                                        <p:attrNameLst>
                                          <p:attrName>ppt_x</p:attrName>
                                        </p:attrNameLst>
                                      </p:cBhvr>
                                      <p:tavLst>
                                        <p:tav tm="0">
                                          <p:val>
                                            <p:strVal val="ppt_x"/>
                                          </p:val>
                                        </p:tav>
                                        <p:tav tm="100000">
                                          <p:val>
                                            <p:strVal val="ppt_x"/>
                                          </p:val>
                                        </p:tav>
                                      </p:tavLst>
                                    </p:anim>
                                    <p:anim calcmode="lin" valueType="num">
                                      <p:cBhvr>
                                        <p:cTn id="7" dur="500"/>
                                        <p:tgtEl>
                                          <p:spTgt spid="11"/>
                                        </p:tgtEl>
                                        <p:attrNameLst>
                                          <p:attrName>ppt_y</p:attrName>
                                        </p:attrNameLst>
                                      </p:cBhvr>
                                      <p:tavLst>
                                        <p:tav tm="0">
                                          <p:val>
                                            <p:strVal val="ppt_y"/>
                                          </p:val>
                                        </p:tav>
                                        <p:tav tm="100000">
                                          <p:val>
                                            <p:strVal val="ppt_y-ppt_h/2"/>
                                          </p:val>
                                        </p:tav>
                                      </p:tavLst>
                                    </p:anim>
                                    <p:anim calcmode="lin" valueType="num">
                                      <p:cBhvr>
                                        <p:cTn id="8" dur="500"/>
                                        <p:tgtEl>
                                          <p:spTgt spid="11"/>
                                        </p:tgtEl>
                                        <p:attrNameLst>
                                          <p:attrName>ppt_w</p:attrName>
                                        </p:attrNameLst>
                                      </p:cBhvr>
                                      <p:tavLst>
                                        <p:tav tm="0">
                                          <p:val>
                                            <p:strVal val="ppt_w"/>
                                          </p:val>
                                        </p:tav>
                                        <p:tav tm="100000">
                                          <p:val>
                                            <p:strVal val="ppt_w"/>
                                          </p:val>
                                        </p:tav>
                                      </p:tavLst>
                                    </p:anim>
                                    <p:anim calcmode="lin" valueType="num">
                                      <p:cBhvr>
                                        <p:cTn id="9" dur="500"/>
                                        <p:tgtEl>
                                          <p:spTgt spid="11"/>
                                        </p:tgtEl>
                                        <p:attrNameLst>
                                          <p:attrName>ppt_h</p:attrName>
                                        </p:attrNameLst>
                                      </p:cBhvr>
                                      <p:tavLst>
                                        <p:tav tm="0">
                                          <p:val>
                                            <p:strVal val="ppt_h"/>
                                          </p:val>
                                        </p:tav>
                                        <p:tav tm="100000">
                                          <p:val>
                                            <p:fltVal val="0"/>
                                          </p:val>
                                        </p:tav>
                                      </p:tavLst>
                                    </p:anim>
                                    <p:set>
                                      <p:cBhvr>
                                        <p:cTn id="10" dur="1" fill="hold">
                                          <p:stCondLst>
                                            <p:cond delay="499"/>
                                          </p:stCondLst>
                                        </p:cTn>
                                        <p:tgtEl>
                                          <p:spTgt spid="11"/>
                                        </p:tgtEl>
                                        <p:attrNameLst>
                                          <p:attrName>style.visibility</p:attrName>
                                        </p:attrNameLst>
                                      </p:cBhvr>
                                      <p:to>
                                        <p:strVal val="hidden"/>
                                      </p:to>
                                    </p:set>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ppt_h/2"/>
                                          </p:val>
                                        </p:tav>
                                        <p:tav tm="100000">
                                          <p:val>
                                            <p:strVal val="#ppt_y"/>
                                          </p:val>
                                        </p:tav>
                                      </p:tavLst>
                                    </p:anim>
                                    <p:anim calcmode="lin" valueType="num">
                                      <p:cBhvr>
                                        <p:cTn id="16" dur="500" fill="hold"/>
                                        <p:tgtEl>
                                          <p:spTgt spid="13"/>
                                        </p:tgtEl>
                                        <p:attrNameLst>
                                          <p:attrName>ppt_w</p:attrName>
                                        </p:attrNameLst>
                                      </p:cBhvr>
                                      <p:tavLst>
                                        <p:tav tm="0">
                                          <p:val>
                                            <p:strVal val="#ppt_w"/>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64" presetClass="path" presetSubtype="0" accel="50000" decel="50000" fill="hold" grpId="0" nodeType="afterEffect">
                                  <p:stCondLst>
                                    <p:cond delay="0"/>
                                  </p:stCondLst>
                                  <p:childTnLst>
                                    <p:animMotion origin="layout" path="M 0 3.7037E-7 L -0.00573 -0.16042 " pathEditMode="relative" rAng="0" ptsTypes="AA">
                                      <p:cBhvr>
                                        <p:cTn id="20" dur="2000" fill="hold"/>
                                        <p:tgtEl>
                                          <p:spTgt spid="30"/>
                                        </p:tgtEl>
                                        <p:attrNameLst>
                                          <p:attrName>ppt_x</p:attrName>
                                          <p:attrName>ppt_y</p:attrName>
                                        </p:attrNameLst>
                                      </p:cBhvr>
                                      <p:rCtr x="-286" y="-8032"/>
                                    </p:animMotion>
                                  </p:childTnLst>
                                </p:cTn>
                              </p:par>
                            </p:childTnLst>
                          </p:cTn>
                        </p:par>
                        <p:par>
                          <p:cTn id="21" fill="hold">
                            <p:stCondLst>
                              <p:cond delay="3000"/>
                            </p:stCondLst>
                            <p:childTnLst>
                              <p:par>
                                <p:cTn id="22" presetID="22" presetClass="entr" presetSubtype="1"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up)">
                                      <p:cBhvr>
                                        <p:cTn id="2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0" grpId="0" animBg="1"/>
      <p:bldP spid="11" grpId="0" animBg="1"/>
      <p:bldP spid="1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NEN">
            <a:extLst>
              <a:ext uri="{FF2B5EF4-FFF2-40B4-BE49-F238E27FC236}">
                <a16:creationId xmlns:a16="http://schemas.microsoft.com/office/drawing/2014/main" id="{B9F9E9A0-2799-006F-840A-BD1A717CC51B}"/>
              </a:ext>
            </a:extLst>
          </p:cNvPr>
          <p:cNvSpPr>
            <a:spLocks/>
          </p:cNvSpPr>
          <p:nvPr/>
        </p:nvSpPr>
        <p:spPr>
          <a:xfrm>
            <a:off x="-35169" y="1041213"/>
            <a:ext cx="12227169" cy="6401272"/>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209585"/>
              <a:gd name="connsiteY0" fmla="*/ 457200 h 6858000"/>
              <a:gd name="connsiteX1" fmla="*/ 12209585 w 12209585"/>
              <a:gd name="connsiteY1" fmla="*/ 0 h 6858000"/>
              <a:gd name="connsiteX2" fmla="*/ 12209585 w 12209585"/>
              <a:gd name="connsiteY2" fmla="*/ 6858000 h 6858000"/>
              <a:gd name="connsiteX3" fmla="*/ 17585 w 12209585"/>
              <a:gd name="connsiteY3" fmla="*/ 6858000 h 6858000"/>
              <a:gd name="connsiteX4" fmla="*/ 0 w 12209585"/>
              <a:gd name="connsiteY4" fmla="*/ 457200 h 6858000"/>
              <a:gd name="connsiteX0" fmla="*/ 0 w 12209585"/>
              <a:gd name="connsiteY0" fmla="*/ 457200 h 6858000"/>
              <a:gd name="connsiteX1" fmla="*/ 3429001 w 12209585"/>
              <a:gd name="connsiteY1" fmla="*/ 3217986 h 6858000"/>
              <a:gd name="connsiteX2" fmla="*/ 12209585 w 12209585"/>
              <a:gd name="connsiteY2" fmla="*/ 0 h 6858000"/>
              <a:gd name="connsiteX3" fmla="*/ 12209585 w 12209585"/>
              <a:gd name="connsiteY3" fmla="*/ 6858000 h 6858000"/>
              <a:gd name="connsiteX4" fmla="*/ 17585 w 12209585"/>
              <a:gd name="connsiteY4" fmla="*/ 6858000 h 6858000"/>
              <a:gd name="connsiteX5" fmla="*/ 0 w 12209585"/>
              <a:gd name="connsiteY5" fmla="*/ 457200 h 6858000"/>
              <a:gd name="connsiteX0" fmla="*/ 0 w 12209585"/>
              <a:gd name="connsiteY0" fmla="*/ 457200 h 6858000"/>
              <a:gd name="connsiteX1" fmla="*/ 3429001 w 12209585"/>
              <a:gd name="connsiteY1" fmla="*/ 3217986 h 6858000"/>
              <a:gd name="connsiteX2" fmla="*/ 12209585 w 12209585"/>
              <a:gd name="connsiteY2" fmla="*/ 0 h 6858000"/>
              <a:gd name="connsiteX3" fmla="*/ 12209585 w 12209585"/>
              <a:gd name="connsiteY3" fmla="*/ 6858000 h 6858000"/>
              <a:gd name="connsiteX4" fmla="*/ 17585 w 12209585"/>
              <a:gd name="connsiteY4" fmla="*/ 6858000 h 6858000"/>
              <a:gd name="connsiteX5" fmla="*/ 0 w 12209585"/>
              <a:gd name="connsiteY5" fmla="*/ 457200 h 6858000"/>
              <a:gd name="connsiteX0" fmla="*/ 0 w 12209585"/>
              <a:gd name="connsiteY0" fmla="*/ 457200 h 6858000"/>
              <a:gd name="connsiteX1" fmla="*/ 4923693 w 12209585"/>
              <a:gd name="connsiteY1" fmla="*/ 3446586 h 6858000"/>
              <a:gd name="connsiteX2" fmla="*/ 12209585 w 12209585"/>
              <a:gd name="connsiteY2" fmla="*/ 0 h 6858000"/>
              <a:gd name="connsiteX3" fmla="*/ 12209585 w 12209585"/>
              <a:gd name="connsiteY3" fmla="*/ 6858000 h 6858000"/>
              <a:gd name="connsiteX4" fmla="*/ 17585 w 12209585"/>
              <a:gd name="connsiteY4" fmla="*/ 6858000 h 6858000"/>
              <a:gd name="connsiteX5" fmla="*/ 0 w 12209585"/>
              <a:gd name="connsiteY5" fmla="*/ 457200 h 6858000"/>
              <a:gd name="connsiteX0" fmla="*/ 0 w 12209585"/>
              <a:gd name="connsiteY0" fmla="*/ 136 h 6400936"/>
              <a:gd name="connsiteX1" fmla="*/ 4923693 w 12209585"/>
              <a:gd name="connsiteY1" fmla="*/ 2989522 h 6400936"/>
              <a:gd name="connsiteX2" fmla="*/ 12174415 w 12209585"/>
              <a:gd name="connsiteY2" fmla="*/ 1160721 h 6400936"/>
              <a:gd name="connsiteX3" fmla="*/ 12209585 w 12209585"/>
              <a:gd name="connsiteY3" fmla="*/ 6400936 h 6400936"/>
              <a:gd name="connsiteX4" fmla="*/ 17585 w 12209585"/>
              <a:gd name="connsiteY4" fmla="*/ 6400936 h 6400936"/>
              <a:gd name="connsiteX5" fmla="*/ 0 w 12209585"/>
              <a:gd name="connsiteY5" fmla="*/ 136 h 6400936"/>
              <a:gd name="connsiteX0" fmla="*/ 0 w 12209585"/>
              <a:gd name="connsiteY0" fmla="*/ 136 h 6400936"/>
              <a:gd name="connsiteX1" fmla="*/ 4923693 w 12209585"/>
              <a:gd name="connsiteY1" fmla="*/ 2989522 h 6400936"/>
              <a:gd name="connsiteX2" fmla="*/ 9231924 w 12209585"/>
              <a:gd name="connsiteY2" fmla="*/ 756275 h 6400936"/>
              <a:gd name="connsiteX3" fmla="*/ 12174415 w 12209585"/>
              <a:gd name="connsiteY3" fmla="*/ 1160721 h 6400936"/>
              <a:gd name="connsiteX4" fmla="*/ 12209585 w 12209585"/>
              <a:gd name="connsiteY4" fmla="*/ 6400936 h 6400936"/>
              <a:gd name="connsiteX5" fmla="*/ 17585 w 12209585"/>
              <a:gd name="connsiteY5" fmla="*/ 6400936 h 6400936"/>
              <a:gd name="connsiteX6" fmla="*/ 0 w 12209585"/>
              <a:gd name="connsiteY6" fmla="*/ 136 h 6400936"/>
              <a:gd name="connsiteX0" fmla="*/ 0 w 12227169"/>
              <a:gd name="connsiteY0" fmla="*/ 136 h 6400936"/>
              <a:gd name="connsiteX1" fmla="*/ 4923693 w 12227169"/>
              <a:gd name="connsiteY1" fmla="*/ 2989522 h 6400936"/>
              <a:gd name="connsiteX2" fmla="*/ 9231924 w 12227169"/>
              <a:gd name="connsiteY2" fmla="*/ 756275 h 6400936"/>
              <a:gd name="connsiteX3" fmla="*/ 12227169 w 12227169"/>
              <a:gd name="connsiteY3" fmla="*/ 4730398 h 6400936"/>
              <a:gd name="connsiteX4" fmla="*/ 12209585 w 12227169"/>
              <a:gd name="connsiteY4" fmla="*/ 6400936 h 6400936"/>
              <a:gd name="connsiteX5" fmla="*/ 17585 w 12227169"/>
              <a:gd name="connsiteY5" fmla="*/ 6400936 h 6400936"/>
              <a:gd name="connsiteX6" fmla="*/ 0 w 12227169"/>
              <a:gd name="connsiteY6" fmla="*/ 136 h 6400936"/>
              <a:gd name="connsiteX0" fmla="*/ 0 w 12227169"/>
              <a:gd name="connsiteY0" fmla="*/ 136 h 6400936"/>
              <a:gd name="connsiteX1" fmla="*/ 4923693 w 12227169"/>
              <a:gd name="connsiteY1" fmla="*/ 2989522 h 6400936"/>
              <a:gd name="connsiteX2" fmla="*/ 8159263 w 12227169"/>
              <a:gd name="connsiteY2" fmla="*/ 3165367 h 6400936"/>
              <a:gd name="connsiteX3" fmla="*/ 12227169 w 12227169"/>
              <a:gd name="connsiteY3" fmla="*/ 4730398 h 6400936"/>
              <a:gd name="connsiteX4" fmla="*/ 12209585 w 12227169"/>
              <a:gd name="connsiteY4" fmla="*/ 6400936 h 6400936"/>
              <a:gd name="connsiteX5" fmla="*/ 17585 w 12227169"/>
              <a:gd name="connsiteY5" fmla="*/ 6400936 h 6400936"/>
              <a:gd name="connsiteX6" fmla="*/ 0 w 12227169"/>
              <a:gd name="connsiteY6" fmla="*/ 136 h 6400936"/>
              <a:gd name="connsiteX0" fmla="*/ 0 w 12227169"/>
              <a:gd name="connsiteY0" fmla="*/ 201 h 6401001"/>
              <a:gd name="connsiteX1" fmla="*/ 4185139 w 12227169"/>
              <a:gd name="connsiteY1" fmla="*/ 1987264 h 6401001"/>
              <a:gd name="connsiteX2" fmla="*/ 8159263 w 12227169"/>
              <a:gd name="connsiteY2" fmla="*/ 3165432 h 6401001"/>
              <a:gd name="connsiteX3" fmla="*/ 12227169 w 12227169"/>
              <a:gd name="connsiteY3" fmla="*/ 4730463 h 6401001"/>
              <a:gd name="connsiteX4" fmla="*/ 12209585 w 12227169"/>
              <a:gd name="connsiteY4" fmla="*/ 6401001 h 6401001"/>
              <a:gd name="connsiteX5" fmla="*/ 17585 w 12227169"/>
              <a:gd name="connsiteY5" fmla="*/ 6401001 h 6401001"/>
              <a:gd name="connsiteX6" fmla="*/ 0 w 12227169"/>
              <a:gd name="connsiteY6" fmla="*/ 201 h 6401001"/>
              <a:gd name="connsiteX0" fmla="*/ 0 w 12227169"/>
              <a:gd name="connsiteY0" fmla="*/ 201 h 6401001"/>
              <a:gd name="connsiteX1" fmla="*/ 4185139 w 12227169"/>
              <a:gd name="connsiteY1" fmla="*/ 1987264 h 6401001"/>
              <a:gd name="connsiteX2" fmla="*/ 9460524 w 12227169"/>
              <a:gd name="connsiteY2" fmla="*/ 2708232 h 6401001"/>
              <a:gd name="connsiteX3" fmla="*/ 12227169 w 12227169"/>
              <a:gd name="connsiteY3" fmla="*/ 4730463 h 6401001"/>
              <a:gd name="connsiteX4" fmla="*/ 12209585 w 12227169"/>
              <a:gd name="connsiteY4" fmla="*/ 6401001 h 6401001"/>
              <a:gd name="connsiteX5" fmla="*/ 17585 w 12227169"/>
              <a:gd name="connsiteY5" fmla="*/ 6401001 h 6401001"/>
              <a:gd name="connsiteX6" fmla="*/ 0 w 12227169"/>
              <a:gd name="connsiteY6" fmla="*/ 201 h 6401001"/>
              <a:gd name="connsiteX0" fmla="*/ 0 w 12227169"/>
              <a:gd name="connsiteY0" fmla="*/ 201 h 6401001"/>
              <a:gd name="connsiteX1" fmla="*/ 4185139 w 12227169"/>
              <a:gd name="connsiteY1" fmla="*/ 1987264 h 6401001"/>
              <a:gd name="connsiteX2" fmla="*/ 9460524 w 12227169"/>
              <a:gd name="connsiteY2" fmla="*/ 2708232 h 6401001"/>
              <a:gd name="connsiteX3" fmla="*/ 12227169 w 12227169"/>
              <a:gd name="connsiteY3" fmla="*/ 4730463 h 6401001"/>
              <a:gd name="connsiteX4" fmla="*/ 12209585 w 12227169"/>
              <a:gd name="connsiteY4" fmla="*/ 6401001 h 6401001"/>
              <a:gd name="connsiteX5" fmla="*/ 17585 w 12227169"/>
              <a:gd name="connsiteY5" fmla="*/ 6401001 h 6401001"/>
              <a:gd name="connsiteX6" fmla="*/ 0 w 12227169"/>
              <a:gd name="connsiteY6" fmla="*/ 201 h 6401001"/>
              <a:gd name="connsiteX0" fmla="*/ 0 w 12227169"/>
              <a:gd name="connsiteY0" fmla="*/ 201 h 6401001"/>
              <a:gd name="connsiteX1" fmla="*/ 4185139 w 12227169"/>
              <a:gd name="connsiteY1" fmla="*/ 1987264 h 6401001"/>
              <a:gd name="connsiteX2" fmla="*/ 9460524 w 12227169"/>
              <a:gd name="connsiteY2" fmla="*/ 2708232 h 6401001"/>
              <a:gd name="connsiteX3" fmla="*/ 12227169 w 12227169"/>
              <a:gd name="connsiteY3" fmla="*/ 4730463 h 6401001"/>
              <a:gd name="connsiteX4" fmla="*/ 12209585 w 12227169"/>
              <a:gd name="connsiteY4" fmla="*/ 6401001 h 6401001"/>
              <a:gd name="connsiteX5" fmla="*/ 17585 w 12227169"/>
              <a:gd name="connsiteY5" fmla="*/ 6401001 h 6401001"/>
              <a:gd name="connsiteX6" fmla="*/ 0 w 12227169"/>
              <a:gd name="connsiteY6" fmla="*/ 201 h 6401001"/>
              <a:gd name="connsiteX0" fmla="*/ 0 w 12227169"/>
              <a:gd name="connsiteY0" fmla="*/ 152 h 6400952"/>
              <a:gd name="connsiteX1" fmla="*/ 4185139 w 12227169"/>
              <a:gd name="connsiteY1" fmla="*/ 2655430 h 6400952"/>
              <a:gd name="connsiteX2" fmla="*/ 9460524 w 12227169"/>
              <a:gd name="connsiteY2" fmla="*/ 2708183 h 6400952"/>
              <a:gd name="connsiteX3" fmla="*/ 12227169 w 12227169"/>
              <a:gd name="connsiteY3" fmla="*/ 4730414 h 6400952"/>
              <a:gd name="connsiteX4" fmla="*/ 12209585 w 12227169"/>
              <a:gd name="connsiteY4" fmla="*/ 6400952 h 6400952"/>
              <a:gd name="connsiteX5" fmla="*/ 17585 w 12227169"/>
              <a:gd name="connsiteY5" fmla="*/ 6400952 h 6400952"/>
              <a:gd name="connsiteX6" fmla="*/ 0 w 12227169"/>
              <a:gd name="connsiteY6" fmla="*/ 152 h 6400952"/>
              <a:gd name="connsiteX0" fmla="*/ 0 w 12227169"/>
              <a:gd name="connsiteY0" fmla="*/ 152 h 6400952"/>
              <a:gd name="connsiteX1" fmla="*/ 4185139 w 12227169"/>
              <a:gd name="connsiteY1" fmla="*/ 2655430 h 6400952"/>
              <a:gd name="connsiteX2" fmla="*/ 9583616 w 12227169"/>
              <a:gd name="connsiteY2" fmla="*/ 3270890 h 6400952"/>
              <a:gd name="connsiteX3" fmla="*/ 12227169 w 12227169"/>
              <a:gd name="connsiteY3" fmla="*/ 4730414 h 6400952"/>
              <a:gd name="connsiteX4" fmla="*/ 12209585 w 12227169"/>
              <a:gd name="connsiteY4" fmla="*/ 6400952 h 6400952"/>
              <a:gd name="connsiteX5" fmla="*/ 17585 w 12227169"/>
              <a:gd name="connsiteY5" fmla="*/ 6400952 h 6400952"/>
              <a:gd name="connsiteX6" fmla="*/ 0 w 12227169"/>
              <a:gd name="connsiteY6" fmla="*/ 152 h 6400952"/>
              <a:gd name="connsiteX0" fmla="*/ 0 w 12227169"/>
              <a:gd name="connsiteY0" fmla="*/ 258 h 6401058"/>
              <a:gd name="connsiteX1" fmla="*/ 3147647 w 12227169"/>
              <a:gd name="connsiteY1" fmla="*/ 1530121 h 6401058"/>
              <a:gd name="connsiteX2" fmla="*/ 9583616 w 12227169"/>
              <a:gd name="connsiteY2" fmla="*/ 3270996 h 6401058"/>
              <a:gd name="connsiteX3" fmla="*/ 12227169 w 12227169"/>
              <a:gd name="connsiteY3" fmla="*/ 4730520 h 6401058"/>
              <a:gd name="connsiteX4" fmla="*/ 12209585 w 12227169"/>
              <a:gd name="connsiteY4" fmla="*/ 6401058 h 6401058"/>
              <a:gd name="connsiteX5" fmla="*/ 17585 w 12227169"/>
              <a:gd name="connsiteY5" fmla="*/ 6401058 h 6401058"/>
              <a:gd name="connsiteX6" fmla="*/ 0 w 12227169"/>
              <a:gd name="connsiteY6" fmla="*/ 258 h 6401058"/>
              <a:gd name="connsiteX0" fmla="*/ 0 w 12227169"/>
              <a:gd name="connsiteY0" fmla="*/ 258 h 6401058"/>
              <a:gd name="connsiteX1" fmla="*/ 3147647 w 12227169"/>
              <a:gd name="connsiteY1" fmla="*/ 1530121 h 6401058"/>
              <a:gd name="connsiteX2" fmla="*/ 9583616 w 12227169"/>
              <a:gd name="connsiteY2" fmla="*/ 3270996 h 6401058"/>
              <a:gd name="connsiteX3" fmla="*/ 12227169 w 12227169"/>
              <a:gd name="connsiteY3" fmla="*/ 4730520 h 6401058"/>
              <a:gd name="connsiteX4" fmla="*/ 12209585 w 12227169"/>
              <a:gd name="connsiteY4" fmla="*/ 6401058 h 6401058"/>
              <a:gd name="connsiteX5" fmla="*/ 17585 w 12227169"/>
              <a:gd name="connsiteY5" fmla="*/ 6401058 h 6401058"/>
              <a:gd name="connsiteX6" fmla="*/ 0 w 12227169"/>
              <a:gd name="connsiteY6" fmla="*/ 258 h 6401058"/>
              <a:gd name="connsiteX0" fmla="*/ 0 w 12227169"/>
              <a:gd name="connsiteY0" fmla="*/ 560 h 6401360"/>
              <a:gd name="connsiteX1" fmla="*/ 3147647 w 12227169"/>
              <a:gd name="connsiteY1" fmla="*/ 1530423 h 6401360"/>
              <a:gd name="connsiteX2" fmla="*/ 9583616 w 12227169"/>
              <a:gd name="connsiteY2" fmla="*/ 3271298 h 6401360"/>
              <a:gd name="connsiteX3" fmla="*/ 12227169 w 12227169"/>
              <a:gd name="connsiteY3" fmla="*/ 4730822 h 6401360"/>
              <a:gd name="connsiteX4" fmla="*/ 12209585 w 12227169"/>
              <a:gd name="connsiteY4" fmla="*/ 6401360 h 6401360"/>
              <a:gd name="connsiteX5" fmla="*/ 17585 w 12227169"/>
              <a:gd name="connsiteY5" fmla="*/ 6401360 h 6401360"/>
              <a:gd name="connsiteX6" fmla="*/ 0 w 12227169"/>
              <a:gd name="connsiteY6" fmla="*/ 560 h 6401360"/>
              <a:gd name="connsiteX0" fmla="*/ 0 w 12227169"/>
              <a:gd name="connsiteY0" fmla="*/ 560 h 6401360"/>
              <a:gd name="connsiteX1" fmla="*/ 3147647 w 12227169"/>
              <a:gd name="connsiteY1" fmla="*/ 1530423 h 6401360"/>
              <a:gd name="connsiteX2" fmla="*/ 9653955 w 12227169"/>
              <a:gd name="connsiteY2" fmla="*/ 3570236 h 6401360"/>
              <a:gd name="connsiteX3" fmla="*/ 12227169 w 12227169"/>
              <a:gd name="connsiteY3" fmla="*/ 4730822 h 6401360"/>
              <a:gd name="connsiteX4" fmla="*/ 12209585 w 12227169"/>
              <a:gd name="connsiteY4" fmla="*/ 6401360 h 6401360"/>
              <a:gd name="connsiteX5" fmla="*/ 17585 w 12227169"/>
              <a:gd name="connsiteY5" fmla="*/ 6401360 h 6401360"/>
              <a:gd name="connsiteX6" fmla="*/ 0 w 12227169"/>
              <a:gd name="connsiteY6" fmla="*/ 560 h 6401360"/>
              <a:gd name="connsiteX0" fmla="*/ 0 w 12227169"/>
              <a:gd name="connsiteY0" fmla="*/ 472 h 6401272"/>
              <a:gd name="connsiteX1" fmla="*/ 3147647 w 12227169"/>
              <a:gd name="connsiteY1" fmla="*/ 1530335 h 6401272"/>
              <a:gd name="connsiteX2" fmla="*/ 9653955 w 12227169"/>
              <a:gd name="connsiteY2" fmla="*/ 3570148 h 6401272"/>
              <a:gd name="connsiteX3" fmla="*/ 12227169 w 12227169"/>
              <a:gd name="connsiteY3" fmla="*/ 4730734 h 6401272"/>
              <a:gd name="connsiteX4" fmla="*/ 12209585 w 12227169"/>
              <a:gd name="connsiteY4" fmla="*/ 6401272 h 6401272"/>
              <a:gd name="connsiteX5" fmla="*/ 17585 w 12227169"/>
              <a:gd name="connsiteY5" fmla="*/ 6401272 h 6401272"/>
              <a:gd name="connsiteX6" fmla="*/ 0 w 12227169"/>
              <a:gd name="connsiteY6" fmla="*/ 472 h 640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27169" h="6401272">
                <a:moveTo>
                  <a:pt x="0" y="472"/>
                </a:moveTo>
                <a:cubicBezTo>
                  <a:pt x="709247" y="-22974"/>
                  <a:pt x="2157047" y="832812"/>
                  <a:pt x="3147647" y="1530335"/>
                </a:cubicBezTo>
                <a:cubicBezTo>
                  <a:pt x="5369171" y="3025027"/>
                  <a:pt x="8058639" y="3417748"/>
                  <a:pt x="9653955" y="3570148"/>
                </a:cubicBezTo>
                <a:cubicBezTo>
                  <a:pt x="11249270" y="3898395"/>
                  <a:pt x="11991731" y="3962873"/>
                  <a:pt x="12227169" y="4730734"/>
                </a:cubicBezTo>
                <a:lnTo>
                  <a:pt x="12209585" y="6401272"/>
                </a:lnTo>
                <a:lnTo>
                  <a:pt x="17585" y="6401272"/>
                </a:lnTo>
                <a:cubicBezTo>
                  <a:pt x="11723" y="4267672"/>
                  <a:pt x="5862" y="2134072"/>
                  <a:pt x="0" y="472"/>
                </a:cubicBezTo>
                <a:close/>
              </a:path>
            </a:pathLst>
          </a:custGeom>
          <a:gradFill>
            <a:gsLst>
              <a:gs pos="63000">
                <a:srgbClr val="8C7E80"/>
              </a:gs>
              <a:gs pos="100000">
                <a:srgbClr val="4B4B4B"/>
              </a:gs>
              <a:gs pos="0">
                <a:srgbClr val="F6D2D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dirty="0">
              <a:solidFill>
                <a:srgbClr val="005C4F"/>
              </a:solidFill>
              <a:latin typeface="#9Slide03 Oswald" panose="00000500000000000000" pitchFamily="2" charset="0"/>
            </a:endParaRPr>
          </a:p>
        </p:txBody>
      </p:sp>
      <p:sp>
        <p:nvSpPr>
          <p:cNvPr id="7" name="Rectangle: Rounded Corners 6">
            <a:extLst>
              <a:ext uri="{FF2B5EF4-FFF2-40B4-BE49-F238E27FC236}">
                <a16:creationId xmlns:a16="http://schemas.microsoft.com/office/drawing/2014/main" id="{C91C0C12-D4F3-41E6-8BDD-B8E13A9F66D5}"/>
              </a:ext>
            </a:extLst>
          </p:cNvPr>
          <p:cNvSpPr>
            <a:spLocks noGrp="1" noRot="1" noMove="1" noResize="1" noEditPoints="1" noAdjustHandles="1" noChangeArrowheads="1" noChangeShapeType="1"/>
          </p:cNvSpPr>
          <p:nvPr/>
        </p:nvSpPr>
        <p:spPr>
          <a:xfrm>
            <a:off x="-188240" y="-247472"/>
            <a:ext cx="12380240" cy="7882711"/>
          </a:xfrm>
          <a:prstGeom prst="roundRect">
            <a:avLst>
              <a:gd name="adj" fmla="val 0"/>
            </a:avLst>
          </a:prstGeom>
          <a:blipFill>
            <a:blip r:embed="rId2">
              <a:alphaModFix/>
            </a:blip>
            <a:stretch>
              <a:fillRect/>
            </a:stretch>
          </a:blip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rgbClr val="005C4F"/>
              </a:solidFill>
              <a:latin typeface="#9Slide03 Oswald" panose="00000500000000000000" pitchFamily="2" charset="0"/>
            </a:endParaRPr>
          </a:p>
        </p:txBody>
      </p:sp>
      <p:grpSp>
        <p:nvGrpSpPr>
          <p:cNvPr id="9" name="Group 8">
            <a:extLst>
              <a:ext uri="{FF2B5EF4-FFF2-40B4-BE49-F238E27FC236}">
                <a16:creationId xmlns:a16="http://schemas.microsoft.com/office/drawing/2014/main" id="{93A1707C-692F-49DB-A85F-84BBC96C1680}"/>
              </a:ext>
            </a:extLst>
          </p:cNvPr>
          <p:cNvGrpSpPr/>
          <p:nvPr/>
        </p:nvGrpSpPr>
        <p:grpSpPr>
          <a:xfrm>
            <a:off x="2291272" y="7442485"/>
            <a:ext cx="7200001" cy="6201632"/>
            <a:chOff x="2387801" y="391288"/>
            <a:chExt cx="7200001" cy="6201632"/>
          </a:xfrm>
        </p:grpSpPr>
        <p:sp>
          <p:nvSpPr>
            <p:cNvPr id="2" name="Rectangle 1">
              <a:extLst>
                <a:ext uri="{FF2B5EF4-FFF2-40B4-BE49-F238E27FC236}">
                  <a16:creationId xmlns:a16="http://schemas.microsoft.com/office/drawing/2014/main" id="{359A19E3-1C3F-4BC9-A39A-13C1CA14F2E8}"/>
                </a:ext>
              </a:extLst>
            </p:cNvPr>
            <p:cNvSpPr/>
            <p:nvPr/>
          </p:nvSpPr>
          <p:spPr>
            <a:xfrm>
              <a:off x="2387802" y="2979473"/>
              <a:ext cx="7200000" cy="3600000"/>
            </a:xfrm>
            <a:prstGeom prst="rect">
              <a:avLst/>
            </a:prstGeom>
            <a:solidFill>
              <a:schemeClr val="tx1">
                <a:lumMod val="65000"/>
                <a:lumOff val="3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rgbClr val="005C4F"/>
                </a:solidFill>
                <a:latin typeface="#9Slide03 Oswald" panose="00000500000000000000" pitchFamily="2" charset="0"/>
              </a:endParaRPr>
            </a:p>
          </p:txBody>
        </p:sp>
        <p:sp>
          <p:nvSpPr>
            <p:cNvPr id="13" name="Flowchart: Extract 4">
              <a:extLst>
                <a:ext uri="{FF2B5EF4-FFF2-40B4-BE49-F238E27FC236}">
                  <a16:creationId xmlns:a16="http://schemas.microsoft.com/office/drawing/2014/main" id="{11DFCC9B-CF2A-4779-914C-28698CC931F6}"/>
                </a:ext>
              </a:extLst>
            </p:cNvPr>
            <p:cNvSpPr/>
            <p:nvPr/>
          </p:nvSpPr>
          <p:spPr>
            <a:xfrm>
              <a:off x="2391188" y="391288"/>
              <a:ext cx="7196613" cy="2601631"/>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0051 h 10051"/>
                <a:gd name="connsiteX1" fmla="*/ 5203 w 10000"/>
                <a:gd name="connsiteY1" fmla="*/ 0 h 10051"/>
                <a:gd name="connsiteX2" fmla="*/ 10000 w 10000"/>
                <a:gd name="connsiteY2" fmla="*/ 10051 h 10051"/>
                <a:gd name="connsiteX3" fmla="*/ 0 w 10000"/>
                <a:gd name="connsiteY3" fmla="*/ 10051 h 10051"/>
                <a:gd name="connsiteX0" fmla="*/ 0 w 10000"/>
                <a:gd name="connsiteY0" fmla="*/ 10051 h 10051"/>
                <a:gd name="connsiteX1" fmla="*/ 5166 w 10000"/>
                <a:gd name="connsiteY1" fmla="*/ 0 h 10051"/>
                <a:gd name="connsiteX2" fmla="*/ 10000 w 10000"/>
                <a:gd name="connsiteY2" fmla="*/ 10051 h 10051"/>
                <a:gd name="connsiteX3" fmla="*/ 0 w 10000"/>
                <a:gd name="connsiteY3" fmla="*/ 10051 h 10051"/>
              </a:gdLst>
              <a:ahLst/>
              <a:cxnLst>
                <a:cxn ang="0">
                  <a:pos x="connsiteX0" y="connsiteY0"/>
                </a:cxn>
                <a:cxn ang="0">
                  <a:pos x="connsiteX1" y="connsiteY1"/>
                </a:cxn>
                <a:cxn ang="0">
                  <a:pos x="connsiteX2" y="connsiteY2"/>
                </a:cxn>
                <a:cxn ang="0">
                  <a:pos x="connsiteX3" y="connsiteY3"/>
                </a:cxn>
              </a:cxnLst>
              <a:rect l="l" t="t" r="r" b="b"/>
              <a:pathLst>
                <a:path w="10000" h="10051">
                  <a:moveTo>
                    <a:pt x="0" y="10051"/>
                  </a:moveTo>
                  <a:lnTo>
                    <a:pt x="5166" y="0"/>
                  </a:lnTo>
                  <a:lnTo>
                    <a:pt x="10000" y="10051"/>
                  </a:lnTo>
                  <a:lnTo>
                    <a:pt x="0" y="10051"/>
                  </a:lnTo>
                  <a:close/>
                </a:path>
              </a:pathLst>
            </a:custGeom>
            <a:solidFill>
              <a:schemeClr val="tx1">
                <a:lumMod val="65000"/>
                <a:lumOff val="3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rgbClr val="005C4F"/>
                </a:solidFill>
                <a:latin typeface="#9Slide03 Oswald" panose="00000500000000000000" pitchFamily="2" charset="0"/>
              </a:endParaRPr>
            </a:p>
          </p:txBody>
        </p:sp>
        <p:grpSp>
          <p:nvGrpSpPr>
            <p:cNvPr id="6" name="Group 5">
              <a:extLst>
                <a:ext uri="{FF2B5EF4-FFF2-40B4-BE49-F238E27FC236}">
                  <a16:creationId xmlns:a16="http://schemas.microsoft.com/office/drawing/2014/main" id="{B61F1534-CDE8-4300-A5EE-2DAABA675488}"/>
                </a:ext>
              </a:extLst>
            </p:cNvPr>
            <p:cNvGrpSpPr/>
            <p:nvPr/>
          </p:nvGrpSpPr>
          <p:grpSpPr>
            <a:xfrm>
              <a:off x="2387801" y="2992919"/>
              <a:ext cx="7200000" cy="3600001"/>
              <a:chOff x="2372998" y="1262648"/>
              <a:chExt cx="7200000" cy="3600001"/>
            </a:xfrm>
            <a:solidFill>
              <a:schemeClr val="bg1">
                <a:lumMod val="65000"/>
              </a:schemeClr>
            </a:solidFill>
          </p:grpSpPr>
          <p:sp>
            <p:nvSpPr>
              <p:cNvPr id="3" name="Flowchart: Extract 2">
                <a:extLst>
                  <a:ext uri="{FF2B5EF4-FFF2-40B4-BE49-F238E27FC236}">
                    <a16:creationId xmlns:a16="http://schemas.microsoft.com/office/drawing/2014/main" id="{04ADEC33-7825-4AB2-8693-F446BA60351D}"/>
                  </a:ext>
                </a:extLst>
              </p:cNvPr>
              <p:cNvSpPr/>
              <p:nvPr/>
            </p:nvSpPr>
            <p:spPr>
              <a:xfrm rot="5400000" flipH="1">
                <a:off x="2429995" y="1205651"/>
                <a:ext cx="3596613" cy="3710608"/>
              </a:xfrm>
              <a:prstGeom prst="flowChartExtra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rgbClr val="005C4F"/>
                  </a:solidFill>
                  <a:latin typeface="#9Slide03 Oswald" panose="00000500000000000000" pitchFamily="2" charset="0"/>
                </a:endParaRPr>
              </a:p>
            </p:txBody>
          </p:sp>
          <p:sp>
            <p:nvSpPr>
              <p:cNvPr id="4" name="Flowchart: Extract 3">
                <a:extLst>
                  <a:ext uri="{FF2B5EF4-FFF2-40B4-BE49-F238E27FC236}">
                    <a16:creationId xmlns:a16="http://schemas.microsoft.com/office/drawing/2014/main" id="{6ED5D120-54BF-44AC-93C1-FA8046985F09}"/>
                  </a:ext>
                </a:extLst>
              </p:cNvPr>
              <p:cNvSpPr/>
              <p:nvPr/>
            </p:nvSpPr>
            <p:spPr>
              <a:xfrm rot="16200000">
                <a:off x="6029996" y="1319647"/>
                <a:ext cx="3596613" cy="3489391"/>
              </a:xfrm>
              <a:prstGeom prst="flowChartExtra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rgbClr val="005C4F"/>
                  </a:solidFill>
                  <a:latin typeface="#9Slide03 Oswald" panose="00000500000000000000" pitchFamily="2" charset="0"/>
                </a:endParaRPr>
              </a:p>
            </p:txBody>
          </p:sp>
          <p:sp>
            <p:nvSpPr>
              <p:cNvPr id="5" name="Flowchart: Extract 4">
                <a:extLst>
                  <a:ext uri="{FF2B5EF4-FFF2-40B4-BE49-F238E27FC236}">
                    <a16:creationId xmlns:a16="http://schemas.microsoft.com/office/drawing/2014/main" id="{5374791D-0B0F-4D81-8FC6-25C5CD811EE7}"/>
                  </a:ext>
                </a:extLst>
              </p:cNvPr>
              <p:cNvSpPr/>
              <p:nvPr/>
            </p:nvSpPr>
            <p:spPr>
              <a:xfrm>
                <a:off x="2376384" y="2257630"/>
                <a:ext cx="7196613" cy="2601631"/>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0051 h 10051"/>
                  <a:gd name="connsiteX1" fmla="*/ 5203 w 10000"/>
                  <a:gd name="connsiteY1" fmla="*/ 0 h 10051"/>
                  <a:gd name="connsiteX2" fmla="*/ 10000 w 10000"/>
                  <a:gd name="connsiteY2" fmla="*/ 10051 h 10051"/>
                  <a:gd name="connsiteX3" fmla="*/ 0 w 10000"/>
                  <a:gd name="connsiteY3" fmla="*/ 10051 h 10051"/>
                  <a:gd name="connsiteX0" fmla="*/ 0 w 10000"/>
                  <a:gd name="connsiteY0" fmla="*/ 10051 h 10051"/>
                  <a:gd name="connsiteX1" fmla="*/ 5166 w 10000"/>
                  <a:gd name="connsiteY1" fmla="*/ 0 h 10051"/>
                  <a:gd name="connsiteX2" fmla="*/ 10000 w 10000"/>
                  <a:gd name="connsiteY2" fmla="*/ 10051 h 10051"/>
                  <a:gd name="connsiteX3" fmla="*/ 0 w 10000"/>
                  <a:gd name="connsiteY3" fmla="*/ 10051 h 10051"/>
                </a:gdLst>
                <a:ahLst/>
                <a:cxnLst>
                  <a:cxn ang="0">
                    <a:pos x="connsiteX0" y="connsiteY0"/>
                  </a:cxn>
                  <a:cxn ang="0">
                    <a:pos x="connsiteX1" y="connsiteY1"/>
                  </a:cxn>
                  <a:cxn ang="0">
                    <a:pos x="connsiteX2" y="connsiteY2"/>
                  </a:cxn>
                  <a:cxn ang="0">
                    <a:pos x="connsiteX3" y="connsiteY3"/>
                  </a:cxn>
                </a:cxnLst>
                <a:rect l="l" t="t" r="r" b="b"/>
                <a:pathLst>
                  <a:path w="10000" h="10051">
                    <a:moveTo>
                      <a:pt x="0" y="10051"/>
                    </a:moveTo>
                    <a:lnTo>
                      <a:pt x="5166" y="0"/>
                    </a:lnTo>
                    <a:lnTo>
                      <a:pt x="10000" y="10051"/>
                    </a:lnTo>
                    <a:lnTo>
                      <a:pt x="0" y="10051"/>
                    </a:ln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rgbClr val="005C4F"/>
                  </a:solidFill>
                  <a:latin typeface="#9Slide03 Oswald" panose="00000500000000000000" pitchFamily="2" charset="0"/>
                </a:endParaRPr>
              </a:p>
            </p:txBody>
          </p:sp>
        </p:grpSp>
      </p:grpSp>
      <p:sp>
        <p:nvSpPr>
          <p:cNvPr id="55" name="cau hoi">
            <a:extLst>
              <a:ext uri="{FF2B5EF4-FFF2-40B4-BE49-F238E27FC236}">
                <a16:creationId xmlns:a16="http://schemas.microsoft.com/office/drawing/2014/main" id="{CDC05105-01E8-C241-09C6-F2760869501C}"/>
              </a:ext>
            </a:extLst>
          </p:cNvPr>
          <p:cNvSpPr txBox="1"/>
          <p:nvPr/>
        </p:nvSpPr>
        <p:spPr>
          <a:xfrm>
            <a:off x="3045711" y="1124173"/>
            <a:ext cx="5745851" cy="2362185"/>
          </a:xfrm>
          <a:prstGeom prst="rect">
            <a:avLst/>
          </a:prstGeom>
          <a:noFill/>
        </p:spPr>
        <p:txBody>
          <a:bodyPr vert="horz" wrap="square" rtlCol="0">
            <a:spAutoFit/>
          </a:bodyPr>
          <a:lstStyle/>
          <a:p>
            <a:pPr algn="ctr">
              <a:lnSpc>
                <a:spcPct val="107000"/>
              </a:lnSpc>
              <a:spcAft>
                <a:spcPts val="800"/>
              </a:spcAft>
            </a:pPr>
            <a:r>
              <a:rPr lang="en-US" sz="3200">
                <a:latin typeface="#9Slide07 Staccato " panose="02040603050506020204" pitchFamily="18" charset="0"/>
              </a:rPr>
              <a:t>Những chi tiết nào dưới đây thể hiện tài viết chữ đẹp của Huấn Cao?</a:t>
            </a:r>
          </a:p>
          <a:p>
            <a:pPr algn="ctr">
              <a:lnSpc>
                <a:spcPct val="107000"/>
              </a:lnSpc>
              <a:spcAft>
                <a:spcPts val="800"/>
              </a:spcAft>
            </a:pPr>
            <a:endParaRPr lang="en-US" sz="3200">
              <a:latin typeface="#9Slide07 Staccato " panose="02040603050506020204" pitchFamily="18" charset="0"/>
            </a:endParaRPr>
          </a:p>
          <a:p>
            <a:pPr marL="0" marR="0" algn="ctr">
              <a:lnSpc>
                <a:spcPct val="107000"/>
              </a:lnSpc>
              <a:spcBef>
                <a:spcPts val="0"/>
              </a:spcBef>
              <a:spcAft>
                <a:spcPts val="800"/>
              </a:spcAft>
            </a:pPr>
            <a:endParaRPr lang="en-US" sz="3200">
              <a:latin typeface="#9Slide07 Staccato " panose="02040603050506020204" pitchFamily="18" charset="0"/>
            </a:endParaRPr>
          </a:p>
        </p:txBody>
      </p:sp>
      <p:sp>
        <p:nvSpPr>
          <p:cNvPr id="10" name="CHAM TRON 2">
            <a:extLst>
              <a:ext uri="{FF2B5EF4-FFF2-40B4-BE49-F238E27FC236}">
                <a16:creationId xmlns:a16="http://schemas.microsoft.com/office/drawing/2014/main" id="{7BB11BF9-8C27-A1A1-C2EC-AD39B3BF2FA1}"/>
              </a:ext>
            </a:extLst>
          </p:cNvPr>
          <p:cNvSpPr/>
          <p:nvPr/>
        </p:nvSpPr>
        <p:spPr>
          <a:xfrm>
            <a:off x="8337673" y="406910"/>
            <a:ext cx="360000" cy="360000"/>
          </a:xfrm>
          <a:prstGeom prst="flowChartConnector">
            <a:avLst/>
          </a:prstGeom>
          <a:solidFill>
            <a:srgbClr val="7C9B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5C4F"/>
              </a:solidFill>
              <a:latin typeface="#9Slide03 Oswald" panose="00000500000000000000" pitchFamily="2" charset="0"/>
            </a:endParaRPr>
          </a:p>
        </p:txBody>
      </p:sp>
      <p:sp>
        <p:nvSpPr>
          <p:cNvPr id="11" name="DAP AN DUNG">
            <a:extLst>
              <a:ext uri="{FF2B5EF4-FFF2-40B4-BE49-F238E27FC236}">
                <a16:creationId xmlns:a16="http://schemas.microsoft.com/office/drawing/2014/main" id="{962A2A8B-E77D-32C0-DF92-7E66EC03E611}"/>
              </a:ext>
            </a:extLst>
          </p:cNvPr>
          <p:cNvSpPr/>
          <p:nvPr/>
        </p:nvSpPr>
        <p:spPr>
          <a:xfrm>
            <a:off x="8803136" y="406910"/>
            <a:ext cx="360000" cy="360000"/>
          </a:xfrm>
          <a:prstGeom prst="flowChartConnector">
            <a:avLst/>
          </a:prstGeom>
          <a:solidFill>
            <a:srgbClr val="446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5C4F"/>
              </a:solidFill>
              <a:latin typeface="#9Slide03 Oswald" panose="00000500000000000000" pitchFamily="2" charset="0"/>
            </a:endParaRPr>
          </a:p>
        </p:txBody>
      </p:sp>
      <p:sp>
        <p:nvSpPr>
          <p:cNvPr id="12" name="CHAM TRON">
            <a:extLst>
              <a:ext uri="{FF2B5EF4-FFF2-40B4-BE49-F238E27FC236}">
                <a16:creationId xmlns:a16="http://schemas.microsoft.com/office/drawing/2014/main" id="{2AC417BF-1CC2-9627-AE7A-5BE48F75A257}"/>
              </a:ext>
            </a:extLst>
          </p:cNvPr>
          <p:cNvSpPr/>
          <p:nvPr/>
        </p:nvSpPr>
        <p:spPr>
          <a:xfrm>
            <a:off x="7872209" y="406910"/>
            <a:ext cx="360000" cy="360000"/>
          </a:xfrm>
          <a:prstGeom prst="flowChartConnector">
            <a:avLst/>
          </a:prstGeom>
          <a:solidFill>
            <a:srgbClr val="C6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5C4F"/>
              </a:solidFill>
              <a:latin typeface="#9Slide03 Oswald" panose="00000500000000000000" pitchFamily="2" charset="0"/>
            </a:endParaRPr>
          </a:p>
        </p:txBody>
      </p:sp>
      <p:sp>
        <p:nvSpPr>
          <p:cNvPr id="119" name="CHAM TRON 2">
            <a:extLst>
              <a:ext uri="{FF2B5EF4-FFF2-40B4-BE49-F238E27FC236}">
                <a16:creationId xmlns:a16="http://schemas.microsoft.com/office/drawing/2014/main" id="{0884ECA9-C0E5-99C4-FA89-B10CAECDE681}"/>
              </a:ext>
            </a:extLst>
          </p:cNvPr>
          <p:cNvSpPr/>
          <p:nvPr/>
        </p:nvSpPr>
        <p:spPr>
          <a:xfrm>
            <a:off x="8337673" y="406909"/>
            <a:ext cx="360000" cy="360000"/>
          </a:xfrm>
          <a:prstGeom prst="flowChartConnector">
            <a:avLst/>
          </a:prstGeom>
          <a:solidFill>
            <a:srgbClr val="7C9B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5C4F"/>
              </a:solidFill>
              <a:latin typeface="#9Slide03 Oswald" panose="00000500000000000000" pitchFamily="2" charset="0"/>
            </a:endParaRPr>
          </a:p>
        </p:txBody>
      </p:sp>
      <p:sp>
        <p:nvSpPr>
          <p:cNvPr id="120" name="DAP AN DUNG">
            <a:extLst>
              <a:ext uri="{FF2B5EF4-FFF2-40B4-BE49-F238E27FC236}">
                <a16:creationId xmlns:a16="http://schemas.microsoft.com/office/drawing/2014/main" id="{E0602893-450E-536F-AB41-5D6056F38800}"/>
              </a:ext>
            </a:extLst>
          </p:cNvPr>
          <p:cNvSpPr/>
          <p:nvPr/>
        </p:nvSpPr>
        <p:spPr>
          <a:xfrm>
            <a:off x="8803136" y="406909"/>
            <a:ext cx="360000" cy="360000"/>
          </a:xfrm>
          <a:prstGeom prst="flowChartConnector">
            <a:avLst/>
          </a:prstGeom>
          <a:solidFill>
            <a:srgbClr val="446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5C4F"/>
              </a:solidFill>
              <a:latin typeface="#9Slide03 Oswald" panose="00000500000000000000" pitchFamily="2" charset="0"/>
            </a:endParaRPr>
          </a:p>
        </p:txBody>
      </p:sp>
      <p:sp>
        <p:nvSpPr>
          <p:cNvPr id="121" name="CHAM TRON">
            <a:extLst>
              <a:ext uri="{FF2B5EF4-FFF2-40B4-BE49-F238E27FC236}">
                <a16:creationId xmlns:a16="http://schemas.microsoft.com/office/drawing/2014/main" id="{9D7E054D-F8D8-8024-3C74-79C2699D6507}"/>
              </a:ext>
            </a:extLst>
          </p:cNvPr>
          <p:cNvSpPr/>
          <p:nvPr/>
        </p:nvSpPr>
        <p:spPr>
          <a:xfrm>
            <a:off x="7872209" y="406909"/>
            <a:ext cx="360000" cy="360000"/>
          </a:xfrm>
          <a:prstGeom prst="flowChartConnector">
            <a:avLst/>
          </a:prstGeom>
          <a:solidFill>
            <a:srgbClr val="C6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5C4F"/>
              </a:solidFill>
              <a:latin typeface="#9Slide03 Oswald" panose="00000500000000000000" pitchFamily="2" charset="0"/>
            </a:endParaRPr>
          </a:p>
        </p:txBody>
      </p:sp>
      <p:sp>
        <p:nvSpPr>
          <p:cNvPr id="51" name="A">
            <a:extLst>
              <a:ext uri="{FF2B5EF4-FFF2-40B4-BE49-F238E27FC236}">
                <a16:creationId xmlns:a16="http://schemas.microsoft.com/office/drawing/2014/main" id="{1B73C776-8DED-FAFD-D125-74933B74C604}"/>
              </a:ext>
            </a:extLst>
          </p:cNvPr>
          <p:cNvSpPr/>
          <p:nvPr/>
        </p:nvSpPr>
        <p:spPr>
          <a:xfrm>
            <a:off x="2174241" y="2428807"/>
            <a:ext cx="7777356" cy="1221435"/>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AutoNum type="alphaUcPeriod"/>
            </a:pPr>
            <a:r>
              <a:rPr lang="en-US"/>
              <a:t>“Hay là cái người mà vùng tỉnh Sơn ta vẫn khen là có cái </a:t>
            </a:r>
          </a:p>
          <a:p>
            <a:pPr algn="ctr"/>
            <a:r>
              <a:rPr lang="en-US"/>
              <a:t>tài viết chữ rất nhanh và rất đẹp đó phải không?”</a:t>
            </a:r>
          </a:p>
        </p:txBody>
      </p:sp>
      <p:sp>
        <p:nvSpPr>
          <p:cNvPr id="52" name="B">
            <a:extLst>
              <a:ext uri="{FF2B5EF4-FFF2-40B4-BE49-F238E27FC236}">
                <a16:creationId xmlns:a16="http://schemas.microsoft.com/office/drawing/2014/main" id="{E62EB820-E643-95CC-1632-697F46DB2F14}"/>
              </a:ext>
            </a:extLst>
          </p:cNvPr>
          <p:cNvSpPr/>
          <p:nvPr/>
        </p:nvSpPr>
        <p:spPr>
          <a:xfrm>
            <a:off x="2634566" y="3245705"/>
            <a:ext cx="6856705" cy="1221435"/>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 “Chữ ông Huấn đẹp lắm, vuông lắm</a:t>
            </a:r>
          </a:p>
        </p:txBody>
      </p:sp>
      <p:sp>
        <p:nvSpPr>
          <p:cNvPr id="53" name="C">
            <a:extLst>
              <a:ext uri="{FF2B5EF4-FFF2-40B4-BE49-F238E27FC236}">
                <a16:creationId xmlns:a16="http://schemas.microsoft.com/office/drawing/2014/main" id="{44E328AC-6E1D-7CA0-2672-B7B74FA473A3}"/>
              </a:ext>
            </a:extLst>
          </p:cNvPr>
          <p:cNvSpPr/>
          <p:nvPr/>
        </p:nvSpPr>
        <p:spPr>
          <a:xfrm>
            <a:off x="2634566" y="4062603"/>
            <a:ext cx="6856705" cy="1221435"/>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 “Có được chữ ông Huấn mà treo là có một </a:t>
            </a:r>
          </a:p>
          <a:p>
            <a:pPr algn="ctr"/>
            <a:r>
              <a:rPr lang="en-US"/>
              <a:t>vật báu trên đời”</a:t>
            </a:r>
          </a:p>
        </p:txBody>
      </p:sp>
      <p:sp>
        <p:nvSpPr>
          <p:cNvPr id="56" name="D">
            <a:extLst>
              <a:ext uri="{FF2B5EF4-FFF2-40B4-BE49-F238E27FC236}">
                <a16:creationId xmlns:a16="http://schemas.microsoft.com/office/drawing/2014/main" id="{57D1E514-8B65-2487-FB56-3007EBC3BEF3}"/>
              </a:ext>
            </a:extLst>
          </p:cNvPr>
          <p:cNvSpPr/>
          <p:nvPr/>
        </p:nvSpPr>
        <p:spPr>
          <a:xfrm>
            <a:off x="2634566" y="4879501"/>
            <a:ext cx="6856705" cy="1221435"/>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 Tất cả các đáp án trên</a:t>
            </a:r>
          </a:p>
        </p:txBody>
      </p:sp>
      <p:sp>
        <p:nvSpPr>
          <p:cNvPr id="54" name="NEN1">
            <a:hlinkClick r:id="rId4" action="ppaction://hlinksldjump"/>
            <a:extLst>
              <a:ext uri="{FF2B5EF4-FFF2-40B4-BE49-F238E27FC236}">
                <a16:creationId xmlns:a16="http://schemas.microsoft.com/office/drawing/2014/main" id="{1D41C0AB-6CDA-2C84-E84B-CDF7ADC245FB}"/>
              </a:ext>
            </a:extLst>
          </p:cNvPr>
          <p:cNvSpPr/>
          <p:nvPr/>
        </p:nvSpPr>
        <p:spPr>
          <a:xfrm rot="5400000" flipH="1" flipV="1">
            <a:off x="11435493" y="5842780"/>
            <a:ext cx="782500" cy="730514"/>
          </a:xfrm>
          <a:prstGeom prst="rtTriangle">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5C4F"/>
              </a:solidFill>
              <a:latin typeface="#9Slide03 Oswald" panose="00000500000000000000" pitchFamily="2" charset="0"/>
              <a:cs typeface="+mn-ea"/>
              <a:sym typeface="+mn-lt"/>
            </a:endParaRPr>
          </a:p>
        </p:txBody>
      </p:sp>
    </p:spTree>
    <p:extLst>
      <p:ext uri="{BB962C8B-B14F-4D97-AF65-F5344CB8AC3E}">
        <p14:creationId xmlns:p14="http://schemas.microsoft.com/office/powerpoint/2010/main" val="13125927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repeatCount="indefinite" fill="hold" grpId="0" nodeType="withEffect">
                                  <p:stCondLst>
                                    <p:cond delay="0"/>
                                  </p:stCondLst>
                                  <p:childTnLst>
                                    <p:animEffect transition="out" filter="fade">
                                      <p:cBhvr>
                                        <p:cTn id="6" dur="1250"/>
                                        <p:tgtEl>
                                          <p:spTgt spid="121"/>
                                        </p:tgtEl>
                                      </p:cBhvr>
                                    </p:animEffect>
                                    <p:set>
                                      <p:cBhvr>
                                        <p:cTn id="7" dur="1" fill="hold">
                                          <p:stCondLst>
                                            <p:cond delay="1249"/>
                                          </p:stCondLst>
                                        </p:cTn>
                                        <p:tgtEl>
                                          <p:spTgt spid="121"/>
                                        </p:tgtEl>
                                        <p:attrNameLst>
                                          <p:attrName>style.visibility</p:attrName>
                                        </p:attrNameLst>
                                      </p:cBhvr>
                                      <p:to>
                                        <p:strVal val="hidden"/>
                                      </p:to>
                                    </p:set>
                                  </p:childTnLst>
                                </p:cTn>
                              </p:par>
                              <p:par>
                                <p:cTn id="8" presetID="6" presetClass="emph" presetSubtype="0" repeatCount="indefinite" decel="100000" fill="hold" grpId="1" nodeType="withEffect">
                                  <p:stCondLst>
                                    <p:cond delay="0"/>
                                  </p:stCondLst>
                                  <p:childTnLst>
                                    <p:animScale>
                                      <p:cBhvr>
                                        <p:cTn id="9" dur="1250" fill="hold"/>
                                        <p:tgtEl>
                                          <p:spTgt spid="121"/>
                                        </p:tgtEl>
                                      </p:cBhvr>
                                      <p:by x="130000" y="130000"/>
                                    </p:animScale>
                                  </p:childTnLst>
                                </p:cTn>
                              </p:par>
                              <p:par>
                                <p:cTn id="10" presetID="10" presetClass="exit" presetSubtype="0" repeatCount="indefinite" fill="hold" grpId="0" nodeType="withEffect">
                                  <p:stCondLst>
                                    <p:cond delay="0"/>
                                  </p:stCondLst>
                                  <p:childTnLst>
                                    <p:animEffect transition="out" filter="fade">
                                      <p:cBhvr>
                                        <p:cTn id="11" dur="1250"/>
                                        <p:tgtEl>
                                          <p:spTgt spid="119"/>
                                        </p:tgtEl>
                                      </p:cBhvr>
                                    </p:animEffect>
                                    <p:set>
                                      <p:cBhvr>
                                        <p:cTn id="12" dur="1" fill="hold">
                                          <p:stCondLst>
                                            <p:cond delay="1249"/>
                                          </p:stCondLst>
                                        </p:cTn>
                                        <p:tgtEl>
                                          <p:spTgt spid="119"/>
                                        </p:tgtEl>
                                        <p:attrNameLst>
                                          <p:attrName>style.visibility</p:attrName>
                                        </p:attrNameLst>
                                      </p:cBhvr>
                                      <p:to>
                                        <p:strVal val="hidden"/>
                                      </p:to>
                                    </p:set>
                                  </p:childTnLst>
                                </p:cTn>
                              </p:par>
                              <p:par>
                                <p:cTn id="13" presetID="6" presetClass="emph" presetSubtype="0" repeatCount="indefinite" decel="100000" fill="hold" grpId="1" nodeType="withEffect">
                                  <p:stCondLst>
                                    <p:cond delay="0"/>
                                  </p:stCondLst>
                                  <p:childTnLst>
                                    <p:animScale>
                                      <p:cBhvr>
                                        <p:cTn id="14" dur="1250" fill="hold"/>
                                        <p:tgtEl>
                                          <p:spTgt spid="119"/>
                                        </p:tgtEl>
                                      </p:cBhvr>
                                      <p:by x="130000" y="130000"/>
                                    </p:animScale>
                                  </p:childTnLst>
                                </p:cTn>
                              </p:par>
                              <p:par>
                                <p:cTn id="15" presetID="10" presetClass="exit" presetSubtype="0" repeatCount="indefinite" fill="hold" grpId="0" nodeType="withEffect">
                                  <p:stCondLst>
                                    <p:cond delay="0"/>
                                  </p:stCondLst>
                                  <p:childTnLst>
                                    <p:animEffect transition="out" filter="fade">
                                      <p:cBhvr>
                                        <p:cTn id="16" dur="1250"/>
                                        <p:tgtEl>
                                          <p:spTgt spid="120"/>
                                        </p:tgtEl>
                                      </p:cBhvr>
                                    </p:animEffect>
                                    <p:set>
                                      <p:cBhvr>
                                        <p:cTn id="17" dur="1" fill="hold">
                                          <p:stCondLst>
                                            <p:cond delay="1249"/>
                                          </p:stCondLst>
                                        </p:cTn>
                                        <p:tgtEl>
                                          <p:spTgt spid="120"/>
                                        </p:tgtEl>
                                        <p:attrNameLst>
                                          <p:attrName>style.visibility</p:attrName>
                                        </p:attrNameLst>
                                      </p:cBhvr>
                                      <p:to>
                                        <p:strVal val="hidden"/>
                                      </p:to>
                                    </p:set>
                                  </p:childTnLst>
                                </p:cTn>
                              </p:par>
                              <p:par>
                                <p:cTn id="18" presetID="6" presetClass="emph" presetSubtype="0" repeatCount="indefinite" decel="100000" fill="hold" grpId="1" nodeType="withEffect">
                                  <p:stCondLst>
                                    <p:cond delay="0"/>
                                  </p:stCondLst>
                                  <p:childTnLst>
                                    <p:animScale>
                                      <p:cBhvr>
                                        <p:cTn id="19" dur="1250" fill="hold"/>
                                        <p:tgtEl>
                                          <p:spTgt spid="120"/>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1"/>
                    </p:tgtEl>
                  </p:cond>
                </p:stCondLst>
                <p:endSync evt="end" delay="0">
                  <p:rtn val="all"/>
                </p:endSync>
                <p:childTnLst>
                  <p:par>
                    <p:cTn id="21" fill="hold">
                      <p:stCondLst>
                        <p:cond delay="0"/>
                      </p:stCondLst>
                      <p:childTnLst>
                        <p:par>
                          <p:cTn id="22" fill="hold">
                            <p:stCondLst>
                              <p:cond delay="0"/>
                            </p:stCondLst>
                            <p:childTnLst>
                              <p:par>
                                <p:cTn id="23" presetID="3" presetClass="emph" presetSubtype="2" fill="hold" grpId="0" nodeType="clickEffect">
                                  <p:stCondLst>
                                    <p:cond delay="0"/>
                                  </p:stCondLst>
                                  <p:childTnLst>
                                    <p:animClr clrSpc="rgb" dir="cw">
                                      <p:cBhvr override="childStyle">
                                        <p:cTn id="24" dur="2000" fill="hold"/>
                                        <p:tgtEl>
                                          <p:spTgt spid="51"/>
                                        </p:tgtEl>
                                        <p:attrNameLst>
                                          <p:attrName>style.color</p:attrName>
                                        </p:attrNameLst>
                                      </p:cBhvr>
                                      <p:to>
                                        <a:schemeClr val="accent2"/>
                                      </p:to>
                                    </p:animClr>
                                  </p:child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3" presetClass="emph" presetSubtype="2" fill="hold" grpId="0" nodeType="clickEffect">
                                  <p:stCondLst>
                                    <p:cond delay="0"/>
                                  </p:stCondLst>
                                  <p:childTnLst>
                                    <p:animClr clrSpc="rgb" dir="cw">
                                      <p:cBhvr override="childStyle">
                                        <p:cTn id="29" dur="2000" fill="hold"/>
                                        <p:tgtEl>
                                          <p:spTgt spid="52"/>
                                        </p:tgtEl>
                                        <p:attrNameLst>
                                          <p:attrName>style.color</p:attrName>
                                        </p:attrNameLst>
                                      </p:cBhvr>
                                      <p:to>
                                        <a:schemeClr val="accent2"/>
                                      </p:to>
                                    </p:animClr>
                                  </p:childTnLst>
                                </p:cTn>
                              </p:par>
                            </p:childTnLst>
                          </p:cTn>
                        </p:par>
                      </p:childTnLst>
                    </p:cTn>
                  </p:par>
                </p:childTnLst>
              </p:cTn>
              <p:nextCondLst>
                <p:cond evt="onClick" delay="0">
                  <p:tgtEl>
                    <p:spTgt spid="52"/>
                  </p:tgtEl>
                </p:cond>
              </p:nextCondLst>
            </p:seq>
            <p:seq concurrent="1" nextAc="seek">
              <p:cTn id="30" restart="whenNotActive" fill="hold" evtFilter="cancelBubble" nodeType="interactiveSeq">
                <p:stCondLst>
                  <p:cond evt="onClick" delay="0">
                    <p:tgtEl>
                      <p:spTgt spid="53"/>
                    </p:tgtEl>
                  </p:cond>
                </p:stCondLst>
                <p:endSync evt="end" delay="0">
                  <p:rtn val="all"/>
                </p:endSync>
                <p:childTnLst>
                  <p:par>
                    <p:cTn id="31" fill="hold">
                      <p:stCondLst>
                        <p:cond delay="0"/>
                      </p:stCondLst>
                      <p:childTnLst>
                        <p:par>
                          <p:cTn id="32" fill="hold">
                            <p:stCondLst>
                              <p:cond delay="0"/>
                            </p:stCondLst>
                            <p:childTnLst>
                              <p:par>
                                <p:cTn id="33" presetID="3" presetClass="emph" presetSubtype="2" fill="hold" grpId="0" nodeType="clickEffect">
                                  <p:stCondLst>
                                    <p:cond delay="0"/>
                                  </p:stCondLst>
                                  <p:childTnLst>
                                    <p:animClr clrSpc="rgb" dir="cw">
                                      <p:cBhvr override="childStyle">
                                        <p:cTn id="34" dur="2000" fill="hold"/>
                                        <p:tgtEl>
                                          <p:spTgt spid="53"/>
                                        </p:tgtEl>
                                        <p:attrNameLst>
                                          <p:attrName>style.color</p:attrName>
                                        </p:attrNameLst>
                                      </p:cBhvr>
                                      <p:to>
                                        <a:schemeClr val="accent2"/>
                                      </p:to>
                                    </p:animClr>
                                  </p:childTnLst>
                                </p:cTn>
                              </p:par>
                            </p:childTnLst>
                          </p:cTn>
                        </p:par>
                      </p:childTnLst>
                    </p:cTn>
                  </p:par>
                </p:childTnLst>
              </p:cTn>
              <p:nextCondLst>
                <p:cond evt="onClick" delay="0">
                  <p:tgtEl>
                    <p:spTgt spid="53"/>
                  </p:tgtEl>
                </p:cond>
              </p:nextCondLst>
            </p:seq>
            <p:seq concurrent="1" nextAc="seek">
              <p:cTn id="35" restart="whenNotActive" fill="hold" evtFilter="cancelBubble" nodeType="interactiveSeq">
                <p:stCondLst>
                  <p:cond evt="onClick" delay="0">
                    <p:tgtEl>
                      <p:spTgt spid="56"/>
                    </p:tgtEl>
                  </p:cond>
                </p:stCondLst>
                <p:endSync evt="end" delay="0">
                  <p:rtn val="all"/>
                </p:endSync>
                <p:childTnLst>
                  <p:par>
                    <p:cTn id="36" fill="hold">
                      <p:stCondLst>
                        <p:cond delay="0"/>
                      </p:stCondLst>
                      <p:childTnLst>
                        <p:par>
                          <p:cTn id="37" fill="hold">
                            <p:stCondLst>
                              <p:cond delay="0"/>
                            </p:stCondLst>
                            <p:childTnLst>
                              <p:par>
                                <p:cTn id="38" presetID="3" presetClass="emph" presetSubtype="2" fill="hold" grpId="0" nodeType="clickEffect">
                                  <p:stCondLst>
                                    <p:cond delay="0"/>
                                  </p:stCondLst>
                                  <p:childTnLst>
                                    <p:animClr clrSpc="rgb" dir="cw">
                                      <p:cBhvr override="childStyle">
                                        <p:cTn id="39" dur="2000" fill="hold"/>
                                        <p:tgtEl>
                                          <p:spTgt spid="56"/>
                                        </p:tgtEl>
                                        <p:attrNameLst>
                                          <p:attrName>style.color</p:attrName>
                                        </p:attrNameLst>
                                      </p:cBhvr>
                                      <p:to>
                                        <a:schemeClr val="accent2"/>
                                      </p:to>
                                    </p:animClr>
                                  </p:childTnLst>
                                </p:cTn>
                              </p:par>
                            </p:childTnLst>
                          </p:cTn>
                        </p:par>
                      </p:childTnLst>
                    </p:cTn>
                  </p:par>
                </p:childTnLst>
              </p:cTn>
              <p:nextCondLst>
                <p:cond evt="onClick" delay="0">
                  <p:tgtEl>
                    <p:spTgt spid="56"/>
                  </p:tgtEl>
                </p:cond>
              </p:nextCondLst>
            </p:seq>
            <p:seq concurrent="1" nextAc="seek">
              <p:cTn id="40" restart="whenNotActive" fill="hold" evtFilter="cancelBubble" nodeType="interactiveSeq">
                <p:stCondLst>
                  <p:cond evt="onClick" delay="0">
                    <p:tgtEl>
                      <p:spTgt spid="120"/>
                    </p:tgtEl>
                  </p:cond>
                </p:stCondLst>
                <p:endSync evt="end" delay="0">
                  <p:rtn val="all"/>
                </p:endSync>
                <p:childTnLst>
                  <p:par>
                    <p:cTn id="41" fill="hold">
                      <p:stCondLst>
                        <p:cond delay="0"/>
                      </p:stCondLst>
                      <p:childTnLst>
                        <p:par>
                          <p:cTn id="42" fill="hold">
                            <p:stCondLst>
                              <p:cond delay="0"/>
                            </p:stCondLst>
                            <p:childTnLst>
                              <p:par>
                                <p:cTn id="43" presetID="6" presetClass="emph" presetSubtype="0" fill="hold" grpId="1" nodeType="clickEffect">
                                  <p:stCondLst>
                                    <p:cond delay="0"/>
                                  </p:stCondLst>
                                  <p:childTnLst>
                                    <p:animScale>
                                      <p:cBhvr>
                                        <p:cTn id="44" dur="2000" fill="hold"/>
                                        <p:tgtEl>
                                          <p:spTgt spid="56"/>
                                        </p:tgtEl>
                                      </p:cBhvr>
                                      <p:by x="150000" y="150000"/>
                                    </p:animScale>
                                  </p:childTnLst>
                                </p:cTn>
                              </p:par>
                            </p:childTnLst>
                          </p:cTn>
                        </p:par>
                      </p:childTnLst>
                    </p:cTn>
                  </p:par>
                </p:childTnLst>
              </p:cTn>
              <p:nextCondLst>
                <p:cond evt="onClick" delay="0">
                  <p:tgtEl>
                    <p:spTgt spid="120"/>
                  </p:tgtEl>
                </p:cond>
              </p:nextCondLst>
            </p:seq>
          </p:childTnLst>
        </p:cTn>
      </p:par>
    </p:tnLst>
    <p:bldLst>
      <p:bldP spid="119" grpId="0" animBg="1"/>
      <p:bldP spid="119" grpId="1" animBg="1"/>
      <p:bldP spid="120" grpId="0" animBg="1"/>
      <p:bldP spid="120" grpId="1" animBg="1"/>
      <p:bldP spid="121" grpId="0" animBg="1"/>
      <p:bldP spid="121" grpId="1" animBg="1"/>
      <p:bldP spid="51" grpId="0" animBg="1"/>
      <p:bldP spid="52" grpId="0" animBg="1"/>
      <p:bldP spid="53" grpId="0" animBg="1"/>
      <p:bldP spid="56" grpId="0" animBg="1"/>
      <p:bldP spid="56" grpId="1"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9A19E3-1C3F-4BC9-A39A-13C1CA14F2E8}"/>
              </a:ext>
            </a:extLst>
          </p:cNvPr>
          <p:cNvSpPr/>
          <p:nvPr/>
        </p:nvSpPr>
        <p:spPr>
          <a:xfrm>
            <a:off x="2387802" y="2979473"/>
            <a:ext cx="7200000" cy="3600000"/>
          </a:xfrm>
          <a:prstGeom prst="rect">
            <a:avLst/>
          </a:prstGeom>
          <a:solidFill>
            <a:schemeClr val="tx1">
              <a:lumMod val="65000"/>
              <a:lumOff val="3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9Slide03 Oswald" panose="00000500000000000000" pitchFamily="2" charset="0"/>
            </a:endParaRPr>
          </a:p>
        </p:txBody>
      </p:sp>
      <p:sp>
        <p:nvSpPr>
          <p:cNvPr id="13" name="Flowchart: Extract 4">
            <a:extLst>
              <a:ext uri="{FF2B5EF4-FFF2-40B4-BE49-F238E27FC236}">
                <a16:creationId xmlns:a16="http://schemas.microsoft.com/office/drawing/2014/main" id="{11DFCC9B-CF2A-4779-914C-28698CC931F6}"/>
              </a:ext>
            </a:extLst>
          </p:cNvPr>
          <p:cNvSpPr/>
          <p:nvPr/>
        </p:nvSpPr>
        <p:spPr>
          <a:xfrm>
            <a:off x="2391188" y="391288"/>
            <a:ext cx="7196613" cy="2601631"/>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0051 h 10051"/>
              <a:gd name="connsiteX1" fmla="*/ 5203 w 10000"/>
              <a:gd name="connsiteY1" fmla="*/ 0 h 10051"/>
              <a:gd name="connsiteX2" fmla="*/ 10000 w 10000"/>
              <a:gd name="connsiteY2" fmla="*/ 10051 h 10051"/>
              <a:gd name="connsiteX3" fmla="*/ 0 w 10000"/>
              <a:gd name="connsiteY3" fmla="*/ 10051 h 10051"/>
              <a:gd name="connsiteX0" fmla="*/ 0 w 10000"/>
              <a:gd name="connsiteY0" fmla="*/ 10051 h 10051"/>
              <a:gd name="connsiteX1" fmla="*/ 5166 w 10000"/>
              <a:gd name="connsiteY1" fmla="*/ 0 h 10051"/>
              <a:gd name="connsiteX2" fmla="*/ 10000 w 10000"/>
              <a:gd name="connsiteY2" fmla="*/ 10051 h 10051"/>
              <a:gd name="connsiteX3" fmla="*/ 0 w 10000"/>
              <a:gd name="connsiteY3" fmla="*/ 10051 h 10051"/>
            </a:gdLst>
            <a:ahLst/>
            <a:cxnLst>
              <a:cxn ang="0">
                <a:pos x="connsiteX0" y="connsiteY0"/>
              </a:cxn>
              <a:cxn ang="0">
                <a:pos x="connsiteX1" y="connsiteY1"/>
              </a:cxn>
              <a:cxn ang="0">
                <a:pos x="connsiteX2" y="connsiteY2"/>
              </a:cxn>
              <a:cxn ang="0">
                <a:pos x="connsiteX3" y="connsiteY3"/>
              </a:cxn>
            </a:cxnLst>
            <a:rect l="l" t="t" r="r" b="b"/>
            <a:pathLst>
              <a:path w="10000" h="10051">
                <a:moveTo>
                  <a:pt x="0" y="10051"/>
                </a:moveTo>
                <a:lnTo>
                  <a:pt x="5166" y="0"/>
                </a:lnTo>
                <a:lnTo>
                  <a:pt x="10000" y="10051"/>
                </a:lnTo>
                <a:lnTo>
                  <a:pt x="0" y="10051"/>
                </a:lnTo>
                <a:close/>
              </a:path>
            </a:pathLst>
          </a:custGeom>
          <a:solidFill>
            <a:srgbClr val="6D6D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9Slide03 Oswald" panose="00000500000000000000" pitchFamily="2" charset="0"/>
            </a:endParaRPr>
          </a:p>
        </p:txBody>
      </p:sp>
      <p:sp>
        <p:nvSpPr>
          <p:cNvPr id="30" name="Rectangle: Rounded Corners 29">
            <a:extLst>
              <a:ext uri="{FF2B5EF4-FFF2-40B4-BE49-F238E27FC236}">
                <a16:creationId xmlns:a16="http://schemas.microsoft.com/office/drawing/2014/main" id="{6D8A8D94-EC69-2ADA-BDDA-831414E577E5}"/>
              </a:ext>
            </a:extLst>
          </p:cNvPr>
          <p:cNvSpPr/>
          <p:nvPr/>
        </p:nvSpPr>
        <p:spPr>
          <a:xfrm>
            <a:off x="2712396" y="2999693"/>
            <a:ext cx="6767208" cy="3324007"/>
          </a:xfrm>
          <a:prstGeom prst="roundRect">
            <a:avLst>
              <a:gd name="adj" fmla="val 0"/>
            </a:avLst>
          </a:prstGeom>
          <a:blipFill>
            <a:blip r:embed="rId2">
              <a:alphaModFix/>
            </a:blip>
            <a:stretch>
              <a:fillRect/>
            </a:stretch>
          </a:blip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rgbClr val="005C4F"/>
              </a:solidFill>
              <a:latin typeface="#9Slide03 Oswald" panose="00000500000000000000" pitchFamily="2" charset="0"/>
            </a:endParaRPr>
          </a:p>
        </p:txBody>
      </p:sp>
      <p:grpSp>
        <p:nvGrpSpPr>
          <p:cNvPr id="6" name="Group 5">
            <a:extLst>
              <a:ext uri="{FF2B5EF4-FFF2-40B4-BE49-F238E27FC236}">
                <a16:creationId xmlns:a16="http://schemas.microsoft.com/office/drawing/2014/main" id="{B61F1534-CDE8-4300-A5EE-2DAABA675488}"/>
              </a:ext>
            </a:extLst>
          </p:cNvPr>
          <p:cNvGrpSpPr/>
          <p:nvPr/>
        </p:nvGrpSpPr>
        <p:grpSpPr>
          <a:xfrm>
            <a:off x="2387802" y="2982860"/>
            <a:ext cx="7200000" cy="3600001"/>
            <a:chOff x="2372998" y="1262648"/>
            <a:chExt cx="7200000" cy="3600001"/>
          </a:xfrm>
          <a:solidFill>
            <a:schemeClr val="bg1">
              <a:lumMod val="65000"/>
            </a:schemeClr>
          </a:solidFill>
        </p:grpSpPr>
        <p:sp>
          <p:nvSpPr>
            <p:cNvPr id="3" name="Flowchart: Extract 2">
              <a:extLst>
                <a:ext uri="{FF2B5EF4-FFF2-40B4-BE49-F238E27FC236}">
                  <a16:creationId xmlns:a16="http://schemas.microsoft.com/office/drawing/2014/main" id="{04ADEC33-7825-4AB2-8693-F446BA60351D}"/>
                </a:ext>
              </a:extLst>
            </p:cNvPr>
            <p:cNvSpPr/>
            <p:nvPr/>
          </p:nvSpPr>
          <p:spPr>
            <a:xfrm rot="5400000" flipH="1">
              <a:off x="2429995" y="1205651"/>
              <a:ext cx="3596613" cy="3710608"/>
            </a:xfrm>
            <a:prstGeom prst="flowChartExtract">
              <a:avLst/>
            </a:prstGeom>
            <a:solidFill>
              <a:schemeClr val="bg1">
                <a:lumMod val="95000"/>
              </a:schemeClr>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9Slide03 Oswald" panose="00000500000000000000" pitchFamily="2" charset="0"/>
              </a:endParaRPr>
            </a:p>
          </p:txBody>
        </p:sp>
        <p:sp>
          <p:nvSpPr>
            <p:cNvPr id="4" name="Flowchart: Extract 3">
              <a:extLst>
                <a:ext uri="{FF2B5EF4-FFF2-40B4-BE49-F238E27FC236}">
                  <a16:creationId xmlns:a16="http://schemas.microsoft.com/office/drawing/2014/main" id="{6ED5D120-54BF-44AC-93C1-FA8046985F09}"/>
                </a:ext>
              </a:extLst>
            </p:cNvPr>
            <p:cNvSpPr/>
            <p:nvPr/>
          </p:nvSpPr>
          <p:spPr>
            <a:xfrm rot="16200000">
              <a:off x="6029996" y="1319647"/>
              <a:ext cx="3596613" cy="3489391"/>
            </a:xfrm>
            <a:prstGeom prst="flowChartExtract">
              <a:avLst/>
            </a:prstGeom>
            <a:solidFill>
              <a:schemeClr val="bg1">
                <a:lumMod val="95000"/>
              </a:schemeClr>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9Slide03 Oswald" panose="00000500000000000000" pitchFamily="2" charset="0"/>
              </a:endParaRPr>
            </a:p>
          </p:txBody>
        </p:sp>
        <p:sp>
          <p:nvSpPr>
            <p:cNvPr id="5" name="Flowchart: Extract 4">
              <a:extLst>
                <a:ext uri="{FF2B5EF4-FFF2-40B4-BE49-F238E27FC236}">
                  <a16:creationId xmlns:a16="http://schemas.microsoft.com/office/drawing/2014/main" id="{5374791D-0B0F-4D81-8FC6-25C5CD811EE7}"/>
                </a:ext>
              </a:extLst>
            </p:cNvPr>
            <p:cNvSpPr/>
            <p:nvPr/>
          </p:nvSpPr>
          <p:spPr>
            <a:xfrm>
              <a:off x="2376384" y="2257630"/>
              <a:ext cx="7196613" cy="2601631"/>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0051 h 10051"/>
                <a:gd name="connsiteX1" fmla="*/ 5203 w 10000"/>
                <a:gd name="connsiteY1" fmla="*/ 0 h 10051"/>
                <a:gd name="connsiteX2" fmla="*/ 10000 w 10000"/>
                <a:gd name="connsiteY2" fmla="*/ 10051 h 10051"/>
                <a:gd name="connsiteX3" fmla="*/ 0 w 10000"/>
                <a:gd name="connsiteY3" fmla="*/ 10051 h 10051"/>
                <a:gd name="connsiteX0" fmla="*/ 0 w 10000"/>
                <a:gd name="connsiteY0" fmla="*/ 10051 h 10051"/>
                <a:gd name="connsiteX1" fmla="*/ 5166 w 10000"/>
                <a:gd name="connsiteY1" fmla="*/ 0 h 10051"/>
                <a:gd name="connsiteX2" fmla="*/ 10000 w 10000"/>
                <a:gd name="connsiteY2" fmla="*/ 10051 h 10051"/>
                <a:gd name="connsiteX3" fmla="*/ 0 w 10000"/>
                <a:gd name="connsiteY3" fmla="*/ 10051 h 10051"/>
              </a:gdLst>
              <a:ahLst/>
              <a:cxnLst>
                <a:cxn ang="0">
                  <a:pos x="connsiteX0" y="connsiteY0"/>
                </a:cxn>
                <a:cxn ang="0">
                  <a:pos x="connsiteX1" y="connsiteY1"/>
                </a:cxn>
                <a:cxn ang="0">
                  <a:pos x="connsiteX2" y="connsiteY2"/>
                </a:cxn>
                <a:cxn ang="0">
                  <a:pos x="connsiteX3" y="connsiteY3"/>
                </a:cxn>
              </a:cxnLst>
              <a:rect l="l" t="t" r="r" b="b"/>
              <a:pathLst>
                <a:path w="10000" h="10051">
                  <a:moveTo>
                    <a:pt x="0" y="10051"/>
                  </a:moveTo>
                  <a:lnTo>
                    <a:pt x="5166" y="0"/>
                  </a:lnTo>
                  <a:lnTo>
                    <a:pt x="10000" y="10051"/>
                  </a:lnTo>
                  <a:lnTo>
                    <a:pt x="0" y="10051"/>
                  </a:lnTo>
                  <a:close/>
                </a:path>
              </a:pathLst>
            </a:custGeom>
            <a:solidFill>
              <a:schemeClr val="bg1">
                <a:lumMod val="95000"/>
              </a:schemeClr>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9Slide03 Oswald" panose="00000500000000000000" pitchFamily="2" charset="0"/>
              </a:endParaRPr>
            </a:p>
          </p:txBody>
        </p:sp>
      </p:grpSp>
      <p:sp>
        <p:nvSpPr>
          <p:cNvPr id="11" name="Flowchart: Extract 4">
            <a:extLst>
              <a:ext uri="{FF2B5EF4-FFF2-40B4-BE49-F238E27FC236}">
                <a16:creationId xmlns:a16="http://schemas.microsoft.com/office/drawing/2014/main" id="{E6783711-AA90-49FF-9741-3D125BF23874}"/>
              </a:ext>
            </a:extLst>
          </p:cNvPr>
          <p:cNvSpPr/>
          <p:nvPr/>
        </p:nvSpPr>
        <p:spPr>
          <a:xfrm flipV="1">
            <a:off x="2495283" y="2984888"/>
            <a:ext cx="7196613" cy="2601631"/>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0051 h 10051"/>
              <a:gd name="connsiteX1" fmla="*/ 5203 w 10000"/>
              <a:gd name="connsiteY1" fmla="*/ 0 h 10051"/>
              <a:gd name="connsiteX2" fmla="*/ 10000 w 10000"/>
              <a:gd name="connsiteY2" fmla="*/ 10051 h 10051"/>
              <a:gd name="connsiteX3" fmla="*/ 0 w 10000"/>
              <a:gd name="connsiteY3" fmla="*/ 10051 h 10051"/>
              <a:gd name="connsiteX0" fmla="*/ 0 w 10000"/>
              <a:gd name="connsiteY0" fmla="*/ 10051 h 10051"/>
              <a:gd name="connsiteX1" fmla="*/ 5166 w 10000"/>
              <a:gd name="connsiteY1" fmla="*/ 0 h 10051"/>
              <a:gd name="connsiteX2" fmla="*/ 10000 w 10000"/>
              <a:gd name="connsiteY2" fmla="*/ 10051 h 10051"/>
              <a:gd name="connsiteX3" fmla="*/ 0 w 10000"/>
              <a:gd name="connsiteY3" fmla="*/ 10051 h 10051"/>
            </a:gdLst>
            <a:ahLst/>
            <a:cxnLst>
              <a:cxn ang="0">
                <a:pos x="connsiteX0" y="connsiteY0"/>
              </a:cxn>
              <a:cxn ang="0">
                <a:pos x="connsiteX1" y="connsiteY1"/>
              </a:cxn>
              <a:cxn ang="0">
                <a:pos x="connsiteX2" y="connsiteY2"/>
              </a:cxn>
              <a:cxn ang="0">
                <a:pos x="connsiteX3" y="connsiteY3"/>
              </a:cxn>
            </a:cxnLst>
            <a:rect l="l" t="t" r="r" b="b"/>
            <a:pathLst>
              <a:path w="10000" h="10051">
                <a:moveTo>
                  <a:pt x="0" y="10051"/>
                </a:moveTo>
                <a:lnTo>
                  <a:pt x="5166" y="0"/>
                </a:lnTo>
                <a:lnTo>
                  <a:pt x="10000" y="10051"/>
                </a:lnTo>
                <a:lnTo>
                  <a:pt x="0" y="10051"/>
                </a:lnTo>
                <a:close/>
              </a:path>
            </a:pathLst>
          </a:cu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9Slide03 Oswald" panose="00000500000000000000" pitchFamily="2" charset="0"/>
            </a:endParaRPr>
          </a:p>
        </p:txBody>
      </p:sp>
      <p:sp>
        <p:nvSpPr>
          <p:cNvPr id="12" name="TextBox 11">
            <a:extLst>
              <a:ext uri="{FF2B5EF4-FFF2-40B4-BE49-F238E27FC236}">
                <a16:creationId xmlns:a16="http://schemas.microsoft.com/office/drawing/2014/main" id="{808BB385-941B-4F83-8B46-61D4EE273BE4}"/>
              </a:ext>
            </a:extLst>
          </p:cNvPr>
          <p:cNvSpPr txBox="1"/>
          <p:nvPr/>
        </p:nvSpPr>
        <p:spPr>
          <a:xfrm>
            <a:off x="3302719" y="2488848"/>
            <a:ext cx="2961357" cy="769441"/>
          </a:xfrm>
          <a:prstGeom prst="rect">
            <a:avLst/>
          </a:prstGeom>
          <a:noFill/>
        </p:spPr>
        <p:txBody>
          <a:bodyPr wrap="square" rtlCol="0">
            <a:spAutoFit/>
          </a:bodyPr>
          <a:lstStyle/>
          <a:p>
            <a:pPr algn="ctr"/>
            <a:r>
              <a:rPr lang="en-US" sz="4400">
                <a:solidFill>
                  <a:schemeClr val="bg1">
                    <a:lumMod val="50000"/>
                  </a:schemeClr>
                </a:solidFill>
                <a:latin typeface="#9Slide07 Staccato " panose="02040603050506020204" pitchFamily="18" charset="0"/>
              </a:rPr>
              <a:t>Câu 8</a:t>
            </a:r>
            <a:endParaRPr lang="en-US" sz="4400" dirty="0">
              <a:solidFill>
                <a:schemeClr val="bg1">
                  <a:lumMod val="50000"/>
                </a:schemeClr>
              </a:solidFill>
              <a:latin typeface="#9Slide07 Staccato " panose="02040603050506020204" pitchFamily="18" charset="0"/>
            </a:endParaRPr>
          </a:p>
        </p:txBody>
      </p:sp>
    </p:spTree>
    <p:extLst>
      <p:ext uri="{BB962C8B-B14F-4D97-AF65-F5344CB8AC3E}">
        <p14:creationId xmlns:p14="http://schemas.microsoft.com/office/powerpoint/2010/main" val="1497672012"/>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xit" presetSubtype="1" fill="hold" grpId="0" nodeType="afterEffect">
                                  <p:stCondLst>
                                    <p:cond delay="0"/>
                                  </p:stCondLst>
                                  <p:childTnLst>
                                    <p:anim calcmode="lin" valueType="num">
                                      <p:cBhvr>
                                        <p:cTn id="6" dur="500"/>
                                        <p:tgtEl>
                                          <p:spTgt spid="11"/>
                                        </p:tgtEl>
                                        <p:attrNameLst>
                                          <p:attrName>ppt_x</p:attrName>
                                        </p:attrNameLst>
                                      </p:cBhvr>
                                      <p:tavLst>
                                        <p:tav tm="0">
                                          <p:val>
                                            <p:strVal val="ppt_x"/>
                                          </p:val>
                                        </p:tav>
                                        <p:tav tm="100000">
                                          <p:val>
                                            <p:strVal val="ppt_x"/>
                                          </p:val>
                                        </p:tav>
                                      </p:tavLst>
                                    </p:anim>
                                    <p:anim calcmode="lin" valueType="num">
                                      <p:cBhvr>
                                        <p:cTn id="7" dur="500"/>
                                        <p:tgtEl>
                                          <p:spTgt spid="11"/>
                                        </p:tgtEl>
                                        <p:attrNameLst>
                                          <p:attrName>ppt_y</p:attrName>
                                        </p:attrNameLst>
                                      </p:cBhvr>
                                      <p:tavLst>
                                        <p:tav tm="0">
                                          <p:val>
                                            <p:strVal val="ppt_y"/>
                                          </p:val>
                                        </p:tav>
                                        <p:tav tm="100000">
                                          <p:val>
                                            <p:strVal val="ppt_y-ppt_h/2"/>
                                          </p:val>
                                        </p:tav>
                                      </p:tavLst>
                                    </p:anim>
                                    <p:anim calcmode="lin" valueType="num">
                                      <p:cBhvr>
                                        <p:cTn id="8" dur="500"/>
                                        <p:tgtEl>
                                          <p:spTgt spid="11"/>
                                        </p:tgtEl>
                                        <p:attrNameLst>
                                          <p:attrName>ppt_w</p:attrName>
                                        </p:attrNameLst>
                                      </p:cBhvr>
                                      <p:tavLst>
                                        <p:tav tm="0">
                                          <p:val>
                                            <p:strVal val="ppt_w"/>
                                          </p:val>
                                        </p:tav>
                                        <p:tav tm="100000">
                                          <p:val>
                                            <p:strVal val="ppt_w"/>
                                          </p:val>
                                        </p:tav>
                                      </p:tavLst>
                                    </p:anim>
                                    <p:anim calcmode="lin" valueType="num">
                                      <p:cBhvr>
                                        <p:cTn id="9" dur="500"/>
                                        <p:tgtEl>
                                          <p:spTgt spid="11"/>
                                        </p:tgtEl>
                                        <p:attrNameLst>
                                          <p:attrName>ppt_h</p:attrName>
                                        </p:attrNameLst>
                                      </p:cBhvr>
                                      <p:tavLst>
                                        <p:tav tm="0">
                                          <p:val>
                                            <p:strVal val="ppt_h"/>
                                          </p:val>
                                        </p:tav>
                                        <p:tav tm="100000">
                                          <p:val>
                                            <p:fltVal val="0"/>
                                          </p:val>
                                        </p:tav>
                                      </p:tavLst>
                                    </p:anim>
                                    <p:set>
                                      <p:cBhvr>
                                        <p:cTn id="10" dur="1" fill="hold">
                                          <p:stCondLst>
                                            <p:cond delay="499"/>
                                          </p:stCondLst>
                                        </p:cTn>
                                        <p:tgtEl>
                                          <p:spTgt spid="11"/>
                                        </p:tgtEl>
                                        <p:attrNameLst>
                                          <p:attrName>style.visibility</p:attrName>
                                        </p:attrNameLst>
                                      </p:cBhvr>
                                      <p:to>
                                        <p:strVal val="hidden"/>
                                      </p:to>
                                    </p:set>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ppt_h/2"/>
                                          </p:val>
                                        </p:tav>
                                        <p:tav tm="100000">
                                          <p:val>
                                            <p:strVal val="#ppt_y"/>
                                          </p:val>
                                        </p:tav>
                                      </p:tavLst>
                                    </p:anim>
                                    <p:anim calcmode="lin" valueType="num">
                                      <p:cBhvr>
                                        <p:cTn id="16" dur="500" fill="hold"/>
                                        <p:tgtEl>
                                          <p:spTgt spid="13"/>
                                        </p:tgtEl>
                                        <p:attrNameLst>
                                          <p:attrName>ppt_w</p:attrName>
                                        </p:attrNameLst>
                                      </p:cBhvr>
                                      <p:tavLst>
                                        <p:tav tm="0">
                                          <p:val>
                                            <p:strVal val="#ppt_w"/>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64" presetClass="path" presetSubtype="0" accel="50000" decel="50000" fill="hold" grpId="0" nodeType="afterEffect">
                                  <p:stCondLst>
                                    <p:cond delay="0"/>
                                  </p:stCondLst>
                                  <p:childTnLst>
                                    <p:animMotion origin="layout" path="M 0 3.7037E-7 L -0.00573 -0.16042 " pathEditMode="relative" rAng="0" ptsTypes="AA">
                                      <p:cBhvr>
                                        <p:cTn id="20" dur="2000" fill="hold"/>
                                        <p:tgtEl>
                                          <p:spTgt spid="30"/>
                                        </p:tgtEl>
                                        <p:attrNameLst>
                                          <p:attrName>ppt_x</p:attrName>
                                          <p:attrName>ppt_y</p:attrName>
                                        </p:attrNameLst>
                                      </p:cBhvr>
                                      <p:rCtr x="-286" y="-8032"/>
                                    </p:animMotion>
                                  </p:childTnLst>
                                </p:cTn>
                              </p:par>
                            </p:childTnLst>
                          </p:cTn>
                        </p:par>
                        <p:par>
                          <p:cTn id="21" fill="hold">
                            <p:stCondLst>
                              <p:cond delay="3000"/>
                            </p:stCondLst>
                            <p:childTnLst>
                              <p:par>
                                <p:cTn id="22" presetID="22" presetClass="entr" presetSubtype="1"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up)">
                                      <p:cBhvr>
                                        <p:cTn id="2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0" grpId="0" animBg="1"/>
      <p:bldP spid="11" grpId="0" animBg="1"/>
      <p:bldP spid="1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NEN">
            <a:extLst>
              <a:ext uri="{FF2B5EF4-FFF2-40B4-BE49-F238E27FC236}">
                <a16:creationId xmlns:a16="http://schemas.microsoft.com/office/drawing/2014/main" id="{B9F9E9A0-2799-006F-840A-BD1A717CC51B}"/>
              </a:ext>
            </a:extLst>
          </p:cNvPr>
          <p:cNvSpPr>
            <a:spLocks/>
          </p:cNvSpPr>
          <p:nvPr/>
        </p:nvSpPr>
        <p:spPr>
          <a:xfrm>
            <a:off x="-35169" y="1041213"/>
            <a:ext cx="12227169" cy="6401272"/>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209585"/>
              <a:gd name="connsiteY0" fmla="*/ 457200 h 6858000"/>
              <a:gd name="connsiteX1" fmla="*/ 12209585 w 12209585"/>
              <a:gd name="connsiteY1" fmla="*/ 0 h 6858000"/>
              <a:gd name="connsiteX2" fmla="*/ 12209585 w 12209585"/>
              <a:gd name="connsiteY2" fmla="*/ 6858000 h 6858000"/>
              <a:gd name="connsiteX3" fmla="*/ 17585 w 12209585"/>
              <a:gd name="connsiteY3" fmla="*/ 6858000 h 6858000"/>
              <a:gd name="connsiteX4" fmla="*/ 0 w 12209585"/>
              <a:gd name="connsiteY4" fmla="*/ 457200 h 6858000"/>
              <a:gd name="connsiteX0" fmla="*/ 0 w 12209585"/>
              <a:gd name="connsiteY0" fmla="*/ 457200 h 6858000"/>
              <a:gd name="connsiteX1" fmla="*/ 3429001 w 12209585"/>
              <a:gd name="connsiteY1" fmla="*/ 3217986 h 6858000"/>
              <a:gd name="connsiteX2" fmla="*/ 12209585 w 12209585"/>
              <a:gd name="connsiteY2" fmla="*/ 0 h 6858000"/>
              <a:gd name="connsiteX3" fmla="*/ 12209585 w 12209585"/>
              <a:gd name="connsiteY3" fmla="*/ 6858000 h 6858000"/>
              <a:gd name="connsiteX4" fmla="*/ 17585 w 12209585"/>
              <a:gd name="connsiteY4" fmla="*/ 6858000 h 6858000"/>
              <a:gd name="connsiteX5" fmla="*/ 0 w 12209585"/>
              <a:gd name="connsiteY5" fmla="*/ 457200 h 6858000"/>
              <a:gd name="connsiteX0" fmla="*/ 0 w 12209585"/>
              <a:gd name="connsiteY0" fmla="*/ 457200 h 6858000"/>
              <a:gd name="connsiteX1" fmla="*/ 3429001 w 12209585"/>
              <a:gd name="connsiteY1" fmla="*/ 3217986 h 6858000"/>
              <a:gd name="connsiteX2" fmla="*/ 12209585 w 12209585"/>
              <a:gd name="connsiteY2" fmla="*/ 0 h 6858000"/>
              <a:gd name="connsiteX3" fmla="*/ 12209585 w 12209585"/>
              <a:gd name="connsiteY3" fmla="*/ 6858000 h 6858000"/>
              <a:gd name="connsiteX4" fmla="*/ 17585 w 12209585"/>
              <a:gd name="connsiteY4" fmla="*/ 6858000 h 6858000"/>
              <a:gd name="connsiteX5" fmla="*/ 0 w 12209585"/>
              <a:gd name="connsiteY5" fmla="*/ 457200 h 6858000"/>
              <a:gd name="connsiteX0" fmla="*/ 0 w 12209585"/>
              <a:gd name="connsiteY0" fmla="*/ 457200 h 6858000"/>
              <a:gd name="connsiteX1" fmla="*/ 4923693 w 12209585"/>
              <a:gd name="connsiteY1" fmla="*/ 3446586 h 6858000"/>
              <a:gd name="connsiteX2" fmla="*/ 12209585 w 12209585"/>
              <a:gd name="connsiteY2" fmla="*/ 0 h 6858000"/>
              <a:gd name="connsiteX3" fmla="*/ 12209585 w 12209585"/>
              <a:gd name="connsiteY3" fmla="*/ 6858000 h 6858000"/>
              <a:gd name="connsiteX4" fmla="*/ 17585 w 12209585"/>
              <a:gd name="connsiteY4" fmla="*/ 6858000 h 6858000"/>
              <a:gd name="connsiteX5" fmla="*/ 0 w 12209585"/>
              <a:gd name="connsiteY5" fmla="*/ 457200 h 6858000"/>
              <a:gd name="connsiteX0" fmla="*/ 0 w 12209585"/>
              <a:gd name="connsiteY0" fmla="*/ 136 h 6400936"/>
              <a:gd name="connsiteX1" fmla="*/ 4923693 w 12209585"/>
              <a:gd name="connsiteY1" fmla="*/ 2989522 h 6400936"/>
              <a:gd name="connsiteX2" fmla="*/ 12174415 w 12209585"/>
              <a:gd name="connsiteY2" fmla="*/ 1160721 h 6400936"/>
              <a:gd name="connsiteX3" fmla="*/ 12209585 w 12209585"/>
              <a:gd name="connsiteY3" fmla="*/ 6400936 h 6400936"/>
              <a:gd name="connsiteX4" fmla="*/ 17585 w 12209585"/>
              <a:gd name="connsiteY4" fmla="*/ 6400936 h 6400936"/>
              <a:gd name="connsiteX5" fmla="*/ 0 w 12209585"/>
              <a:gd name="connsiteY5" fmla="*/ 136 h 6400936"/>
              <a:gd name="connsiteX0" fmla="*/ 0 w 12209585"/>
              <a:gd name="connsiteY0" fmla="*/ 136 h 6400936"/>
              <a:gd name="connsiteX1" fmla="*/ 4923693 w 12209585"/>
              <a:gd name="connsiteY1" fmla="*/ 2989522 h 6400936"/>
              <a:gd name="connsiteX2" fmla="*/ 9231924 w 12209585"/>
              <a:gd name="connsiteY2" fmla="*/ 756275 h 6400936"/>
              <a:gd name="connsiteX3" fmla="*/ 12174415 w 12209585"/>
              <a:gd name="connsiteY3" fmla="*/ 1160721 h 6400936"/>
              <a:gd name="connsiteX4" fmla="*/ 12209585 w 12209585"/>
              <a:gd name="connsiteY4" fmla="*/ 6400936 h 6400936"/>
              <a:gd name="connsiteX5" fmla="*/ 17585 w 12209585"/>
              <a:gd name="connsiteY5" fmla="*/ 6400936 h 6400936"/>
              <a:gd name="connsiteX6" fmla="*/ 0 w 12209585"/>
              <a:gd name="connsiteY6" fmla="*/ 136 h 6400936"/>
              <a:gd name="connsiteX0" fmla="*/ 0 w 12227169"/>
              <a:gd name="connsiteY0" fmla="*/ 136 h 6400936"/>
              <a:gd name="connsiteX1" fmla="*/ 4923693 w 12227169"/>
              <a:gd name="connsiteY1" fmla="*/ 2989522 h 6400936"/>
              <a:gd name="connsiteX2" fmla="*/ 9231924 w 12227169"/>
              <a:gd name="connsiteY2" fmla="*/ 756275 h 6400936"/>
              <a:gd name="connsiteX3" fmla="*/ 12227169 w 12227169"/>
              <a:gd name="connsiteY3" fmla="*/ 4730398 h 6400936"/>
              <a:gd name="connsiteX4" fmla="*/ 12209585 w 12227169"/>
              <a:gd name="connsiteY4" fmla="*/ 6400936 h 6400936"/>
              <a:gd name="connsiteX5" fmla="*/ 17585 w 12227169"/>
              <a:gd name="connsiteY5" fmla="*/ 6400936 h 6400936"/>
              <a:gd name="connsiteX6" fmla="*/ 0 w 12227169"/>
              <a:gd name="connsiteY6" fmla="*/ 136 h 6400936"/>
              <a:gd name="connsiteX0" fmla="*/ 0 w 12227169"/>
              <a:gd name="connsiteY0" fmla="*/ 136 h 6400936"/>
              <a:gd name="connsiteX1" fmla="*/ 4923693 w 12227169"/>
              <a:gd name="connsiteY1" fmla="*/ 2989522 h 6400936"/>
              <a:gd name="connsiteX2" fmla="*/ 8159263 w 12227169"/>
              <a:gd name="connsiteY2" fmla="*/ 3165367 h 6400936"/>
              <a:gd name="connsiteX3" fmla="*/ 12227169 w 12227169"/>
              <a:gd name="connsiteY3" fmla="*/ 4730398 h 6400936"/>
              <a:gd name="connsiteX4" fmla="*/ 12209585 w 12227169"/>
              <a:gd name="connsiteY4" fmla="*/ 6400936 h 6400936"/>
              <a:gd name="connsiteX5" fmla="*/ 17585 w 12227169"/>
              <a:gd name="connsiteY5" fmla="*/ 6400936 h 6400936"/>
              <a:gd name="connsiteX6" fmla="*/ 0 w 12227169"/>
              <a:gd name="connsiteY6" fmla="*/ 136 h 6400936"/>
              <a:gd name="connsiteX0" fmla="*/ 0 w 12227169"/>
              <a:gd name="connsiteY0" fmla="*/ 201 h 6401001"/>
              <a:gd name="connsiteX1" fmla="*/ 4185139 w 12227169"/>
              <a:gd name="connsiteY1" fmla="*/ 1987264 h 6401001"/>
              <a:gd name="connsiteX2" fmla="*/ 8159263 w 12227169"/>
              <a:gd name="connsiteY2" fmla="*/ 3165432 h 6401001"/>
              <a:gd name="connsiteX3" fmla="*/ 12227169 w 12227169"/>
              <a:gd name="connsiteY3" fmla="*/ 4730463 h 6401001"/>
              <a:gd name="connsiteX4" fmla="*/ 12209585 w 12227169"/>
              <a:gd name="connsiteY4" fmla="*/ 6401001 h 6401001"/>
              <a:gd name="connsiteX5" fmla="*/ 17585 w 12227169"/>
              <a:gd name="connsiteY5" fmla="*/ 6401001 h 6401001"/>
              <a:gd name="connsiteX6" fmla="*/ 0 w 12227169"/>
              <a:gd name="connsiteY6" fmla="*/ 201 h 6401001"/>
              <a:gd name="connsiteX0" fmla="*/ 0 w 12227169"/>
              <a:gd name="connsiteY0" fmla="*/ 201 h 6401001"/>
              <a:gd name="connsiteX1" fmla="*/ 4185139 w 12227169"/>
              <a:gd name="connsiteY1" fmla="*/ 1987264 h 6401001"/>
              <a:gd name="connsiteX2" fmla="*/ 9460524 w 12227169"/>
              <a:gd name="connsiteY2" fmla="*/ 2708232 h 6401001"/>
              <a:gd name="connsiteX3" fmla="*/ 12227169 w 12227169"/>
              <a:gd name="connsiteY3" fmla="*/ 4730463 h 6401001"/>
              <a:gd name="connsiteX4" fmla="*/ 12209585 w 12227169"/>
              <a:gd name="connsiteY4" fmla="*/ 6401001 h 6401001"/>
              <a:gd name="connsiteX5" fmla="*/ 17585 w 12227169"/>
              <a:gd name="connsiteY5" fmla="*/ 6401001 h 6401001"/>
              <a:gd name="connsiteX6" fmla="*/ 0 w 12227169"/>
              <a:gd name="connsiteY6" fmla="*/ 201 h 6401001"/>
              <a:gd name="connsiteX0" fmla="*/ 0 w 12227169"/>
              <a:gd name="connsiteY0" fmla="*/ 201 h 6401001"/>
              <a:gd name="connsiteX1" fmla="*/ 4185139 w 12227169"/>
              <a:gd name="connsiteY1" fmla="*/ 1987264 h 6401001"/>
              <a:gd name="connsiteX2" fmla="*/ 9460524 w 12227169"/>
              <a:gd name="connsiteY2" fmla="*/ 2708232 h 6401001"/>
              <a:gd name="connsiteX3" fmla="*/ 12227169 w 12227169"/>
              <a:gd name="connsiteY3" fmla="*/ 4730463 h 6401001"/>
              <a:gd name="connsiteX4" fmla="*/ 12209585 w 12227169"/>
              <a:gd name="connsiteY4" fmla="*/ 6401001 h 6401001"/>
              <a:gd name="connsiteX5" fmla="*/ 17585 w 12227169"/>
              <a:gd name="connsiteY5" fmla="*/ 6401001 h 6401001"/>
              <a:gd name="connsiteX6" fmla="*/ 0 w 12227169"/>
              <a:gd name="connsiteY6" fmla="*/ 201 h 6401001"/>
              <a:gd name="connsiteX0" fmla="*/ 0 w 12227169"/>
              <a:gd name="connsiteY0" fmla="*/ 201 h 6401001"/>
              <a:gd name="connsiteX1" fmla="*/ 4185139 w 12227169"/>
              <a:gd name="connsiteY1" fmla="*/ 1987264 h 6401001"/>
              <a:gd name="connsiteX2" fmla="*/ 9460524 w 12227169"/>
              <a:gd name="connsiteY2" fmla="*/ 2708232 h 6401001"/>
              <a:gd name="connsiteX3" fmla="*/ 12227169 w 12227169"/>
              <a:gd name="connsiteY3" fmla="*/ 4730463 h 6401001"/>
              <a:gd name="connsiteX4" fmla="*/ 12209585 w 12227169"/>
              <a:gd name="connsiteY4" fmla="*/ 6401001 h 6401001"/>
              <a:gd name="connsiteX5" fmla="*/ 17585 w 12227169"/>
              <a:gd name="connsiteY5" fmla="*/ 6401001 h 6401001"/>
              <a:gd name="connsiteX6" fmla="*/ 0 w 12227169"/>
              <a:gd name="connsiteY6" fmla="*/ 201 h 6401001"/>
              <a:gd name="connsiteX0" fmla="*/ 0 w 12227169"/>
              <a:gd name="connsiteY0" fmla="*/ 152 h 6400952"/>
              <a:gd name="connsiteX1" fmla="*/ 4185139 w 12227169"/>
              <a:gd name="connsiteY1" fmla="*/ 2655430 h 6400952"/>
              <a:gd name="connsiteX2" fmla="*/ 9460524 w 12227169"/>
              <a:gd name="connsiteY2" fmla="*/ 2708183 h 6400952"/>
              <a:gd name="connsiteX3" fmla="*/ 12227169 w 12227169"/>
              <a:gd name="connsiteY3" fmla="*/ 4730414 h 6400952"/>
              <a:gd name="connsiteX4" fmla="*/ 12209585 w 12227169"/>
              <a:gd name="connsiteY4" fmla="*/ 6400952 h 6400952"/>
              <a:gd name="connsiteX5" fmla="*/ 17585 w 12227169"/>
              <a:gd name="connsiteY5" fmla="*/ 6400952 h 6400952"/>
              <a:gd name="connsiteX6" fmla="*/ 0 w 12227169"/>
              <a:gd name="connsiteY6" fmla="*/ 152 h 6400952"/>
              <a:gd name="connsiteX0" fmla="*/ 0 w 12227169"/>
              <a:gd name="connsiteY0" fmla="*/ 152 h 6400952"/>
              <a:gd name="connsiteX1" fmla="*/ 4185139 w 12227169"/>
              <a:gd name="connsiteY1" fmla="*/ 2655430 h 6400952"/>
              <a:gd name="connsiteX2" fmla="*/ 9583616 w 12227169"/>
              <a:gd name="connsiteY2" fmla="*/ 3270890 h 6400952"/>
              <a:gd name="connsiteX3" fmla="*/ 12227169 w 12227169"/>
              <a:gd name="connsiteY3" fmla="*/ 4730414 h 6400952"/>
              <a:gd name="connsiteX4" fmla="*/ 12209585 w 12227169"/>
              <a:gd name="connsiteY4" fmla="*/ 6400952 h 6400952"/>
              <a:gd name="connsiteX5" fmla="*/ 17585 w 12227169"/>
              <a:gd name="connsiteY5" fmla="*/ 6400952 h 6400952"/>
              <a:gd name="connsiteX6" fmla="*/ 0 w 12227169"/>
              <a:gd name="connsiteY6" fmla="*/ 152 h 6400952"/>
              <a:gd name="connsiteX0" fmla="*/ 0 w 12227169"/>
              <a:gd name="connsiteY0" fmla="*/ 258 h 6401058"/>
              <a:gd name="connsiteX1" fmla="*/ 3147647 w 12227169"/>
              <a:gd name="connsiteY1" fmla="*/ 1530121 h 6401058"/>
              <a:gd name="connsiteX2" fmla="*/ 9583616 w 12227169"/>
              <a:gd name="connsiteY2" fmla="*/ 3270996 h 6401058"/>
              <a:gd name="connsiteX3" fmla="*/ 12227169 w 12227169"/>
              <a:gd name="connsiteY3" fmla="*/ 4730520 h 6401058"/>
              <a:gd name="connsiteX4" fmla="*/ 12209585 w 12227169"/>
              <a:gd name="connsiteY4" fmla="*/ 6401058 h 6401058"/>
              <a:gd name="connsiteX5" fmla="*/ 17585 w 12227169"/>
              <a:gd name="connsiteY5" fmla="*/ 6401058 h 6401058"/>
              <a:gd name="connsiteX6" fmla="*/ 0 w 12227169"/>
              <a:gd name="connsiteY6" fmla="*/ 258 h 6401058"/>
              <a:gd name="connsiteX0" fmla="*/ 0 w 12227169"/>
              <a:gd name="connsiteY0" fmla="*/ 258 h 6401058"/>
              <a:gd name="connsiteX1" fmla="*/ 3147647 w 12227169"/>
              <a:gd name="connsiteY1" fmla="*/ 1530121 h 6401058"/>
              <a:gd name="connsiteX2" fmla="*/ 9583616 w 12227169"/>
              <a:gd name="connsiteY2" fmla="*/ 3270996 h 6401058"/>
              <a:gd name="connsiteX3" fmla="*/ 12227169 w 12227169"/>
              <a:gd name="connsiteY3" fmla="*/ 4730520 h 6401058"/>
              <a:gd name="connsiteX4" fmla="*/ 12209585 w 12227169"/>
              <a:gd name="connsiteY4" fmla="*/ 6401058 h 6401058"/>
              <a:gd name="connsiteX5" fmla="*/ 17585 w 12227169"/>
              <a:gd name="connsiteY5" fmla="*/ 6401058 h 6401058"/>
              <a:gd name="connsiteX6" fmla="*/ 0 w 12227169"/>
              <a:gd name="connsiteY6" fmla="*/ 258 h 6401058"/>
              <a:gd name="connsiteX0" fmla="*/ 0 w 12227169"/>
              <a:gd name="connsiteY0" fmla="*/ 560 h 6401360"/>
              <a:gd name="connsiteX1" fmla="*/ 3147647 w 12227169"/>
              <a:gd name="connsiteY1" fmla="*/ 1530423 h 6401360"/>
              <a:gd name="connsiteX2" fmla="*/ 9583616 w 12227169"/>
              <a:gd name="connsiteY2" fmla="*/ 3271298 h 6401360"/>
              <a:gd name="connsiteX3" fmla="*/ 12227169 w 12227169"/>
              <a:gd name="connsiteY3" fmla="*/ 4730822 h 6401360"/>
              <a:gd name="connsiteX4" fmla="*/ 12209585 w 12227169"/>
              <a:gd name="connsiteY4" fmla="*/ 6401360 h 6401360"/>
              <a:gd name="connsiteX5" fmla="*/ 17585 w 12227169"/>
              <a:gd name="connsiteY5" fmla="*/ 6401360 h 6401360"/>
              <a:gd name="connsiteX6" fmla="*/ 0 w 12227169"/>
              <a:gd name="connsiteY6" fmla="*/ 560 h 6401360"/>
              <a:gd name="connsiteX0" fmla="*/ 0 w 12227169"/>
              <a:gd name="connsiteY0" fmla="*/ 560 h 6401360"/>
              <a:gd name="connsiteX1" fmla="*/ 3147647 w 12227169"/>
              <a:gd name="connsiteY1" fmla="*/ 1530423 h 6401360"/>
              <a:gd name="connsiteX2" fmla="*/ 9653955 w 12227169"/>
              <a:gd name="connsiteY2" fmla="*/ 3570236 h 6401360"/>
              <a:gd name="connsiteX3" fmla="*/ 12227169 w 12227169"/>
              <a:gd name="connsiteY3" fmla="*/ 4730822 h 6401360"/>
              <a:gd name="connsiteX4" fmla="*/ 12209585 w 12227169"/>
              <a:gd name="connsiteY4" fmla="*/ 6401360 h 6401360"/>
              <a:gd name="connsiteX5" fmla="*/ 17585 w 12227169"/>
              <a:gd name="connsiteY5" fmla="*/ 6401360 h 6401360"/>
              <a:gd name="connsiteX6" fmla="*/ 0 w 12227169"/>
              <a:gd name="connsiteY6" fmla="*/ 560 h 6401360"/>
              <a:gd name="connsiteX0" fmla="*/ 0 w 12227169"/>
              <a:gd name="connsiteY0" fmla="*/ 472 h 6401272"/>
              <a:gd name="connsiteX1" fmla="*/ 3147647 w 12227169"/>
              <a:gd name="connsiteY1" fmla="*/ 1530335 h 6401272"/>
              <a:gd name="connsiteX2" fmla="*/ 9653955 w 12227169"/>
              <a:gd name="connsiteY2" fmla="*/ 3570148 h 6401272"/>
              <a:gd name="connsiteX3" fmla="*/ 12227169 w 12227169"/>
              <a:gd name="connsiteY3" fmla="*/ 4730734 h 6401272"/>
              <a:gd name="connsiteX4" fmla="*/ 12209585 w 12227169"/>
              <a:gd name="connsiteY4" fmla="*/ 6401272 h 6401272"/>
              <a:gd name="connsiteX5" fmla="*/ 17585 w 12227169"/>
              <a:gd name="connsiteY5" fmla="*/ 6401272 h 6401272"/>
              <a:gd name="connsiteX6" fmla="*/ 0 w 12227169"/>
              <a:gd name="connsiteY6" fmla="*/ 472 h 640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27169" h="6401272">
                <a:moveTo>
                  <a:pt x="0" y="472"/>
                </a:moveTo>
                <a:cubicBezTo>
                  <a:pt x="709247" y="-22974"/>
                  <a:pt x="2157047" y="832812"/>
                  <a:pt x="3147647" y="1530335"/>
                </a:cubicBezTo>
                <a:cubicBezTo>
                  <a:pt x="5369171" y="3025027"/>
                  <a:pt x="8058639" y="3417748"/>
                  <a:pt x="9653955" y="3570148"/>
                </a:cubicBezTo>
                <a:cubicBezTo>
                  <a:pt x="11249270" y="3898395"/>
                  <a:pt x="11991731" y="3962873"/>
                  <a:pt x="12227169" y="4730734"/>
                </a:cubicBezTo>
                <a:lnTo>
                  <a:pt x="12209585" y="6401272"/>
                </a:lnTo>
                <a:lnTo>
                  <a:pt x="17585" y="6401272"/>
                </a:lnTo>
                <a:cubicBezTo>
                  <a:pt x="11723" y="4267672"/>
                  <a:pt x="5862" y="2134072"/>
                  <a:pt x="0" y="472"/>
                </a:cubicBezTo>
                <a:close/>
              </a:path>
            </a:pathLst>
          </a:custGeom>
          <a:gradFill>
            <a:gsLst>
              <a:gs pos="63000">
                <a:srgbClr val="8C7E80"/>
              </a:gs>
              <a:gs pos="100000">
                <a:srgbClr val="4B4B4B"/>
              </a:gs>
              <a:gs pos="0">
                <a:srgbClr val="F6D2D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dirty="0">
              <a:solidFill>
                <a:srgbClr val="005C4F"/>
              </a:solidFill>
              <a:latin typeface="#9Slide03 Oswald" panose="00000500000000000000" pitchFamily="2" charset="0"/>
            </a:endParaRPr>
          </a:p>
        </p:txBody>
      </p:sp>
      <p:sp>
        <p:nvSpPr>
          <p:cNvPr id="7" name="Rectangle: Rounded Corners 6">
            <a:extLst>
              <a:ext uri="{FF2B5EF4-FFF2-40B4-BE49-F238E27FC236}">
                <a16:creationId xmlns:a16="http://schemas.microsoft.com/office/drawing/2014/main" id="{C91C0C12-D4F3-41E6-8BDD-B8E13A9F66D5}"/>
              </a:ext>
            </a:extLst>
          </p:cNvPr>
          <p:cNvSpPr>
            <a:spLocks noGrp="1" noRot="1" noMove="1" noResize="1" noEditPoints="1" noAdjustHandles="1" noChangeArrowheads="1" noChangeShapeType="1"/>
          </p:cNvSpPr>
          <p:nvPr/>
        </p:nvSpPr>
        <p:spPr>
          <a:xfrm>
            <a:off x="-188240" y="-247472"/>
            <a:ext cx="12380240" cy="7882711"/>
          </a:xfrm>
          <a:prstGeom prst="roundRect">
            <a:avLst>
              <a:gd name="adj" fmla="val 0"/>
            </a:avLst>
          </a:prstGeom>
          <a:blipFill>
            <a:blip r:embed="rId2">
              <a:alphaModFix/>
            </a:blip>
            <a:stretch>
              <a:fillRect/>
            </a:stretch>
          </a:blip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rgbClr val="005C4F"/>
              </a:solidFill>
              <a:latin typeface="#9Slide03 Oswald" panose="00000500000000000000" pitchFamily="2" charset="0"/>
            </a:endParaRPr>
          </a:p>
        </p:txBody>
      </p:sp>
      <p:grpSp>
        <p:nvGrpSpPr>
          <p:cNvPr id="9" name="Group 8">
            <a:extLst>
              <a:ext uri="{FF2B5EF4-FFF2-40B4-BE49-F238E27FC236}">
                <a16:creationId xmlns:a16="http://schemas.microsoft.com/office/drawing/2014/main" id="{93A1707C-692F-49DB-A85F-84BBC96C1680}"/>
              </a:ext>
            </a:extLst>
          </p:cNvPr>
          <p:cNvGrpSpPr/>
          <p:nvPr/>
        </p:nvGrpSpPr>
        <p:grpSpPr>
          <a:xfrm>
            <a:off x="2291272" y="7442485"/>
            <a:ext cx="7200001" cy="6201632"/>
            <a:chOff x="2387801" y="391288"/>
            <a:chExt cx="7200001" cy="6201632"/>
          </a:xfrm>
        </p:grpSpPr>
        <p:sp>
          <p:nvSpPr>
            <p:cNvPr id="2" name="Rectangle 1">
              <a:extLst>
                <a:ext uri="{FF2B5EF4-FFF2-40B4-BE49-F238E27FC236}">
                  <a16:creationId xmlns:a16="http://schemas.microsoft.com/office/drawing/2014/main" id="{359A19E3-1C3F-4BC9-A39A-13C1CA14F2E8}"/>
                </a:ext>
              </a:extLst>
            </p:cNvPr>
            <p:cNvSpPr/>
            <p:nvPr/>
          </p:nvSpPr>
          <p:spPr>
            <a:xfrm>
              <a:off x="2387802" y="2979473"/>
              <a:ext cx="7200000" cy="3600000"/>
            </a:xfrm>
            <a:prstGeom prst="rect">
              <a:avLst/>
            </a:prstGeom>
            <a:solidFill>
              <a:schemeClr val="tx1">
                <a:lumMod val="65000"/>
                <a:lumOff val="3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rgbClr val="005C4F"/>
                </a:solidFill>
                <a:latin typeface="#9Slide03 Oswald" panose="00000500000000000000" pitchFamily="2" charset="0"/>
              </a:endParaRPr>
            </a:p>
          </p:txBody>
        </p:sp>
        <p:sp>
          <p:nvSpPr>
            <p:cNvPr id="13" name="Flowchart: Extract 4">
              <a:extLst>
                <a:ext uri="{FF2B5EF4-FFF2-40B4-BE49-F238E27FC236}">
                  <a16:creationId xmlns:a16="http://schemas.microsoft.com/office/drawing/2014/main" id="{11DFCC9B-CF2A-4779-914C-28698CC931F6}"/>
                </a:ext>
              </a:extLst>
            </p:cNvPr>
            <p:cNvSpPr/>
            <p:nvPr/>
          </p:nvSpPr>
          <p:spPr>
            <a:xfrm>
              <a:off x="2391188" y="391288"/>
              <a:ext cx="7196613" cy="2601631"/>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0051 h 10051"/>
                <a:gd name="connsiteX1" fmla="*/ 5203 w 10000"/>
                <a:gd name="connsiteY1" fmla="*/ 0 h 10051"/>
                <a:gd name="connsiteX2" fmla="*/ 10000 w 10000"/>
                <a:gd name="connsiteY2" fmla="*/ 10051 h 10051"/>
                <a:gd name="connsiteX3" fmla="*/ 0 w 10000"/>
                <a:gd name="connsiteY3" fmla="*/ 10051 h 10051"/>
                <a:gd name="connsiteX0" fmla="*/ 0 w 10000"/>
                <a:gd name="connsiteY0" fmla="*/ 10051 h 10051"/>
                <a:gd name="connsiteX1" fmla="*/ 5166 w 10000"/>
                <a:gd name="connsiteY1" fmla="*/ 0 h 10051"/>
                <a:gd name="connsiteX2" fmla="*/ 10000 w 10000"/>
                <a:gd name="connsiteY2" fmla="*/ 10051 h 10051"/>
                <a:gd name="connsiteX3" fmla="*/ 0 w 10000"/>
                <a:gd name="connsiteY3" fmla="*/ 10051 h 10051"/>
              </a:gdLst>
              <a:ahLst/>
              <a:cxnLst>
                <a:cxn ang="0">
                  <a:pos x="connsiteX0" y="connsiteY0"/>
                </a:cxn>
                <a:cxn ang="0">
                  <a:pos x="connsiteX1" y="connsiteY1"/>
                </a:cxn>
                <a:cxn ang="0">
                  <a:pos x="connsiteX2" y="connsiteY2"/>
                </a:cxn>
                <a:cxn ang="0">
                  <a:pos x="connsiteX3" y="connsiteY3"/>
                </a:cxn>
              </a:cxnLst>
              <a:rect l="l" t="t" r="r" b="b"/>
              <a:pathLst>
                <a:path w="10000" h="10051">
                  <a:moveTo>
                    <a:pt x="0" y="10051"/>
                  </a:moveTo>
                  <a:lnTo>
                    <a:pt x="5166" y="0"/>
                  </a:lnTo>
                  <a:lnTo>
                    <a:pt x="10000" y="10051"/>
                  </a:lnTo>
                  <a:lnTo>
                    <a:pt x="0" y="10051"/>
                  </a:lnTo>
                  <a:close/>
                </a:path>
              </a:pathLst>
            </a:custGeom>
            <a:solidFill>
              <a:schemeClr val="tx1">
                <a:lumMod val="65000"/>
                <a:lumOff val="3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rgbClr val="005C4F"/>
                </a:solidFill>
                <a:latin typeface="#9Slide03 Oswald" panose="00000500000000000000" pitchFamily="2" charset="0"/>
              </a:endParaRPr>
            </a:p>
          </p:txBody>
        </p:sp>
        <p:grpSp>
          <p:nvGrpSpPr>
            <p:cNvPr id="6" name="Group 5">
              <a:extLst>
                <a:ext uri="{FF2B5EF4-FFF2-40B4-BE49-F238E27FC236}">
                  <a16:creationId xmlns:a16="http://schemas.microsoft.com/office/drawing/2014/main" id="{B61F1534-CDE8-4300-A5EE-2DAABA675488}"/>
                </a:ext>
              </a:extLst>
            </p:cNvPr>
            <p:cNvGrpSpPr/>
            <p:nvPr/>
          </p:nvGrpSpPr>
          <p:grpSpPr>
            <a:xfrm>
              <a:off x="2387801" y="2992919"/>
              <a:ext cx="7200000" cy="3600001"/>
              <a:chOff x="2372998" y="1262648"/>
              <a:chExt cx="7200000" cy="3600001"/>
            </a:xfrm>
            <a:solidFill>
              <a:schemeClr val="bg1">
                <a:lumMod val="65000"/>
              </a:schemeClr>
            </a:solidFill>
          </p:grpSpPr>
          <p:sp>
            <p:nvSpPr>
              <p:cNvPr id="3" name="Flowchart: Extract 2">
                <a:extLst>
                  <a:ext uri="{FF2B5EF4-FFF2-40B4-BE49-F238E27FC236}">
                    <a16:creationId xmlns:a16="http://schemas.microsoft.com/office/drawing/2014/main" id="{04ADEC33-7825-4AB2-8693-F446BA60351D}"/>
                  </a:ext>
                </a:extLst>
              </p:cNvPr>
              <p:cNvSpPr/>
              <p:nvPr/>
            </p:nvSpPr>
            <p:spPr>
              <a:xfrm rot="5400000" flipH="1">
                <a:off x="2429995" y="1205651"/>
                <a:ext cx="3596613" cy="3710608"/>
              </a:xfrm>
              <a:prstGeom prst="flowChartExtra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rgbClr val="005C4F"/>
                  </a:solidFill>
                  <a:latin typeface="#9Slide03 Oswald" panose="00000500000000000000" pitchFamily="2" charset="0"/>
                </a:endParaRPr>
              </a:p>
            </p:txBody>
          </p:sp>
          <p:sp>
            <p:nvSpPr>
              <p:cNvPr id="4" name="Flowchart: Extract 3">
                <a:extLst>
                  <a:ext uri="{FF2B5EF4-FFF2-40B4-BE49-F238E27FC236}">
                    <a16:creationId xmlns:a16="http://schemas.microsoft.com/office/drawing/2014/main" id="{6ED5D120-54BF-44AC-93C1-FA8046985F09}"/>
                  </a:ext>
                </a:extLst>
              </p:cNvPr>
              <p:cNvSpPr/>
              <p:nvPr/>
            </p:nvSpPr>
            <p:spPr>
              <a:xfrm rot="16200000">
                <a:off x="6029996" y="1319647"/>
                <a:ext cx="3596613" cy="3489391"/>
              </a:xfrm>
              <a:prstGeom prst="flowChartExtra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rgbClr val="005C4F"/>
                  </a:solidFill>
                  <a:latin typeface="#9Slide03 Oswald" panose="00000500000000000000" pitchFamily="2" charset="0"/>
                </a:endParaRPr>
              </a:p>
            </p:txBody>
          </p:sp>
          <p:sp>
            <p:nvSpPr>
              <p:cNvPr id="5" name="Flowchart: Extract 4">
                <a:extLst>
                  <a:ext uri="{FF2B5EF4-FFF2-40B4-BE49-F238E27FC236}">
                    <a16:creationId xmlns:a16="http://schemas.microsoft.com/office/drawing/2014/main" id="{5374791D-0B0F-4D81-8FC6-25C5CD811EE7}"/>
                  </a:ext>
                </a:extLst>
              </p:cNvPr>
              <p:cNvSpPr/>
              <p:nvPr/>
            </p:nvSpPr>
            <p:spPr>
              <a:xfrm>
                <a:off x="2376384" y="2257630"/>
                <a:ext cx="7196613" cy="2601631"/>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0051 h 10051"/>
                  <a:gd name="connsiteX1" fmla="*/ 5203 w 10000"/>
                  <a:gd name="connsiteY1" fmla="*/ 0 h 10051"/>
                  <a:gd name="connsiteX2" fmla="*/ 10000 w 10000"/>
                  <a:gd name="connsiteY2" fmla="*/ 10051 h 10051"/>
                  <a:gd name="connsiteX3" fmla="*/ 0 w 10000"/>
                  <a:gd name="connsiteY3" fmla="*/ 10051 h 10051"/>
                  <a:gd name="connsiteX0" fmla="*/ 0 w 10000"/>
                  <a:gd name="connsiteY0" fmla="*/ 10051 h 10051"/>
                  <a:gd name="connsiteX1" fmla="*/ 5166 w 10000"/>
                  <a:gd name="connsiteY1" fmla="*/ 0 h 10051"/>
                  <a:gd name="connsiteX2" fmla="*/ 10000 w 10000"/>
                  <a:gd name="connsiteY2" fmla="*/ 10051 h 10051"/>
                  <a:gd name="connsiteX3" fmla="*/ 0 w 10000"/>
                  <a:gd name="connsiteY3" fmla="*/ 10051 h 10051"/>
                </a:gdLst>
                <a:ahLst/>
                <a:cxnLst>
                  <a:cxn ang="0">
                    <a:pos x="connsiteX0" y="connsiteY0"/>
                  </a:cxn>
                  <a:cxn ang="0">
                    <a:pos x="connsiteX1" y="connsiteY1"/>
                  </a:cxn>
                  <a:cxn ang="0">
                    <a:pos x="connsiteX2" y="connsiteY2"/>
                  </a:cxn>
                  <a:cxn ang="0">
                    <a:pos x="connsiteX3" y="connsiteY3"/>
                  </a:cxn>
                </a:cxnLst>
                <a:rect l="l" t="t" r="r" b="b"/>
                <a:pathLst>
                  <a:path w="10000" h="10051">
                    <a:moveTo>
                      <a:pt x="0" y="10051"/>
                    </a:moveTo>
                    <a:lnTo>
                      <a:pt x="5166" y="0"/>
                    </a:lnTo>
                    <a:lnTo>
                      <a:pt x="10000" y="10051"/>
                    </a:lnTo>
                    <a:lnTo>
                      <a:pt x="0" y="10051"/>
                    </a:ln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rgbClr val="005C4F"/>
                  </a:solidFill>
                  <a:latin typeface="#9Slide03 Oswald" panose="00000500000000000000" pitchFamily="2" charset="0"/>
                </a:endParaRPr>
              </a:p>
            </p:txBody>
          </p:sp>
        </p:grpSp>
      </p:grpSp>
      <p:sp>
        <p:nvSpPr>
          <p:cNvPr id="55" name="cau hoi">
            <a:extLst>
              <a:ext uri="{FF2B5EF4-FFF2-40B4-BE49-F238E27FC236}">
                <a16:creationId xmlns:a16="http://schemas.microsoft.com/office/drawing/2014/main" id="{CDC05105-01E8-C241-09C6-F2760869501C}"/>
              </a:ext>
            </a:extLst>
          </p:cNvPr>
          <p:cNvSpPr txBox="1"/>
          <p:nvPr/>
        </p:nvSpPr>
        <p:spPr>
          <a:xfrm>
            <a:off x="2063353" y="1124173"/>
            <a:ext cx="7710568" cy="3902992"/>
          </a:xfrm>
          <a:prstGeom prst="rect">
            <a:avLst/>
          </a:prstGeom>
          <a:noFill/>
        </p:spPr>
        <p:txBody>
          <a:bodyPr vert="horz" wrap="square" rtlCol="0">
            <a:spAutoFit/>
          </a:bodyPr>
          <a:lstStyle/>
          <a:p>
            <a:pPr algn="ctr">
              <a:lnSpc>
                <a:spcPct val="107000"/>
              </a:lnSpc>
              <a:spcAft>
                <a:spcPts val="800"/>
              </a:spcAft>
            </a:pPr>
            <a:r>
              <a:rPr lang="en-US" sz="3200">
                <a:latin typeface="#9Slide07 Staccato " panose="02040603050506020204" pitchFamily="18" charset="0"/>
              </a:rPr>
              <a:t>Tác giả Nguyễn Tuân không dùng hình ảnh nào để miêu tả về viên quản ngục trong tác phẩm chữ người tử tù:</a:t>
            </a:r>
          </a:p>
          <a:p>
            <a:pPr algn="ctr">
              <a:lnSpc>
                <a:spcPct val="107000"/>
              </a:lnSpc>
              <a:spcAft>
                <a:spcPts val="800"/>
              </a:spcAft>
            </a:pPr>
            <a:endParaRPr lang="en-US" sz="4000">
              <a:latin typeface="#9Slide07 Staccato " panose="02040603050506020204" pitchFamily="18" charset="0"/>
            </a:endParaRPr>
          </a:p>
          <a:p>
            <a:pPr algn="ctr">
              <a:lnSpc>
                <a:spcPct val="107000"/>
              </a:lnSpc>
              <a:spcAft>
                <a:spcPts val="800"/>
              </a:spcAft>
            </a:pPr>
            <a:endParaRPr lang="en-US" sz="4000">
              <a:latin typeface="#9Slide07 Staccato " panose="02040603050506020204" pitchFamily="18" charset="0"/>
            </a:endParaRPr>
          </a:p>
          <a:p>
            <a:pPr marL="0" marR="0" algn="ctr">
              <a:lnSpc>
                <a:spcPct val="107000"/>
              </a:lnSpc>
              <a:spcBef>
                <a:spcPts val="0"/>
              </a:spcBef>
              <a:spcAft>
                <a:spcPts val="800"/>
              </a:spcAft>
            </a:pPr>
            <a:endParaRPr lang="en-US" sz="4000">
              <a:latin typeface="#9Slide07 Staccato " panose="02040603050506020204" pitchFamily="18" charset="0"/>
            </a:endParaRPr>
          </a:p>
        </p:txBody>
      </p:sp>
      <p:sp>
        <p:nvSpPr>
          <p:cNvPr id="10" name="CHAM TRON 2">
            <a:extLst>
              <a:ext uri="{FF2B5EF4-FFF2-40B4-BE49-F238E27FC236}">
                <a16:creationId xmlns:a16="http://schemas.microsoft.com/office/drawing/2014/main" id="{7BB11BF9-8C27-A1A1-C2EC-AD39B3BF2FA1}"/>
              </a:ext>
            </a:extLst>
          </p:cNvPr>
          <p:cNvSpPr/>
          <p:nvPr/>
        </p:nvSpPr>
        <p:spPr>
          <a:xfrm>
            <a:off x="8337673" y="406910"/>
            <a:ext cx="360000" cy="360000"/>
          </a:xfrm>
          <a:prstGeom prst="flowChartConnector">
            <a:avLst/>
          </a:prstGeom>
          <a:solidFill>
            <a:srgbClr val="7C9B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5C4F"/>
              </a:solidFill>
              <a:latin typeface="#9Slide03 Oswald" panose="00000500000000000000" pitchFamily="2" charset="0"/>
            </a:endParaRPr>
          </a:p>
        </p:txBody>
      </p:sp>
      <p:sp>
        <p:nvSpPr>
          <p:cNvPr id="11" name="DAP AN DUNG">
            <a:extLst>
              <a:ext uri="{FF2B5EF4-FFF2-40B4-BE49-F238E27FC236}">
                <a16:creationId xmlns:a16="http://schemas.microsoft.com/office/drawing/2014/main" id="{962A2A8B-E77D-32C0-DF92-7E66EC03E611}"/>
              </a:ext>
            </a:extLst>
          </p:cNvPr>
          <p:cNvSpPr/>
          <p:nvPr/>
        </p:nvSpPr>
        <p:spPr>
          <a:xfrm>
            <a:off x="8803136" y="406910"/>
            <a:ext cx="360000" cy="360000"/>
          </a:xfrm>
          <a:prstGeom prst="flowChartConnector">
            <a:avLst/>
          </a:prstGeom>
          <a:solidFill>
            <a:srgbClr val="446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5C4F"/>
              </a:solidFill>
              <a:latin typeface="#9Slide03 Oswald" panose="00000500000000000000" pitchFamily="2" charset="0"/>
            </a:endParaRPr>
          </a:p>
        </p:txBody>
      </p:sp>
      <p:sp>
        <p:nvSpPr>
          <p:cNvPr id="12" name="CHAM TRON">
            <a:extLst>
              <a:ext uri="{FF2B5EF4-FFF2-40B4-BE49-F238E27FC236}">
                <a16:creationId xmlns:a16="http://schemas.microsoft.com/office/drawing/2014/main" id="{2AC417BF-1CC2-9627-AE7A-5BE48F75A257}"/>
              </a:ext>
            </a:extLst>
          </p:cNvPr>
          <p:cNvSpPr/>
          <p:nvPr/>
        </p:nvSpPr>
        <p:spPr>
          <a:xfrm>
            <a:off x="7872209" y="406910"/>
            <a:ext cx="360000" cy="360000"/>
          </a:xfrm>
          <a:prstGeom prst="flowChartConnector">
            <a:avLst/>
          </a:prstGeom>
          <a:solidFill>
            <a:srgbClr val="C6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5C4F"/>
              </a:solidFill>
              <a:latin typeface="#9Slide03 Oswald" panose="00000500000000000000" pitchFamily="2" charset="0"/>
            </a:endParaRPr>
          </a:p>
        </p:txBody>
      </p:sp>
      <p:sp>
        <p:nvSpPr>
          <p:cNvPr id="119" name="CHAM TRON 2">
            <a:extLst>
              <a:ext uri="{FF2B5EF4-FFF2-40B4-BE49-F238E27FC236}">
                <a16:creationId xmlns:a16="http://schemas.microsoft.com/office/drawing/2014/main" id="{0884ECA9-C0E5-99C4-FA89-B10CAECDE681}"/>
              </a:ext>
            </a:extLst>
          </p:cNvPr>
          <p:cNvSpPr/>
          <p:nvPr/>
        </p:nvSpPr>
        <p:spPr>
          <a:xfrm>
            <a:off x="8337673" y="406909"/>
            <a:ext cx="360000" cy="360000"/>
          </a:xfrm>
          <a:prstGeom prst="flowChartConnector">
            <a:avLst/>
          </a:prstGeom>
          <a:solidFill>
            <a:srgbClr val="7C9B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5C4F"/>
              </a:solidFill>
              <a:latin typeface="#9Slide03 Oswald" panose="00000500000000000000" pitchFamily="2" charset="0"/>
            </a:endParaRPr>
          </a:p>
        </p:txBody>
      </p:sp>
      <p:sp>
        <p:nvSpPr>
          <p:cNvPr id="120" name="DAP AN DUNG">
            <a:extLst>
              <a:ext uri="{FF2B5EF4-FFF2-40B4-BE49-F238E27FC236}">
                <a16:creationId xmlns:a16="http://schemas.microsoft.com/office/drawing/2014/main" id="{E0602893-450E-536F-AB41-5D6056F38800}"/>
              </a:ext>
            </a:extLst>
          </p:cNvPr>
          <p:cNvSpPr/>
          <p:nvPr/>
        </p:nvSpPr>
        <p:spPr>
          <a:xfrm>
            <a:off x="8803136" y="406909"/>
            <a:ext cx="360000" cy="360000"/>
          </a:xfrm>
          <a:prstGeom prst="flowChartConnector">
            <a:avLst/>
          </a:prstGeom>
          <a:solidFill>
            <a:srgbClr val="446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5C4F"/>
              </a:solidFill>
              <a:latin typeface="#9Slide03 Oswald" panose="00000500000000000000" pitchFamily="2" charset="0"/>
            </a:endParaRPr>
          </a:p>
        </p:txBody>
      </p:sp>
      <p:sp>
        <p:nvSpPr>
          <p:cNvPr id="121" name="CHAM TRON">
            <a:extLst>
              <a:ext uri="{FF2B5EF4-FFF2-40B4-BE49-F238E27FC236}">
                <a16:creationId xmlns:a16="http://schemas.microsoft.com/office/drawing/2014/main" id="{9D7E054D-F8D8-8024-3C74-79C2699D6507}"/>
              </a:ext>
            </a:extLst>
          </p:cNvPr>
          <p:cNvSpPr/>
          <p:nvPr/>
        </p:nvSpPr>
        <p:spPr>
          <a:xfrm>
            <a:off x="7872209" y="406909"/>
            <a:ext cx="360000" cy="360000"/>
          </a:xfrm>
          <a:prstGeom prst="flowChartConnector">
            <a:avLst/>
          </a:prstGeom>
          <a:solidFill>
            <a:srgbClr val="C6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5C4F"/>
              </a:solidFill>
              <a:latin typeface="#9Slide03 Oswald" panose="00000500000000000000" pitchFamily="2" charset="0"/>
            </a:endParaRPr>
          </a:p>
        </p:txBody>
      </p:sp>
      <p:sp>
        <p:nvSpPr>
          <p:cNvPr id="51" name="A">
            <a:extLst>
              <a:ext uri="{FF2B5EF4-FFF2-40B4-BE49-F238E27FC236}">
                <a16:creationId xmlns:a16="http://schemas.microsoft.com/office/drawing/2014/main" id="{1B73C776-8DED-FAFD-D125-74933B74C604}"/>
              </a:ext>
            </a:extLst>
          </p:cNvPr>
          <p:cNvSpPr/>
          <p:nvPr/>
        </p:nvSpPr>
        <p:spPr>
          <a:xfrm>
            <a:off x="2174241" y="2428807"/>
            <a:ext cx="7777356" cy="1221435"/>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AutoNum type="alphaUcPeriod"/>
            </a:pPr>
            <a:r>
              <a:rPr lang="en-US" b="1"/>
              <a:t>“Người có tâm điền tốt và thẳng thắn lại phải ăn</a:t>
            </a:r>
          </a:p>
          <a:p>
            <a:pPr algn="ctr"/>
            <a:r>
              <a:rPr lang="en-US" b="1"/>
              <a:t> đời ở kiếp với lũ quay quắt” </a:t>
            </a:r>
          </a:p>
        </p:txBody>
      </p:sp>
      <p:sp>
        <p:nvSpPr>
          <p:cNvPr id="52" name="B">
            <a:extLst>
              <a:ext uri="{FF2B5EF4-FFF2-40B4-BE49-F238E27FC236}">
                <a16:creationId xmlns:a16="http://schemas.microsoft.com/office/drawing/2014/main" id="{E62EB820-E643-95CC-1632-697F46DB2F14}"/>
              </a:ext>
            </a:extLst>
          </p:cNvPr>
          <p:cNvSpPr/>
          <p:nvPr/>
        </p:nvSpPr>
        <p:spPr>
          <a:xfrm>
            <a:off x="2634566" y="3245705"/>
            <a:ext cx="6856705" cy="1221435"/>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B. “Một thanh âm trong trẻo chen vào giữa một </a:t>
            </a:r>
          </a:p>
          <a:p>
            <a:pPr algn="ctr"/>
            <a:r>
              <a:rPr lang="en-US" b="1"/>
              <a:t>bản đàn mà nhạc luật đều hỗn loạn xô bồ</a:t>
            </a:r>
          </a:p>
        </p:txBody>
      </p:sp>
      <p:sp>
        <p:nvSpPr>
          <p:cNvPr id="53" name="C">
            <a:extLst>
              <a:ext uri="{FF2B5EF4-FFF2-40B4-BE49-F238E27FC236}">
                <a16:creationId xmlns:a16="http://schemas.microsoft.com/office/drawing/2014/main" id="{44E328AC-6E1D-7CA0-2672-B7B74FA473A3}"/>
              </a:ext>
            </a:extLst>
          </p:cNvPr>
          <p:cNvSpPr/>
          <p:nvPr/>
        </p:nvSpPr>
        <p:spPr>
          <a:xfrm>
            <a:off x="2634566" y="4062603"/>
            <a:ext cx="6856705" cy="1221435"/>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C. “Một đóa sen thơm tinh khiết bị ném vào </a:t>
            </a:r>
          </a:p>
          <a:p>
            <a:pPr algn="ctr"/>
            <a:r>
              <a:rPr lang="en-US" b="1"/>
              <a:t>giữa hôi hám bùn nhơ” </a:t>
            </a:r>
          </a:p>
        </p:txBody>
      </p:sp>
      <p:sp>
        <p:nvSpPr>
          <p:cNvPr id="56" name="D">
            <a:extLst>
              <a:ext uri="{FF2B5EF4-FFF2-40B4-BE49-F238E27FC236}">
                <a16:creationId xmlns:a16="http://schemas.microsoft.com/office/drawing/2014/main" id="{57D1E514-8B65-2487-FB56-3007EBC3BEF3}"/>
              </a:ext>
            </a:extLst>
          </p:cNvPr>
          <p:cNvSpPr/>
          <p:nvPr/>
        </p:nvSpPr>
        <p:spPr>
          <a:xfrm>
            <a:off x="2634566" y="4879501"/>
            <a:ext cx="6856705" cy="1221435"/>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D. “Cái thuần khiết bị đày vào giữa đống cặn bã”</a:t>
            </a:r>
          </a:p>
        </p:txBody>
      </p:sp>
      <p:sp>
        <p:nvSpPr>
          <p:cNvPr id="54" name="NEN1">
            <a:hlinkClick r:id="rId4" action="ppaction://hlinksldjump"/>
            <a:extLst>
              <a:ext uri="{FF2B5EF4-FFF2-40B4-BE49-F238E27FC236}">
                <a16:creationId xmlns:a16="http://schemas.microsoft.com/office/drawing/2014/main" id="{1D41C0AB-6CDA-2C84-E84B-CDF7ADC245FB}"/>
              </a:ext>
            </a:extLst>
          </p:cNvPr>
          <p:cNvSpPr/>
          <p:nvPr/>
        </p:nvSpPr>
        <p:spPr>
          <a:xfrm rot="5400000" flipH="1" flipV="1">
            <a:off x="11435493" y="5842780"/>
            <a:ext cx="782500" cy="730514"/>
          </a:xfrm>
          <a:prstGeom prst="rtTriangle">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005C4F"/>
              </a:solidFill>
              <a:latin typeface="#9Slide03 Oswald" panose="00000500000000000000" pitchFamily="2" charset="0"/>
              <a:cs typeface="+mn-ea"/>
              <a:sym typeface="+mn-lt"/>
            </a:endParaRPr>
          </a:p>
        </p:txBody>
      </p:sp>
    </p:spTree>
    <p:extLst>
      <p:ext uri="{BB962C8B-B14F-4D97-AF65-F5344CB8AC3E}">
        <p14:creationId xmlns:p14="http://schemas.microsoft.com/office/powerpoint/2010/main" val="3903962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repeatCount="indefinite" fill="hold" grpId="0" nodeType="withEffect">
                                  <p:stCondLst>
                                    <p:cond delay="0"/>
                                  </p:stCondLst>
                                  <p:childTnLst>
                                    <p:animEffect transition="out" filter="fade">
                                      <p:cBhvr>
                                        <p:cTn id="6" dur="1250"/>
                                        <p:tgtEl>
                                          <p:spTgt spid="121"/>
                                        </p:tgtEl>
                                      </p:cBhvr>
                                    </p:animEffect>
                                    <p:set>
                                      <p:cBhvr>
                                        <p:cTn id="7" dur="1" fill="hold">
                                          <p:stCondLst>
                                            <p:cond delay="1249"/>
                                          </p:stCondLst>
                                        </p:cTn>
                                        <p:tgtEl>
                                          <p:spTgt spid="121"/>
                                        </p:tgtEl>
                                        <p:attrNameLst>
                                          <p:attrName>style.visibility</p:attrName>
                                        </p:attrNameLst>
                                      </p:cBhvr>
                                      <p:to>
                                        <p:strVal val="hidden"/>
                                      </p:to>
                                    </p:set>
                                  </p:childTnLst>
                                </p:cTn>
                              </p:par>
                              <p:par>
                                <p:cTn id="8" presetID="6" presetClass="emph" presetSubtype="0" repeatCount="indefinite" decel="100000" fill="hold" grpId="1" nodeType="withEffect">
                                  <p:stCondLst>
                                    <p:cond delay="0"/>
                                  </p:stCondLst>
                                  <p:childTnLst>
                                    <p:animScale>
                                      <p:cBhvr>
                                        <p:cTn id="9" dur="1250" fill="hold"/>
                                        <p:tgtEl>
                                          <p:spTgt spid="121"/>
                                        </p:tgtEl>
                                      </p:cBhvr>
                                      <p:by x="130000" y="130000"/>
                                    </p:animScale>
                                  </p:childTnLst>
                                </p:cTn>
                              </p:par>
                              <p:par>
                                <p:cTn id="10" presetID="10" presetClass="exit" presetSubtype="0" repeatCount="indefinite" fill="hold" grpId="0" nodeType="withEffect">
                                  <p:stCondLst>
                                    <p:cond delay="0"/>
                                  </p:stCondLst>
                                  <p:childTnLst>
                                    <p:animEffect transition="out" filter="fade">
                                      <p:cBhvr>
                                        <p:cTn id="11" dur="1250"/>
                                        <p:tgtEl>
                                          <p:spTgt spid="119"/>
                                        </p:tgtEl>
                                      </p:cBhvr>
                                    </p:animEffect>
                                    <p:set>
                                      <p:cBhvr>
                                        <p:cTn id="12" dur="1" fill="hold">
                                          <p:stCondLst>
                                            <p:cond delay="1249"/>
                                          </p:stCondLst>
                                        </p:cTn>
                                        <p:tgtEl>
                                          <p:spTgt spid="119"/>
                                        </p:tgtEl>
                                        <p:attrNameLst>
                                          <p:attrName>style.visibility</p:attrName>
                                        </p:attrNameLst>
                                      </p:cBhvr>
                                      <p:to>
                                        <p:strVal val="hidden"/>
                                      </p:to>
                                    </p:set>
                                  </p:childTnLst>
                                </p:cTn>
                              </p:par>
                              <p:par>
                                <p:cTn id="13" presetID="6" presetClass="emph" presetSubtype="0" repeatCount="indefinite" decel="100000" fill="hold" grpId="1" nodeType="withEffect">
                                  <p:stCondLst>
                                    <p:cond delay="0"/>
                                  </p:stCondLst>
                                  <p:childTnLst>
                                    <p:animScale>
                                      <p:cBhvr>
                                        <p:cTn id="14" dur="1250" fill="hold"/>
                                        <p:tgtEl>
                                          <p:spTgt spid="119"/>
                                        </p:tgtEl>
                                      </p:cBhvr>
                                      <p:by x="130000" y="130000"/>
                                    </p:animScale>
                                  </p:childTnLst>
                                </p:cTn>
                              </p:par>
                              <p:par>
                                <p:cTn id="15" presetID="10" presetClass="exit" presetSubtype="0" repeatCount="indefinite" fill="hold" grpId="0" nodeType="withEffect">
                                  <p:stCondLst>
                                    <p:cond delay="0"/>
                                  </p:stCondLst>
                                  <p:childTnLst>
                                    <p:animEffect transition="out" filter="fade">
                                      <p:cBhvr>
                                        <p:cTn id="16" dur="1250"/>
                                        <p:tgtEl>
                                          <p:spTgt spid="120"/>
                                        </p:tgtEl>
                                      </p:cBhvr>
                                    </p:animEffect>
                                    <p:set>
                                      <p:cBhvr>
                                        <p:cTn id="17" dur="1" fill="hold">
                                          <p:stCondLst>
                                            <p:cond delay="1249"/>
                                          </p:stCondLst>
                                        </p:cTn>
                                        <p:tgtEl>
                                          <p:spTgt spid="120"/>
                                        </p:tgtEl>
                                        <p:attrNameLst>
                                          <p:attrName>style.visibility</p:attrName>
                                        </p:attrNameLst>
                                      </p:cBhvr>
                                      <p:to>
                                        <p:strVal val="hidden"/>
                                      </p:to>
                                    </p:set>
                                  </p:childTnLst>
                                </p:cTn>
                              </p:par>
                              <p:par>
                                <p:cTn id="18" presetID="6" presetClass="emph" presetSubtype="0" repeatCount="indefinite" decel="100000" fill="hold" grpId="1" nodeType="withEffect">
                                  <p:stCondLst>
                                    <p:cond delay="0"/>
                                  </p:stCondLst>
                                  <p:childTnLst>
                                    <p:animScale>
                                      <p:cBhvr>
                                        <p:cTn id="19" dur="1250" fill="hold"/>
                                        <p:tgtEl>
                                          <p:spTgt spid="120"/>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1"/>
                    </p:tgtEl>
                  </p:cond>
                </p:stCondLst>
                <p:endSync evt="end" delay="0">
                  <p:rtn val="all"/>
                </p:endSync>
                <p:childTnLst>
                  <p:par>
                    <p:cTn id="21" fill="hold">
                      <p:stCondLst>
                        <p:cond delay="0"/>
                      </p:stCondLst>
                      <p:childTnLst>
                        <p:par>
                          <p:cTn id="22" fill="hold">
                            <p:stCondLst>
                              <p:cond delay="0"/>
                            </p:stCondLst>
                            <p:childTnLst>
                              <p:par>
                                <p:cTn id="23" presetID="3" presetClass="emph" presetSubtype="2" fill="hold" grpId="0" nodeType="clickEffect">
                                  <p:stCondLst>
                                    <p:cond delay="0"/>
                                  </p:stCondLst>
                                  <p:childTnLst>
                                    <p:animClr clrSpc="rgb" dir="cw">
                                      <p:cBhvr override="childStyle">
                                        <p:cTn id="24" dur="2000" fill="hold"/>
                                        <p:tgtEl>
                                          <p:spTgt spid="51"/>
                                        </p:tgtEl>
                                        <p:attrNameLst>
                                          <p:attrName>style.color</p:attrName>
                                        </p:attrNameLst>
                                      </p:cBhvr>
                                      <p:to>
                                        <a:schemeClr val="accent2"/>
                                      </p:to>
                                    </p:animClr>
                                  </p:child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3" presetClass="emph" presetSubtype="2" fill="hold" grpId="0" nodeType="clickEffect">
                                  <p:stCondLst>
                                    <p:cond delay="0"/>
                                  </p:stCondLst>
                                  <p:childTnLst>
                                    <p:animClr clrSpc="rgb" dir="cw">
                                      <p:cBhvr override="childStyle">
                                        <p:cTn id="29" dur="2000" fill="hold"/>
                                        <p:tgtEl>
                                          <p:spTgt spid="52"/>
                                        </p:tgtEl>
                                        <p:attrNameLst>
                                          <p:attrName>style.color</p:attrName>
                                        </p:attrNameLst>
                                      </p:cBhvr>
                                      <p:to>
                                        <a:schemeClr val="accent2"/>
                                      </p:to>
                                    </p:animClr>
                                  </p:childTnLst>
                                </p:cTn>
                              </p:par>
                            </p:childTnLst>
                          </p:cTn>
                        </p:par>
                      </p:childTnLst>
                    </p:cTn>
                  </p:par>
                </p:childTnLst>
              </p:cTn>
              <p:nextCondLst>
                <p:cond evt="onClick" delay="0">
                  <p:tgtEl>
                    <p:spTgt spid="52"/>
                  </p:tgtEl>
                </p:cond>
              </p:nextCondLst>
            </p:seq>
            <p:seq concurrent="1" nextAc="seek">
              <p:cTn id="30" restart="whenNotActive" fill="hold" evtFilter="cancelBubble" nodeType="interactiveSeq">
                <p:stCondLst>
                  <p:cond evt="onClick" delay="0">
                    <p:tgtEl>
                      <p:spTgt spid="53"/>
                    </p:tgtEl>
                  </p:cond>
                </p:stCondLst>
                <p:endSync evt="end" delay="0">
                  <p:rtn val="all"/>
                </p:endSync>
                <p:childTnLst>
                  <p:par>
                    <p:cTn id="31" fill="hold">
                      <p:stCondLst>
                        <p:cond delay="0"/>
                      </p:stCondLst>
                      <p:childTnLst>
                        <p:par>
                          <p:cTn id="32" fill="hold">
                            <p:stCondLst>
                              <p:cond delay="0"/>
                            </p:stCondLst>
                            <p:childTnLst>
                              <p:par>
                                <p:cTn id="33" presetID="3" presetClass="emph" presetSubtype="2" fill="hold" grpId="0" nodeType="clickEffect">
                                  <p:stCondLst>
                                    <p:cond delay="0"/>
                                  </p:stCondLst>
                                  <p:childTnLst>
                                    <p:animClr clrSpc="rgb" dir="cw">
                                      <p:cBhvr override="childStyle">
                                        <p:cTn id="34" dur="2000" fill="hold"/>
                                        <p:tgtEl>
                                          <p:spTgt spid="53"/>
                                        </p:tgtEl>
                                        <p:attrNameLst>
                                          <p:attrName>style.color</p:attrName>
                                        </p:attrNameLst>
                                      </p:cBhvr>
                                      <p:to>
                                        <a:schemeClr val="accent2"/>
                                      </p:to>
                                    </p:animClr>
                                  </p:childTnLst>
                                </p:cTn>
                              </p:par>
                            </p:childTnLst>
                          </p:cTn>
                        </p:par>
                      </p:childTnLst>
                    </p:cTn>
                  </p:par>
                </p:childTnLst>
              </p:cTn>
              <p:nextCondLst>
                <p:cond evt="onClick" delay="0">
                  <p:tgtEl>
                    <p:spTgt spid="53"/>
                  </p:tgtEl>
                </p:cond>
              </p:nextCondLst>
            </p:seq>
            <p:seq concurrent="1" nextAc="seek">
              <p:cTn id="35" restart="whenNotActive" fill="hold" evtFilter="cancelBubble" nodeType="interactiveSeq">
                <p:stCondLst>
                  <p:cond evt="onClick" delay="0">
                    <p:tgtEl>
                      <p:spTgt spid="56"/>
                    </p:tgtEl>
                  </p:cond>
                </p:stCondLst>
                <p:endSync evt="end" delay="0">
                  <p:rtn val="all"/>
                </p:endSync>
                <p:childTnLst>
                  <p:par>
                    <p:cTn id="36" fill="hold">
                      <p:stCondLst>
                        <p:cond delay="0"/>
                      </p:stCondLst>
                      <p:childTnLst>
                        <p:par>
                          <p:cTn id="37" fill="hold">
                            <p:stCondLst>
                              <p:cond delay="0"/>
                            </p:stCondLst>
                            <p:childTnLst>
                              <p:par>
                                <p:cTn id="38" presetID="3" presetClass="emph" presetSubtype="2" fill="hold" grpId="0" nodeType="clickEffect">
                                  <p:stCondLst>
                                    <p:cond delay="0"/>
                                  </p:stCondLst>
                                  <p:childTnLst>
                                    <p:animClr clrSpc="rgb" dir="cw">
                                      <p:cBhvr override="childStyle">
                                        <p:cTn id="39" dur="2000" fill="hold"/>
                                        <p:tgtEl>
                                          <p:spTgt spid="56"/>
                                        </p:tgtEl>
                                        <p:attrNameLst>
                                          <p:attrName>style.color</p:attrName>
                                        </p:attrNameLst>
                                      </p:cBhvr>
                                      <p:to>
                                        <a:schemeClr val="accent2"/>
                                      </p:to>
                                    </p:animClr>
                                  </p:childTnLst>
                                </p:cTn>
                              </p:par>
                            </p:childTnLst>
                          </p:cTn>
                        </p:par>
                      </p:childTnLst>
                    </p:cTn>
                  </p:par>
                </p:childTnLst>
              </p:cTn>
              <p:nextCondLst>
                <p:cond evt="onClick" delay="0">
                  <p:tgtEl>
                    <p:spTgt spid="56"/>
                  </p:tgtEl>
                </p:cond>
              </p:nextCondLst>
            </p:seq>
            <p:seq concurrent="1" nextAc="seek">
              <p:cTn id="40" restart="whenNotActive" fill="hold" evtFilter="cancelBubble" nodeType="interactiveSeq">
                <p:stCondLst>
                  <p:cond evt="onClick" delay="0">
                    <p:tgtEl>
                      <p:spTgt spid="120"/>
                    </p:tgtEl>
                  </p:cond>
                </p:stCondLst>
                <p:endSync evt="end" delay="0">
                  <p:rtn val="all"/>
                </p:endSync>
                <p:childTnLst>
                  <p:par>
                    <p:cTn id="41" fill="hold">
                      <p:stCondLst>
                        <p:cond delay="0"/>
                      </p:stCondLst>
                      <p:childTnLst>
                        <p:par>
                          <p:cTn id="42" fill="hold">
                            <p:stCondLst>
                              <p:cond delay="0"/>
                            </p:stCondLst>
                            <p:childTnLst>
                              <p:par>
                                <p:cTn id="43" presetID="6" presetClass="emph" presetSubtype="0" fill="hold" grpId="1" nodeType="clickEffect">
                                  <p:stCondLst>
                                    <p:cond delay="0"/>
                                  </p:stCondLst>
                                  <p:childTnLst>
                                    <p:animScale>
                                      <p:cBhvr>
                                        <p:cTn id="44" dur="2000" fill="hold"/>
                                        <p:tgtEl>
                                          <p:spTgt spid="53"/>
                                        </p:tgtEl>
                                      </p:cBhvr>
                                      <p:by x="150000" y="150000"/>
                                    </p:animScale>
                                  </p:childTnLst>
                                </p:cTn>
                              </p:par>
                            </p:childTnLst>
                          </p:cTn>
                        </p:par>
                      </p:childTnLst>
                    </p:cTn>
                  </p:par>
                </p:childTnLst>
              </p:cTn>
              <p:nextCondLst>
                <p:cond evt="onClick" delay="0">
                  <p:tgtEl>
                    <p:spTgt spid="120"/>
                  </p:tgtEl>
                </p:cond>
              </p:nextCondLst>
            </p:seq>
          </p:childTnLst>
        </p:cTn>
      </p:par>
    </p:tnLst>
    <p:bldLst>
      <p:bldP spid="119" grpId="0" animBg="1"/>
      <p:bldP spid="119" grpId="1" animBg="1"/>
      <p:bldP spid="120" grpId="0" animBg="1"/>
      <p:bldP spid="120" grpId="1" animBg="1"/>
      <p:bldP spid="121" grpId="0" animBg="1"/>
      <p:bldP spid="121" grpId="1" animBg="1"/>
      <p:bldP spid="51" grpId="0" animBg="1"/>
      <p:bldP spid="52" grpId="0" animBg="1"/>
      <p:bldP spid="53" grpId="0" animBg="1"/>
      <p:bldP spid="53" grpId="1" animBg="1"/>
      <p:bldP spid="5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9A19E3-1C3F-4BC9-A39A-13C1CA14F2E8}"/>
              </a:ext>
            </a:extLst>
          </p:cNvPr>
          <p:cNvSpPr/>
          <p:nvPr/>
        </p:nvSpPr>
        <p:spPr>
          <a:xfrm>
            <a:off x="2387802" y="2979473"/>
            <a:ext cx="7200000" cy="3600000"/>
          </a:xfrm>
          <a:prstGeom prst="rect">
            <a:avLst/>
          </a:prstGeom>
          <a:solidFill>
            <a:schemeClr val="tx1">
              <a:lumMod val="65000"/>
              <a:lumOff val="3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9Slide03 Oswald" panose="00000500000000000000" pitchFamily="2" charset="0"/>
            </a:endParaRPr>
          </a:p>
        </p:txBody>
      </p:sp>
      <p:sp>
        <p:nvSpPr>
          <p:cNvPr id="13" name="Flowchart: Extract 4">
            <a:extLst>
              <a:ext uri="{FF2B5EF4-FFF2-40B4-BE49-F238E27FC236}">
                <a16:creationId xmlns:a16="http://schemas.microsoft.com/office/drawing/2014/main" id="{11DFCC9B-CF2A-4779-914C-28698CC931F6}"/>
              </a:ext>
            </a:extLst>
          </p:cNvPr>
          <p:cNvSpPr/>
          <p:nvPr/>
        </p:nvSpPr>
        <p:spPr>
          <a:xfrm>
            <a:off x="2391188" y="391288"/>
            <a:ext cx="7196613" cy="2601631"/>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0051 h 10051"/>
              <a:gd name="connsiteX1" fmla="*/ 5203 w 10000"/>
              <a:gd name="connsiteY1" fmla="*/ 0 h 10051"/>
              <a:gd name="connsiteX2" fmla="*/ 10000 w 10000"/>
              <a:gd name="connsiteY2" fmla="*/ 10051 h 10051"/>
              <a:gd name="connsiteX3" fmla="*/ 0 w 10000"/>
              <a:gd name="connsiteY3" fmla="*/ 10051 h 10051"/>
              <a:gd name="connsiteX0" fmla="*/ 0 w 10000"/>
              <a:gd name="connsiteY0" fmla="*/ 10051 h 10051"/>
              <a:gd name="connsiteX1" fmla="*/ 5166 w 10000"/>
              <a:gd name="connsiteY1" fmla="*/ 0 h 10051"/>
              <a:gd name="connsiteX2" fmla="*/ 10000 w 10000"/>
              <a:gd name="connsiteY2" fmla="*/ 10051 h 10051"/>
              <a:gd name="connsiteX3" fmla="*/ 0 w 10000"/>
              <a:gd name="connsiteY3" fmla="*/ 10051 h 10051"/>
            </a:gdLst>
            <a:ahLst/>
            <a:cxnLst>
              <a:cxn ang="0">
                <a:pos x="connsiteX0" y="connsiteY0"/>
              </a:cxn>
              <a:cxn ang="0">
                <a:pos x="connsiteX1" y="connsiteY1"/>
              </a:cxn>
              <a:cxn ang="0">
                <a:pos x="connsiteX2" y="connsiteY2"/>
              </a:cxn>
              <a:cxn ang="0">
                <a:pos x="connsiteX3" y="connsiteY3"/>
              </a:cxn>
            </a:cxnLst>
            <a:rect l="l" t="t" r="r" b="b"/>
            <a:pathLst>
              <a:path w="10000" h="10051">
                <a:moveTo>
                  <a:pt x="0" y="10051"/>
                </a:moveTo>
                <a:lnTo>
                  <a:pt x="5166" y="0"/>
                </a:lnTo>
                <a:lnTo>
                  <a:pt x="10000" y="10051"/>
                </a:lnTo>
                <a:lnTo>
                  <a:pt x="0" y="10051"/>
                </a:lnTo>
                <a:close/>
              </a:path>
            </a:pathLst>
          </a:custGeom>
          <a:solidFill>
            <a:srgbClr val="6D6D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9Slide03 Oswald" panose="00000500000000000000" pitchFamily="2" charset="0"/>
            </a:endParaRPr>
          </a:p>
        </p:txBody>
      </p:sp>
      <p:sp>
        <p:nvSpPr>
          <p:cNvPr id="30" name="Rectangle: Rounded Corners 29">
            <a:extLst>
              <a:ext uri="{FF2B5EF4-FFF2-40B4-BE49-F238E27FC236}">
                <a16:creationId xmlns:a16="http://schemas.microsoft.com/office/drawing/2014/main" id="{6D8A8D94-EC69-2ADA-BDDA-831414E577E5}"/>
              </a:ext>
            </a:extLst>
          </p:cNvPr>
          <p:cNvSpPr/>
          <p:nvPr/>
        </p:nvSpPr>
        <p:spPr>
          <a:xfrm>
            <a:off x="2712396" y="2999693"/>
            <a:ext cx="6767208" cy="3324007"/>
          </a:xfrm>
          <a:prstGeom prst="roundRect">
            <a:avLst>
              <a:gd name="adj" fmla="val 0"/>
            </a:avLst>
          </a:prstGeom>
          <a:blipFill>
            <a:blip r:embed="rId2">
              <a:alphaModFix/>
            </a:blip>
            <a:stretch>
              <a:fillRect/>
            </a:stretch>
          </a:blip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rgbClr val="005C4F"/>
              </a:solidFill>
              <a:latin typeface="#9Slide03 Oswald" panose="00000500000000000000" pitchFamily="2" charset="0"/>
            </a:endParaRPr>
          </a:p>
        </p:txBody>
      </p:sp>
      <p:grpSp>
        <p:nvGrpSpPr>
          <p:cNvPr id="6" name="Group 5">
            <a:extLst>
              <a:ext uri="{FF2B5EF4-FFF2-40B4-BE49-F238E27FC236}">
                <a16:creationId xmlns:a16="http://schemas.microsoft.com/office/drawing/2014/main" id="{B61F1534-CDE8-4300-A5EE-2DAABA675488}"/>
              </a:ext>
            </a:extLst>
          </p:cNvPr>
          <p:cNvGrpSpPr/>
          <p:nvPr/>
        </p:nvGrpSpPr>
        <p:grpSpPr>
          <a:xfrm>
            <a:off x="2387802" y="2982860"/>
            <a:ext cx="7200000" cy="3600001"/>
            <a:chOff x="2372998" y="1262648"/>
            <a:chExt cx="7200000" cy="3600001"/>
          </a:xfrm>
          <a:solidFill>
            <a:schemeClr val="bg1">
              <a:lumMod val="65000"/>
            </a:schemeClr>
          </a:solidFill>
        </p:grpSpPr>
        <p:sp>
          <p:nvSpPr>
            <p:cNvPr id="3" name="Flowchart: Extract 2">
              <a:extLst>
                <a:ext uri="{FF2B5EF4-FFF2-40B4-BE49-F238E27FC236}">
                  <a16:creationId xmlns:a16="http://schemas.microsoft.com/office/drawing/2014/main" id="{04ADEC33-7825-4AB2-8693-F446BA60351D}"/>
                </a:ext>
              </a:extLst>
            </p:cNvPr>
            <p:cNvSpPr/>
            <p:nvPr/>
          </p:nvSpPr>
          <p:spPr>
            <a:xfrm rot="5400000" flipH="1">
              <a:off x="2429995" y="1205651"/>
              <a:ext cx="3596613" cy="3710608"/>
            </a:xfrm>
            <a:prstGeom prst="flowChartExtract">
              <a:avLst/>
            </a:prstGeom>
            <a:solidFill>
              <a:schemeClr val="bg1">
                <a:lumMod val="95000"/>
              </a:schemeClr>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9Slide03 Oswald" panose="00000500000000000000" pitchFamily="2" charset="0"/>
              </a:endParaRPr>
            </a:p>
          </p:txBody>
        </p:sp>
        <p:sp>
          <p:nvSpPr>
            <p:cNvPr id="4" name="Flowchart: Extract 3">
              <a:extLst>
                <a:ext uri="{FF2B5EF4-FFF2-40B4-BE49-F238E27FC236}">
                  <a16:creationId xmlns:a16="http://schemas.microsoft.com/office/drawing/2014/main" id="{6ED5D120-54BF-44AC-93C1-FA8046985F09}"/>
                </a:ext>
              </a:extLst>
            </p:cNvPr>
            <p:cNvSpPr/>
            <p:nvPr/>
          </p:nvSpPr>
          <p:spPr>
            <a:xfrm rot="16200000">
              <a:off x="6029996" y="1319647"/>
              <a:ext cx="3596613" cy="3489391"/>
            </a:xfrm>
            <a:prstGeom prst="flowChartExtract">
              <a:avLst/>
            </a:prstGeom>
            <a:solidFill>
              <a:schemeClr val="bg1">
                <a:lumMod val="95000"/>
              </a:schemeClr>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9Slide03 Oswald" panose="00000500000000000000" pitchFamily="2" charset="0"/>
              </a:endParaRPr>
            </a:p>
          </p:txBody>
        </p:sp>
        <p:sp>
          <p:nvSpPr>
            <p:cNvPr id="5" name="Flowchart: Extract 4">
              <a:extLst>
                <a:ext uri="{FF2B5EF4-FFF2-40B4-BE49-F238E27FC236}">
                  <a16:creationId xmlns:a16="http://schemas.microsoft.com/office/drawing/2014/main" id="{5374791D-0B0F-4D81-8FC6-25C5CD811EE7}"/>
                </a:ext>
              </a:extLst>
            </p:cNvPr>
            <p:cNvSpPr/>
            <p:nvPr/>
          </p:nvSpPr>
          <p:spPr>
            <a:xfrm>
              <a:off x="2376384" y="2257630"/>
              <a:ext cx="7196613" cy="2601631"/>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0051 h 10051"/>
                <a:gd name="connsiteX1" fmla="*/ 5203 w 10000"/>
                <a:gd name="connsiteY1" fmla="*/ 0 h 10051"/>
                <a:gd name="connsiteX2" fmla="*/ 10000 w 10000"/>
                <a:gd name="connsiteY2" fmla="*/ 10051 h 10051"/>
                <a:gd name="connsiteX3" fmla="*/ 0 w 10000"/>
                <a:gd name="connsiteY3" fmla="*/ 10051 h 10051"/>
                <a:gd name="connsiteX0" fmla="*/ 0 w 10000"/>
                <a:gd name="connsiteY0" fmla="*/ 10051 h 10051"/>
                <a:gd name="connsiteX1" fmla="*/ 5166 w 10000"/>
                <a:gd name="connsiteY1" fmla="*/ 0 h 10051"/>
                <a:gd name="connsiteX2" fmla="*/ 10000 w 10000"/>
                <a:gd name="connsiteY2" fmla="*/ 10051 h 10051"/>
                <a:gd name="connsiteX3" fmla="*/ 0 w 10000"/>
                <a:gd name="connsiteY3" fmla="*/ 10051 h 10051"/>
              </a:gdLst>
              <a:ahLst/>
              <a:cxnLst>
                <a:cxn ang="0">
                  <a:pos x="connsiteX0" y="connsiteY0"/>
                </a:cxn>
                <a:cxn ang="0">
                  <a:pos x="connsiteX1" y="connsiteY1"/>
                </a:cxn>
                <a:cxn ang="0">
                  <a:pos x="connsiteX2" y="connsiteY2"/>
                </a:cxn>
                <a:cxn ang="0">
                  <a:pos x="connsiteX3" y="connsiteY3"/>
                </a:cxn>
              </a:cxnLst>
              <a:rect l="l" t="t" r="r" b="b"/>
              <a:pathLst>
                <a:path w="10000" h="10051">
                  <a:moveTo>
                    <a:pt x="0" y="10051"/>
                  </a:moveTo>
                  <a:lnTo>
                    <a:pt x="5166" y="0"/>
                  </a:lnTo>
                  <a:lnTo>
                    <a:pt x="10000" y="10051"/>
                  </a:lnTo>
                  <a:lnTo>
                    <a:pt x="0" y="10051"/>
                  </a:lnTo>
                  <a:close/>
                </a:path>
              </a:pathLst>
            </a:custGeom>
            <a:solidFill>
              <a:schemeClr val="bg1">
                <a:lumMod val="95000"/>
              </a:schemeClr>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9Slide03 Oswald" panose="00000500000000000000" pitchFamily="2" charset="0"/>
              </a:endParaRPr>
            </a:p>
          </p:txBody>
        </p:sp>
      </p:grpSp>
      <p:sp>
        <p:nvSpPr>
          <p:cNvPr id="11" name="Flowchart: Extract 4">
            <a:extLst>
              <a:ext uri="{FF2B5EF4-FFF2-40B4-BE49-F238E27FC236}">
                <a16:creationId xmlns:a16="http://schemas.microsoft.com/office/drawing/2014/main" id="{E6783711-AA90-49FF-9741-3D125BF23874}"/>
              </a:ext>
            </a:extLst>
          </p:cNvPr>
          <p:cNvSpPr/>
          <p:nvPr/>
        </p:nvSpPr>
        <p:spPr>
          <a:xfrm flipV="1">
            <a:off x="2495283" y="2984888"/>
            <a:ext cx="7196613" cy="2601631"/>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0051 h 10051"/>
              <a:gd name="connsiteX1" fmla="*/ 5203 w 10000"/>
              <a:gd name="connsiteY1" fmla="*/ 0 h 10051"/>
              <a:gd name="connsiteX2" fmla="*/ 10000 w 10000"/>
              <a:gd name="connsiteY2" fmla="*/ 10051 h 10051"/>
              <a:gd name="connsiteX3" fmla="*/ 0 w 10000"/>
              <a:gd name="connsiteY3" fmla="*/ 10051 h 10051"/>
              <a:gd name="connsiteX0" fmla="*/ 0 w 10000"/>
              <a:gd name="connsiteY0" fmla="*/ 10051 h 10051"/>
              <a:gd name="connsiteX1" fmla="*/ 5166 w 10000"/>
              <a:gd name="connsiteY1" fmla="*/ 0 h 10051"/>
              <a:gd name="connsiteX2" fmla="*/ 10000 w 10000"/>
              <a:gd name="connsiteY2" fmla="*/ 10051 h 10051"/>
              <a:gd name="connsiteX3" fmla="*/ 0 w 10000"/>
              <a:gd name="connsiteY3" fmla="*/ 10051 h 10051"/>
            </a:gdLst>
            <a:ahLst/>
            <a:cxnLst>
              <a:cxn ang="0">
                <a:pos x="connsiteX0" y="connsiteY0"/>
              </a:cxn>
              <a:cxn ang="0">
                <a:pos x="connsiteX1" y="connsiteY1"/>
              </a:cxn>
              <a:cxn ang="0">
                <a:pos x="connsiteX2" y="connsiteY2"/>
              </a:cxn>
              <a:cxn ang="0">
                <a:pos x="connsiteX3" y="connsiteY3"/>
              </a:cxn>
            </a:cxnLst>
            <a:rect l="l" t="t" r="r" b="b"/>
            <a:pathLst>
              <a:path w="10000" h="10051">
                <a:moveTo>
                  <a:pt x="0" y="10051"/>
                </a:moveTo>
                <a:lnTo>
                  <a:pt x="5166" y="0"/>
                </a:lnTo>
                <a:lnTo>
                  <a:pt x="10000" y="10051"/>
                </a:lnTo>
                <a:lnTo>
                  <a:pt x="0" y="10051"/>
                </a:lnTo>
                <a:close/>
              </a:path>
            </a:pathLst>
          </a:cu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9Slide03 Oswald" panose="00000500000000000000" pitchFamily="2" charset="0"/>
            </a:endParaRPr>
          </a:p>
        </p:txBody>
      </p:sp>
      <p:sp>
        <p:nvSpPr>
          <p:cNvPr id="12" name="TextBox 11">
            <a:extLst>
              <a:ext uri="{FF2B5EF4-FFF2-40B4-BE49-F238E27FC236}">
                <a16:creationId xmlns:a16="http://schemas.microsoft.com/office/drawing/2014/main" id="{808BB385-941B-4F83-8B46-61D4EE273BE4}"/>
              </a:ext>
            </a:extLst>
          </p:cNvPr>
          <p:cNvSpPr txBox="1"/>
          <p:nvPr/>
        </p:nvSpPr>
        <p:spPr>
          <a:xfrm>
            <a:off x="3302719" y="2488848"/>
            <a:ext cx="2961357" cy="769441"/>
          </a:xfrm>
          <a:prstGeom prst="rect">
            <a:avLst/>
          </a:prstGeom>
          <a:noFill/>
        </p:spPr>
        <p:txBody>
          <a:bodyPr wrap="square" rtlCol="0">
            <a:spAutoFit/>
          </a:bodyPr>
          <a:lstStyle/>
          <a:p>
            <a:pPr algn="ctr"/>
            <a:r>
              <a:rPr lang="en-US" sz="4400">
                <a:solidFill>
                  <a:schemeClr val="bg1">
                    <a:lumMod val="50000"/>
                  </a:schemeClr>
                </a:solidFill>
                <a:latin typeface="#9Slide07 Staccato " panose="02040603050506020204" pitchFamily="18" charset="0"/>
              </a:rPr>
              <a:t>Câu 9</a:t>
            </a:r>
            <a:endParaRPr lang="en-US" sz="4400" dirty="0">
              <a:solidFill>
                <a:schemeClr val="bg1">
                  <a:lumMod val="50000"/>
                </a:schemeClr>
              </a:solidFill>
              <a:latin typeface="#9Slide07 Staccato " panose="02040603050506020204" pitchFamily="18" charset="0"/>
            </a:endParaRPr>
          </a:p>
        </p:txBody>
      </p:sp>
    </p:spTree>
    <p:extLst>
      <p:ext uri="{BB962C8B-B14F-4D97-AF65-F5344CB8AC3E}">
        <p14:creationId xmlns:p14="http://schemas.microsoft.com/office/powerpoint/2010/main" val="319875699"/>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xit" presetSubtype="1" fill="hold" grpId="0" nodeType="afterEffect">
                                  <p:stCondLst>
                                    <p:cond delay="0"/>
                                  </p:stCondLst>
                                  <p:childTnLst>
                                    <p:anim calcmode="lin" valueType="num">
                                      <p:cBhvr>
                                        <p:cTn id="6" dur="500"/>
                                        <p:tgtEl>
                                          <p:spTgt spid="11"/>
                                        </p:tgtEl>
                                        <p:attrNameLst>
                                          <p:attrName>ppt_x</p:attrName>
                                        </p:attrNameLst>
                                      </p:cBhvr>
                                      <p:tavLst>
                                        <p:tav tm="0">
                                          <p:val>
                                            <p:strVal val="ppt_x"/>
                                          </p:val>
                                        </p:tav>
                                        <p:tav tm="100000">
                                          <p:val>
                                            <p:strVal val="ppt_x"/>
                                          </p:val>
                                        </p:tav>
                                      </p:tavLst>
                                    </p:anim>
                                    <p:anim calcmode="lin" valueType="num">
                                      <p:cBhvr>
                                        <p:cTn id="7" dur="500"/>
                                        <p:tgtEl>
                                          <p:spTgt spid="11"/>
                                        </p:tgtEl>
                                        <p:attrNameLst>
                                          <p:attrName>ppt_y</p:attrName>
                                        </p:attrNameLst>
                                      </p:cBhvr>
                                      <p:tavLst>
                                        <p:tav tm="0">
                                          <p:val>
                                            <p:strVal val="ppt_y"/>
                                          </p:val>
                                        </p:tav>
                                        <p:tav tm="100000">
                                          <p:val>
                                            <p:strVal val="ppt_y-ppt_h/2"/>
                                          </p:val>
                                        </p:tav>
                                      </p:tavLst>
                                    </p:anim>
                                    <p:anim calcmode="lin" valueType="num">
                                      <p:cBhvr>
                                        <p:cTn id="8" dur="500"/>
                                        <p:tgtEl>
                                          <p:spTgt spid="11"/>
                                        </p:tgtEl>
                                        <p:attrNameLst>
                                          <p:attrName>ppt_w</p:attrName>
                                        </p:attrNameLst>
                                      </p:cBhvr>
                                      <p:tavLst>
                                        <p:tav tm="0">
                                          <p:val>
                                            <p:strVal val="ppt_w"/>
                                          </p:val>
                                        </p:tav>
                                        <p:tav tm="100000">
                                          <p:val>
                                            <p:strVal val="ppt_w"/>
                                          </p:val>
                                        </p:tav>
                                      </p:tavLst>
                                    </p:anim>
                                    <p:anim calcmode="lin" valueType="num">
                                      <p:cBhvr>
                                        <p:cTn id="9" dur="500"/>
                                        <p:tgtEl>
                                          <p:spTgt spid="11"/>
                                        </p:tgtEl>
                                        <p:attrNameLst>
                                          <p:attrName>ppt_h</p:attrName>
                                        </p:attrNameLst>
                                      </p:cBhvr>
                                      <p:tavLst>
                                        <p:tav tm="0">
                                          <p:val>
                                            <p:strVal val="ppt_h"/>
                                          </p:val>
                                        </p:tav>
                                        <p:tav tm="100000">
                                          <p:val>
                                            <p:fltVal val="0"/>
                                          </p:val>
                                        </p:tav>
                                      </p:tavLst>
                                    </p:anim>
                                    <p:set>
                                      <p:cBhvr>
                                        <p:cTn id="10" dur="1" fill="hold">
                                          <p:stCondLst>
                                            <p:cond delay="499"/>
                                          </p:stCondLst>
                                        </p:cTn>
                                        <p:tgtEl>
                                          <p:spTgt spid="11"/>
                                        </p:tgtEl>
                                        <p:attrNameLst>
                                          <p:attrName>style.visibility</p:attrName>
                                        </p:attrNameLst>
                                      </p:cBhvr>
                                      <p:to>
                                        <p:strVal val="hidden"/>
                                      </p:to>
                                    </p:set>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ppt_h/2"/>
                                          </p:val>
                                        </p:tav>
                                        <p:tav tm="100000">
                                          <p:val>
                                            <p:strVal val="#ppt_y"/>
                                          </p:val>
                                        </p:tav>
                                      </p:tavLst>
                                    </p:anim>
                                    <p:anim calcmode="lin" valueType="num">
                                      <p:cBhvr>
                                        <p:cTn id="16" dur="500" fill="hold"/>
                                        <p:tgtEl>
                                          <p:spTgt spid="13"/>
                                        </p:tgtEl>
                                        <p:attrNameLst>
                                          <p:attrName>ppt_w</p:attrName>
                                        </p:attrNameLst>
                                      </p:cBhvr>
                                      <p:tavLst>
                                        <p:tav tm="0">
                                          <p:val>
                                            <p:strVal val="#ppt_w"/>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64" presetClass="path" presetSubtype="0" accel="50000" decel="50000" fill="hold" grpId="0" nodeType="afterEffect">
                                  <p:stCondLst>
                                    <p:cond delay="0"/>
                                  </p:stCondLst>
                                  <p:childTnLst>
                                    <p:animMotion origin="layout" path="M 0 3.7037E-7 L -0.00573 -0.16042 " pathEditMode="relative" rAng="0" ptsTypes="AA">
                                      <p:cBhvr>
                                        <p:cTn id="20" dur="2000" fill="hold"/>
                                        <p:tgtEl>
                                          <p:spTgt spid="30"/>
                                        </p:tgtEl>
                                        <p:attrNameLst>
                                          <p:attrName>ppt_x</p:attrName>
                                          <p:attrName>ppt_y</p:attrName>
                                        </p:attrNameLst>
                                      </p:cBhvr>
                                      <p:rCtr x="-286" y="-8032"/>
                                    </p:animMotion>
                                  </p:childTnLst>
                                </p:cTn>
                              </p:par>
                            </p:childTnLst>
                          </p:cTn>
                        </p:par>
                        <p:par>
                          <p:cTn id="21" fill="hold">
                            <p:stCondLst>
                              <p:cond delay="3000"/>
                            </p:stCondLst>
                            <p:childTnLst>
                              <p:par>
                                <p:cTn id="22" presetID="22" presetClass="entr" presetSubtype="1"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up)">
                                      <p:cBhvr>
                                        <p:cTn id="2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0" grpId="0" animBg="1"/>
      <p:bldP spid="11" grpId="0" animBg="1"/>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AFDC7C4F-68CF-8891-840D-716DC8F68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2">
            <a:extLst>
              <a:ext uri="{FF2B5EF4-FFF2-40B4-BE49-F238E27FC236}">
                <a16:creationId xmlns:a16="http://schemas.microsoft.com/office/drawing/2014/main" id="{FCD78377-F5E4-A3C4-333A-19B06B4BEE62}"/>
              </a:ext>
            </a:extLst>
          </p:cNvPr>
          <p:cNvPicPr>
            <a:picLocks noChangeAspect="1"/>
          </p:cNvPicPr>
          <p:nvPr/>
        </p:nvPicPr>
        <p:blipFill rotWithShape="1">
          <a:blip r:embed="rId3"/>
          <a:srcRect l="838" t="838" r="838" b="838"/>
          <a:stretch/>
        </p:blipFill>
        <p:spPr>
          <a:xfrm>
            <a:off x="0" y="0"/>
            <a:ext cx="12192001" cy="68580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pic>
        <p:nvPicPr>
          <p:cNvPr id="9" name="Picture 8" descr="A picture containing logo&#10;&#10;Description automatically generated">
            <a:extLst>
              <a:ext uri="{FF2B5EF4-FFF2-40B4-BE49-F238E27FC236}">
                <a16:creationId xmlns:a16="http://schemas.microsoft.com/office/drawing/2014/main" id="{9F170AB5-921E-0913-6012-B567D2A7D563}"/>
              </a:ext>
            </a:extLst>
          </p:cNvPr>
          <p:cNvPicPr>
            <a:picLocks noChangeAspect="1"/>
          </p:cNvPicPr>
          <p:nvPr/>
        </p:nvPicPr>
        <p:blipFill rotWithShape="1">
          <a:blip r:embed="rId4">
            <a:lum bright="70000" contrast="-70000"/>
            <a:extLst>
              <a:ext uri="{28A0092B-C50C-407E-A947-70E740481C1C}">
                <a14:useLocalDpi xmlns:a14="http://schemas.microsoft.com/office/drawing/2010/main" val="0"/>
              </a:ext>
            </a:extLst>
          </a:blip>
          <a:srcRect l="39154" t="16897" r="39978"/>
          <a:stretch/>
        </p:blipFill>
        <p:spPr>
          <a:xfrm rot="16200000">
            <a:off x="4396067" y="-3615439"/>
            <a:ext cx="3582744" cy="11094718"/>
          </a:xfrm>
          <a:prstGeom prst="rect">
            <a:avLst/>
          </a:prstGeom>
        </p:spPr>
      </p:pic>
      <p:sp>
        <p:nvSpPr>
          <p:cNvPr id="11" name="TextBox 10">
            <a:extLst>
              <a:ext uri="{FF2B5EF4-FFF2-40B4-BE49-F238E27FC236}">
                <a16:creationId xmlns:a16="http://schemas.microsoft.com/office/drawing/2014/main" id="{FE795B5C-A31A-EF1F-2E8F-5519992895F8}"/>
              </a:ext>
            </a:extLst>
          </p:cNvPr>
          <p:cNvSpPr txBox="1"/>
          <p:nvPr/>
        </p:nvSpPr>
        <p:spPr>
          <a:xfrm>
            <a:off x="2784600" y="1052209"/>
            <a:ext cx="7426199" cy="2062103"/>
          </a:xfrm>
          <a:prstGeom prst="rect">
            <a:avLst/>
          </a:prstGeom>
          <a:noFill/>
        </p:spPr>
        <p:txBody>
          <a:bodyPr wrap="square">
            <a:spAutoFit/>
          </a:bodyPr>
          <a:lstStyle/>
          <a:p>
            <a:pPr algn="ctr"/>
            <a:r>
              <a:rPr lang="vi-VN" sz="3200" b="1">
                <a:solidFill>
                  <a:schemeClr val="tx1">
                    <a:lumMod val="95000"/>
                    <a:lumOff val="5000"/>
                  </a:schemeClr>
                </a:solidFill>
                <a:latin typeface="+mj-ea"/>
                <a:ea typeface="+mj-ea"/>
                <a:cs typeface="#9Slide03 Arima Madurai Light" panose="00000400000000000000" pitchFamily="2" charset="0"/>
              </a:rPr>
              <a:t>Người thực hiện hành vi phạm lội đã bị kết án tử hình và đang bị giam giữ trong trại giam để chờ ngày đưa ra thi hành án gọi là gì? </a:t>
            </a:r>
            <a:endParaRPr lang="en-US" sz="3200" b="1">
              <a:solidFill>
                <a:schemeClr val="tx1">
                  <a:lumMod val="95000"/>
                  <a:lumOff val="5000"/>
                </a:schemeClr>
              </a:solidFill>
              <a:latin typeface="+mj-ea"/>
              <a:ea typeface="+mj-ea"/>
              <a:cs typeface="#9Slide03 Arima Madurai Light" panose="00000400000000000000" pitchFamily="2" charset="0"/>
            </a:endParaRPr>
          </a:p>
        </p:txBody>
      </p:sp>
      <p:pic>
        <p:nvPicPr>
          <p:cNvPr id="13" name="Picture 12" descr="A picture containing logo&#10;&#10;Description automatically generated">
            <a:extLst>
              <a:ext uri="{FF2B5EF4-FFF2-40B4-BE49-F238E27FC236}">
                <a16:creationId xmlns:a16="http://schemas.microsoft.com/office/drawing/2014/main" id="{630EA5C5-CE9A-9E1D-BB21-D405EC04ECD2}"/>
              </a:ext>
            </a:extLst>
          </p:cNvPr>
          <p:cNvPicPr>
            <a:picLocks noChangeAspect="1"/>
          </p:cNvPicPr>
          <p:nvPr/>
        </p:nvPicPr>
        <p:blipFill rotWithShape="1">
          <a:blip r:embed="rId4">
            <a:lum bright="70000" contrast="-70000"/>
            <a:extLst>
              <a:ext uri="{28A0092B-C50C-407E-A947-70E740481C1C}">
                <a14:useLocalDpi xmlns:a14="http://schemas.microsoft.com/office/drawing/2010/main" val="0"/>
              </a:ext>
            </a:extLst>
          </a:blip>
          <a:srcRect l="58992" t="11959" r="15898" b="-11959"/>
          <a:stretch/>
        </p:blipFill>
        <p:spPr>
          <a:xfrm rot="16200000">
            <a:off x="5036157" y="2938095"/>
            <a:ext cx="2119686" cy="2983506"/>
          </a:xfrm>
          <a:prstGeom prst="rect">
            <a:avLst/>
          </a:prstGeom>
        </p:spPr>
      </p:pic>
      <p:sp>
        <p:nvSpPr>
          <p:cNvPr id="15" name="TextBox 14">
            <a:extLst>
              <a:ext uri="{FF2B5EF4-FFF2-40B4-BE49-F238E27FC236}">
                <a16:creationId xmlns:a16="http://schemas.microsoft.com/office/drawing/2014/main" id="{18573071-3B6F-1246-47ED-7221F46FE681}"/>
              </a:ext>
            </a:extLst>
          </p:cNvPr>
          <p:cNvSpPr txBox="1"/>
          <p:nvPr/>
        </p:nvSpPr>
        <p:spPr>
          <a:xfrm>
            <a:off x="5471160" y="4163618"/>
            <a:ext cx="6096000" cy="619272"/>
          </a:xfrm>
          <a:prstGeom prst="rect">
            <a:avLst/>
          </a:prstGeom>
          <a:noFill/>
        </p:spPr>
        <p:txBody>
          <a:bodyPr wrap="square">
            <a:spAutoFit/>
          </a:bodyPr>
          <a:lstStyle/>
          <a:p>
            <a:pPr>
              <a:lnSpc>
                <a:spcPct val="107000"/>
              </a:lnSpc>
              <a:spcAft>
                <a:spcPts val="800"/>
              </a:spcAft>
            </a:pPr>
            <a:r>
              <a:rPr lang="vi-VN" sz="3200" b="1">
                <a:solidFill>
                  <a:schemeClr val="tx1">
                    <a:lumMod val="95000"/>
                    <a:lumOff val="5000"/>
                  </a:schemeClr>
                </a:solidFill>
                <a:latin typeface="+mj-ea"/>
                <a:ea typeface="+mj-ea"/>
                <a:cs typeface="#9Slide03 Arima Madurai Light" panose="00000400000000000000" pitchFamily="2" charset="0"/>
              </a:rPr>
              <a:t>Tử tù</a:t>
            </a:r>
            <a:endParaRPr lang="en-US" sz="3200" b="1">
              <a:solidFill>
                <a:schemeClr val="tx1">
                  <a:lumMod val="95000"/>
                  <a:lumOff val="5000"/>
                </a:schemeClr>
              </a:solidFill>
              <a:latin typeface="+mj-ea"/>
              <a:ea typeface="+mj-ea"/>
              <a:cs typeface="#9Slide03 Arima Madurai Light" panose="00000400000000000000" pitchFamily="2" charset="0"/>
            </a:endParaRPr>
          </a:p>
        </p:txBody>
      </p:sp>
      <p:pic>
        <p:nvPicPr>
          <p:cNvPr id="2" name="Graphic 1" descr="Back with solid fill">
            <a:hlinkClick r:id="rId5" action="ppaction://hlinksldjump"/>
            <a:extLst>
              <a:ext uri="{FF2B5EF4-FFF2-40B4-BE49-F238E27FC236}">
                <a16:creationId xmlns:a16="http://schemas.microsoft.com/office/drawing/2014/main" id="{B74ECFD8-127D-6383-8771-F406991148A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294870" y="6108800"/>
            <a:ext cx="914400" cy="914400"/>
          </a:xfrm>
          <a:prstGeom prst="rect">
            <a:avLst/>
          </a:prstGeom>
        </p:spPr>
      </p:pic>
    </p:spTree>
    <p:extLst>
      <p:ext uri="{BB962C8B-B14F-4D97-AF65-F5344CB8AC3E}">
        <p14:creationId xmlns:p14="http://schemas.microsoft.com/office/powerpoint/2010/main" val="21020867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NEN">
            <a:extLst>
              <a:ext uri="{FF2B5EF4-FFF2-40B4-BE49-F238E27FC236}">
                <a16:creationId xmlns:a16="http://schemas.microsoft.com/office/drawing/2014/main" id="{B9F9E9A0-2799-006F-840A-BD1A717CC51B}"/>
              </a:ext>
            </a:extLst>
          </p:cNvPr>
          <p:cNvSpPr>
            <a:spLocks/>
          </p:cNvSpPr>
          <p:nvPr/>
        </p:nvSpPr>
        <p:spPr>
          <a:xfrm>
            <a:off x="-35169" y="1041213"/>
            <a:ext cx="12227169" cy="6401272"/>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209585"/>
              <a:gd name="connsiteY0" fmla="*/ 457200 h 6858000"/>
              <a:gd name="connsiteX1" fmla="*/ 12209585 w 12209585"/>
              <a:gd name="connsiteY1" fmla="*/ 0 h 6858000"/>
              <a:gd name="connsiteX2" fmla="*/ 12209585 w 12209585"/>
              <a:gd name="connsiteY2" fmla="*/ 6858000 h 6858000"/>
              <a:gd name="connsiteX3" fmla="*/ 17585 w 12209585"/>
              <a:gd name="connsiteY3" fmla="*/ 6858000 h 6858000"/>
              <a:gd name="connsiteX4" fmla="*/ 0 w 12209585"/>
              <a:gd name="connsiteY4" fmla="*/ 457200 h 6858000"/>
              <a:gd name="connsiteX0" fmla="*/ 0 w 12209585"/>
              <a:gd name="connsiteY0" fmla="*/ 457200 h 6858000"/>
              <a:gd name="connsiteX1" fmla="*/ 3429001 w 12209585"/>
              <a:gd name="connsiteY1" fmla="*/ 3217986 h 6858000"/>
              <a:gd name="connsiteX2" fmla="*/ 12209585 w 12209585"/>
              <a:gd name="connsiteY2" fmla="*/ 0 h 6858000"/>
              <a:gd name="connsiteX3" fmla="*/ 12209585 w 12209585"/>
              <a:gd name="connsiteY3" fmla="*/ 6858000 h 6858000"/>
              <a:gd name="connsiteX4" fmla="*/ 17585 w 12209585"/>
              <a:gd name="connsiteY4" fmla="*/ 6858000 h 6858000"/>
              <a:gd name="connsiteX5" fmla="*/ 0 w 12209585"/>
              <a:gd name="connsiteY5" fmla="*/ 457200 h 6858000"/>
              <a:gd name="connsiteX0" fmla="*/ 0 w 12209585"/>
              <a:gd name="connsiteY0" fmla="*/ 457200 h 6858000"/>
              <a:gd name="connsiteX1" fmla="*/ 3429001 w 12209585"/>
              <a:gd name="connsiteY1" fmla="*/ 3217986 h 6858000"/>
              <a:gd name="connsiteX2" fmla="*/ 12209585 w 12209585"/>
              <a:gd name="connsiteY2" fmla="*/ 0 h 6858000"/>
              <a:gd name="connsiteX3" fmla="*/ 12209585 w 12209585"/>
              <a:gd name="connsiteY3" fmla="*/ 6858000 h 6858000"/>
              <a:gd name="connsiteX4" fmla="*/ 17585 w 12209585"/>
              <a:gd name="connsiteY4" fmla="*/ 6858000 h 6858000"/>
              <a:gd name="connsiteX5" fmla="*/ 0 w 12209585"/>
              <a:gd name="connsiteY5" fmla="*/ 457200 h 6858000"/>
              <a:gd name="connsiteX0" fmla="*/ 0 w 12209585"/>
              <a:gd name="connsiteY0" fmla="*/ 457200 h 6858000"/>
              <a:gd name="connsiteX1" fmla="*/ 4923693 w 12209585"/>
              <a:gd name="connsiteY1" fmla="*/ 3446586 h 6858000"/>
              <a:gd name="connsiteX2" fmla="*/ 12209585 w 12209585"/>
              <a:gd name="connsiteY2" fmla="*/ 0 h 6858000"/>
              <a:gd name="connsiteX3" fmla="*/ 12209585 w 12209585"/>
              <a:gd name="connsiteY3" fmla="*/ 6858000 h 6858000"/>
              <a:gd name="connsiteX4" fmla="*/ 17585 w 12209585"/>
              <a:gd name="connsiteY4" fmla="*/ 6858000 h 6858000"/>
              <a:gd name="connsiteX5" fmla="*/ 0 w 12209585"/>
              <a:gd name="connsiteY5" fmla="*/ 457200 h 6858000"/>
              <a:gd name="connsiteX0" fmla="*/ 0 w 12209585"/>
              <a:gd name="connsiteY0" fmla="*/ 136 h 6400936"/>
              <a:gd name="connsiteX1" fmla="*/ 4923693 w 12209585"/>
              <a:gd name="connsiteY1" fmla="*/ 2989522 h 6400936"/>
              <a:gd name="connsiteX2" fmla="*/ 12174415 w 12209585"/>
              <a:gd name="connsiteY2" fmla="*/ 1160721 h 6400936"/>
              <a:gd name="connsiteX3" fmla="*/ 12209585 w 12209585"/>
              <a:gd name="connsiteY3" fmla="*/ 6400936 h 6400936"/>
              <a:gd name="connsiteX4" fmla="*/ 17585 w 12209585"/>
              <a:gd name="connsiteY4" fmla="*/ 6400936 h 6400936"/>
              <a:gd name="connsiteX5" fmla="*/ 0 w 12209585"/>
              <a:gd name="connsiteY5" fmla="*/ 136 h 6400936"/>
              <a:gd name="connsiteX0" fmla="*/ 0 w 12209585"/>
              <a:gd name="connsiteY0" fmla="*/ 136 h 6400936"/>
              <a:gd name="connsiteX1" fmla="*/ 4923693 w 12209585"/>
              <a:gd name="connsiteY1" fmla="*/ 2989522 h 6400936"/>
              <a:gd name="connsiteX2" fmla="*/ 9231924 w 12209585"/>
              <a:gd name="connsiteY2" fmla="*/ 756275 h 6400936"/>
              <a:gd name="connsiteX3" fmla="*/ 12174415 w 12209585"/>
              <a:gd name="connsiteY3" fmla="*/ 1160721 h 6400936"/>
              <a:gd name="connsiteX4" fmla="*/ 12209585 w 12209585"/>
              <a:gd name="connsiteY4" fmla="*/ 6400936 h 6400936"/>
              <a:gd name="connsiteX5" fmla="*/ 17585 w 12209585"/>
              <a:gd name="connsiteY5" fmla="*/ 6400936 h 6400936"/>
              <a:gd name="connsiteX6" fmla="*/ 0 w 12209585"/>
              <a:gd name="connsiteY6" fmla="*/ 136 h 6400936"/>
              <a:gd name="connsiteX0" fmla="*/ 0 w 12227169"/>
              <a:gd name="connsiteY0" fmla="*/ 136 h 6400936"/>
              <a:gd name="connsiteX1" fmla="*/ 4923693 w 12227169"/>
              <a:gd name="connsiteY1" fmla="*/ 2989522 h 6400936"/>
              <a:gd name="connsiteX2" fmla="*/ 9231924 w 12227169"/>
              <a:gd name="connsiteY2" fmla="*/ 756275 h 6400936"/>
              <a:gd name="connsiteX3" fmla="*/ 12227169 w 12227169"/>
              <a:gd name="connsiteY3" fmla="*/ 4730398 h 6400936"/>
              <a:gd name="connsiteX4" fmla="*/ 12209585 w 12227169"/>
              <a:gd name="connsiteY4" fmla="*/ 6400936 h 6400936"/>
              <a:gd name="connsiteX5" fmla="*/ 17585 w 12227169"/>
              <a:gd name="connsiteY5" fmla="*/ 6400936 h 6400936"/>
              <a:gd name="connsiteX6" fmla="*/ 0 w 12227169"/>
              <a:gd name="connsiteY6" fmla="*/ 136 h 6400936"/>
              <a:gd name="connsiteX0" fmla="*/ 0 w 12227169"/>
              <a:gd name="connsiteY0" fmla="*/ 136 h 6400936"/>
              <a:gd name="connsiteX1" fmla="*/ 4923693 w 12227169"/>
              <a:gd name="connsiteY1" fmla="*/ 2989522 h 6400936"/>
              <a:gd name="connsiteX2" fmla="*/ 8159263 w 12227169"/>
              <a:gd name="connsiteY2" fmla="*/ 3165367 h 6400936"/>
              <a:gd name="connsiteX3" fmla="*/ 12227169 w 12227169"/>
              <a:gd name="connsiteY3" fmla="*/ 4730398 h 6400936"/>
              <a:gd name="connsiteX4" fmla="*/ 12209585 w 12227169"/>
              <a:gd name="connsiteY4" fmla="*/ 6400936 h 6400936"/>
              <a:gd name="connsiteX5" fmla="*/ 17585 w 12227169"/>
              <a:gd name="connsiteY5" fmla="*/ 6400936 h 6400936"/>
              <a:gd name="connsiteX6" fmla="*/ 0 w 12227169"/>
              <a:gd name="connsiteY6" fmla="*/ 136 h 6400936"/>
              <a:gd name="connsiteX0" fmla="*/ 0 w 12227169"/>
              <a:gd name="connsiteY0" fmla="*/ 201 h 6401001"/>
              <a:gd name="connsiteX1" fmla="*/ 4185139 w 12227169"/>
              <a:gd name="connsiteY1" fmla="*/ 1987264 h 6401001"/>
              <a:gd name="connsiteX2" fmla="*/ 8159263 w 12227169"/>
              <a:gd name="connsiteY2" fmla="*/ 3165432 h 6401001"/>
              <a:gd name="connsiteX3" fmla="*/ 12227169 w 12227169"/>
              <a:gd name="connsiteY3" fmla="*/ 4730463 h 6401001"/>
              <a:gd name="connsiteX4" fmla="*/ 12209585 w 12227169"/>
              <a:gd name="connsiteY4" fmla="*/ 6401001 h 6401001"/>
              <a:gd name="connsiteX5" fmla="*/ 17585 w 12227169"/>
              <a:gd name="connsiteY5" fmla="*/ 6401001 h 6401001"/>
              <a:gd name="connsiteX6" fmla="*/ 0 w 12227169"/>
              <a:gd name="connsiteY6" fmla="*/ 201 h 6401001"/>
              <a:gd name="connsiteX0" fmla="*/ 0 w 12227169"/>
              <a:gd name="connsiteY0" fmla="*/ 201 h 6401001"/>
              <a:gd name="connsiteX1" fmla="*/ 4185139 w 12227169"/>
              <a:gd name="connsiteY1" fmla="*/ 1987264 h 6401001"/>
              <a:gd name="connsiteX2" fmla="*/ 9460524 w 12227169"/>
              <a:gd name="connsiteY2" fmla="*/ 2708232 h 6401001"/>
              <a:gd name="connsiteX3" fmla="*/ 12227169 w 12227169"/>
              <a:gd name="connsiteY3" fmla="*/ 4730463 h 6401001"/>
              <a:gd name="connsiteX4" fmla="*/ 12209585 w 12227169"/>
              <a:gd name="connsiteY4" fmla="*/ 6401001 h 6401001"/>
              <a:gd name="connsiteX5" fmla="*/ 17585 w 12227169"/>
              <a:gd name="connsiteY5" fmla="*/ 6401001 h 6401001"/>
              <a:gd name="connsiteX6" fmla="*/ 0 w 12227169"/>
              <a:gd name="connsiteY6" fmla="*/ 201 h 6401001"/>
              <a:gd name="connsiteX0" fmla="*/ 0 w 12227169"/>
              <a:gd name="connsiteY0" fmla="*/ 201 h 6401001"/>
              <a:gd name="connsiteX1" fmla="*/ 4185139 w 12227169"/>
              <a:gd name="connsiteY1" fmla="*/ 1987264 h 6401001"/>
              <a:gd name="connsiteX2" fmla="*/ 9460524 w 12227169"/>
              <a:gd name="connsiteY2" fmla="*/ 2708232 h 6401001"/>
              <a:gd name="connsiteX3" fmla="*/ 12227169 w 12227169"/>
              <a:gd name="connsiteY3" fmla="*/ 4730463 h 6401001"/>
              <a:gd name="connsiteX4" fmla="*/ 12209585 w 12227169"/>
              <a:gd name="connsiteY4" fmla="*/ 6401001 h 6401001"/>
              <a:gd name="connsiteX5" fmla="*/ 17585 w 12227169"/>
              <a:gd name="connsiteY5" fmla="*/ 6401001 h 6401001"/>
              <a:gd name="connsiteX6" fmla="*/ 0 w 12227169"/>
              <a:gd name="connsiteY6" fmla="*/ 201 h 6401001"/>
              <a:gd name="connsiteX0" fmla="*/ 0 w 12227169"/>
              <a:gd name="connsiteY0" fmla="*/ 201 h 6401001"/>
              <a:gd name="connsiteX1" fmla="*/ 4185139 w 12227169"/>
              <a:gd name="connsiteY1" fmla="*/ 1987264 h 6401001"/>
              <a:gd name="connsiteX2" fmla="*/ 9460524 w 12227169"/>
              <a:gd name="connsiteY2" fmla="*/ 2708232 h 6401001"/>
              <a:gd name="connsiteX3" fmla="*/ 12227169 w 12227169"/>
              <a:gd name="connsiteY3" fmla="*/ 4730463 h 6401001"/>
              <a:gd name="connsiteX4" fmla="*/ 12209585 w 12227169"/>
              <a:gd name="connsiteY4" fmla="*/ 6401001 h 6401001"/>
              <a:gd name="connsiteX5" fmla="*/ 17585 w 12227169"/>
              <a:gd name="connsiteY5" fmla="*/ 6401001 h 6401001"/>
              <a:gd name="connsiteX6" fmla="*/ 0 w 12227169"/>
              <a:gd name="connsiteY6" fmla="*/ 201 h 6401001"/>
              <a:gd name="connsiteX0" fmla="*/ 0 w 12227169"/>
              <a:gd name="connsiteY0" fmla="*/ 152 h 6400952"/>
              <a:gd name="connsiteX1" fmla="*/ 4185139 w 12227169"/>
              <a:gd name="connsiteY1" fmla="*/ 2655430 h 6400952"/>
              <a:gd name="connsiteX2" fmla="*/ 9460524 w 12227169"/>
              <a:gd name="connsiteY2" fmla="*/ 2708183 h 6400952"/>
              <a:gd name="connsiteX3" fmla="*/ 12227169 w 12227169"/>
              <a:gd name="connsiteY3" fmla="*/ 4730414 h 6400952"/>
              <a:gd name="connsiteX4" fmla="*/ 12209585 w 12227169"/>
              <a:gd name="connsiteY4" fmla="*/ 6400952 h 6400952"/>
              <a:gd name="connsiteX5" fmla="*/ 17585 w 12227169"/>
              <a:gd name="connsiteY5" fmla="*/ 6400952 h 6400952"/>
              <a:gd name="connsiteX6" fmla="*/ 0 w 12227169"/>
              <a:gd name="connsiteY6" fmla="*/ 152 h 6400952"/>
              <a:gd name="connsiteX0" fmla="*/ 0 w 12227169"/>
              <a:gd name="connsiteY0" fmla="*/ 152 h 6400952"/>
              <a:gd name="connsiteX1" fmla="*/ 4185139 w 12227169"/>
              <a:gd name="connsiteY1" fmla="*/ 2655430 h 6400952"/>
              <a:gd name="connsiteX2" fmla="*/ 9583616 w 12227169"/>
              <a:gd name="connsiteY2" fmla="*/ 3270890 h 6400952"/>
              <a:gd name="connsiteX3" fmla="*/ 12227169 w 12227169"/>
              <a:gd name="connsiteY3" fmla="*/ 4730414 h 6400952"/>
              <a:gd name="connsiteX4" fmla="*/ 12209585 w 12227169"/>
              <a:gd name="connsiteY4" fmla="*/ 6400952 h 6400952"/>
              <a:gd name="connsiteX5" fmla="*/ 17585 w 12227169"/>
              <a:gd name="connsiteY5" fmla="*/ 6400952 h 6400952"/>
              <a:gd name="connsiteX6" fmla="*/ 0 w 12227169"/>
              <a:gd name="connsiteY6" fmla="*/ 152 h 6400952"/>
              <a:gd name="connsiteX0" fmla="*/ 0 w 12227169"/>
              <a:gd name="connsiteY0" fmla="*/ 258 h 6401058"/>
              <a:gd name="connsiteX1" fmla="*/ 3147647 w 12227169"/>
              <a:gd name="connsiteY1" fmla="*/ 1530121 h 6401058"/>
              <a:gd name="connsiteX2" fmla="*/ 9583616 w 12227169"/>
              <a:gd name="connsiteY2" fmla="*/ 3270996 h 6401058"/>
              <a:gd name="connsiteX3" fmla="*/ 12227169 w 12227169"/>
              <a:gd name="connsiteY3" fmla="*/ 4730520 h 6401058"/>
              <a:gd name="connsiteX4" fmla="*/ 12209585 w 12227169"/>
              <a:gd name="connsiteY4" fmla="*/ 6401058 h 6401058"/>
              <a:gd name="connsiteX5" fmla="*/ 17585 w 12227169"/>
              <a:gd name="connsiteY5" fmla="*/ 6401058 h 6401058"/>
              <a:gd name="connsiteX6" fmla="*/ 0 w 12227169"/>
              <a:gd name="connsiteY6" fmla="*/ 258 h 6401058"/>
              <a:gd name="connsiteX0" fmla="*/ 0 w 12227169"/>
              <a:gd name="connsiteY0" fmla="*/ 258 h 6401058"/>
              <a:gd name="connsiteX1" fmla="*/ 3147647 w 12227169"/>
              <a:gd name="connsiteY1" fmla="*/ 1530121 h 6401058"/>
              <a:gd name="connsiteX2" fmla="*/ 9583616 w 12227169"/>
              <a:gd name="connsiteY2" fmla="*/ 3270996 h 6401058"/>
              <a:gd name="connsiteX3" fmla="*/ 12227169 w 12227169"/>
              <a:gd name="connsiteY3" fmla="*/ 4730520 h 6401058"/>
              <a:gd name="connsiteX4" fmla="*/ 12209585 w 12227169"/>
              <a:gd name="connsiteY4" fmla="*/ 6401058 h 6401058"/>
              <a:gd name="connsiteX5" fmla="*/ 17585 w 12227169"/>
              <a:gd name="connsiteY5" fmla="*/ 6401058 h 6401058"/>
              <a:gd name="connsiteX6" fmla="*/ 0 w 12227169"/>
              <a:gd name="connsiteY6" fmla="*/ 258 h 6401058"/>
              <a:gd name="connsiteX0" fmla="*/ 0 w 12227169"/>
              <a:gd name="connsiteY0" fmla="*/ 560 h 6401360"/>
              <a:gd name="connsiteX1" fmla="*/ 3147647 w 12227169"/>
              <a:gd name="connsiteY1" fmla="*/ 1530423 h 6401360"/>
              <a:gd name="connsiteX2" fmla="*/ 9583616 w 12227169"/>
              <a:gd name="connsiteY2" fmla="*/ 3271298 h 6401360"/>
              <a:gd name="connsiteX3" fmla="*/ 12227169 w 12227169"/>
              <a:gd name="connsiteY3" fmla="*/ 4730822 h 6401360"/>
              <a:gd name="connsiteX4" fmla="*/ 12209585 w 12227169"/>
              <a:gd name="connsiteY4" fmla="*/ 6401360 h 6401360"/>
              <a:gd name="connsiteX5" fmla="*/ 17585 w 12227169"/>
              <a:gd name="connsiteY5" fmla="*/ 6401360 h 6401360"/>
              <a:gd name="connsiteX6" fmla="*/ 0 w 12227169"/>
              <a:gd name="connsiteY6" fmla="*/ 560 h 6401360"/>
              <a:gd name="connsiteX0" fmla="*/ 0 w 12227169"/>
              <a:gd name="connsiteY0" fmla="*/ 560 h 6401360"/>
              <a:gd name="connsiteX1" fmla="*/ 3147647 w 12227169"/>
              <a:gd name="connsiteY1" fmla="*/ 1530423 h 6401360"/>
              <a:gd name="connsiteX2" fmla="*/ 9653955 w 12227169"/>
              <a:gd name="connsiteY2" fmla="*/ 3570236 h 6401360"/>
              <a:gd name="connsiteX3" fmla="*/ 12227169 w 12227169"/>
              <a:gd name="connsiteY3" fmla="*/ 4730822 h 6401360"/>
              <a:gd name="connsiteX4" fmla="*/ 12209585 w 12227169"/>
              <a:gd name="connsiteY4" fmla="*/ 6401360 h 6401360"/>
              <a:gd name="connsiteX5" fmla="*/ 17585 w 12227169"/>
              <a:gd name="connsiteY5" fmla="*/ 6401360 h 6401360"/>
              <a:gd name="connsiteX6" fmla="*/ 0 w 12227169"/>
              <a:gd name="connsiteY6" fmla="*/ 560 h 6401360"/>
              <a:gd name="connsiteX0" fmla="*/ 0 w 12227169"/>
              <a:gd name="connsiteY0" fmla="*/ 472 h 6401272"/>
              <a:gd name="connsiteX1" fmla="*/ 3147647 w 12227169"/>
              <a:gd name="connsiteY1" fmla="*/ 1530335 h 6401272"/>
              <a:gd name="connsiteX2" fmla="*/ 9653955 w 12227169"/>
              <a:gd name="connsiteY2" fmla="*/ 3570148 h 6401272"/>
              <a:gd name="connsiteX3" fmla="*/ 12227169 w 12227169"/>
              <a:gd name="connsiteY3" fmla="*/ 4730734 h 6401272"/>
              <a:gd name="connsiteX4" fmla="*/ 12209585 w 12227169"/>
              <a:gd name="connsiteY4" fmla="*/ 6401272 h 6401272"/>
              <a:gd name="connsiteX5" fmla="*/ 17585 w 12227169"/>
              <a:gd name="connsiteY5" fmla="*/ 6401272 h 6401272"/>
              <a:gd name="connsiteX6" fmla="*/ 0 w 12227169"/>
              <a:gd name="connsiteY6" fmla="*/ 472 h 640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27169" h="6401272">
                <a:moveTo>
                  <a:pt x="0" y="472"/>
                </a:moveTo>
                <a:cubicBezTo>
                  <a:pt x="709247" y="-22974"/>
                  <a:pt x="2157047" y="832812"/>
                  <a:pt x="3147647" y="1530335"/>
                </a:cubicBezTo>
                <a:cubicBezTo>
                  <a:pt x="5369171" y="3025027"/>
                  <a:pt x="8058639" y="3417748"/>
                  <a:pt x="9653955" y="3570148"/>
                </a:cubicBezTo>
                <a:cubicBezTo>
                  <a:pt x="11249270" y="3898395"/>
                  <a:pt x="11991731" y="3962873"/>
                  <a:pt x="12227169" y="4730734"/>
                </a:cubicBezTo>
                <a:lnTo>
                  <a:pt x="12209585" y="6401272"/>
                </a:lnTo>
                <a:lnTo>
                  <a:pt x="17585" y="6401272"/>
                </a:lnTo>
                <a:cubicBezTo>
                  <a:pt x="11723" y="4267672"/>
                  <a:pt x="5862" y="2134072"/>
                  <a:pt x="0" y="472"/>
                </a:cubicBezTo>
                <a:close/>
              </a:path>
            </a:pathLst>
          </a:custGeom>
          <a:gradFill>
            <a:gsLst>
              <a:gs pos="63000">
                <a:srgbClr val="8C7E80"/>
              </a:gs>
              <a:gs pos="100000">
                <a:srgbClr val="4B4B4B"/>
              </a:gs>
              <a:gs pos="0">
                <a:srgbClr val="F6D2D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dirty="0">
              <a:solidFill>
                <a:srgbClr val="005C4F"/>
              </a:solidFill>
              <a:latin typeface="#9Slide03 Oswald" panose="00000500000000000000" pitchFamily="2" charset="0"/>
            </a:endParaRPr>
          </a:p>
        </p:txBody>
      </p:sp>
      <p:sp>
        <p:nvSpPr>
          <p:cNvPr id="7" name="Rectangle: Rounded Corners 6">
            <a:extLst>
              <a:ext uri="{FF2B5EF4-FFF2-40B4-BE49-F238E27FC236}">
                <a16:creationId xmlns:a16="http://schemas.microsoft.com/office/drawing/2014/main" id="{C91C0C12-D4F3-41E6-8BDD-B8E13A9F66D5}"/>
              </a:ext>
            </a:extLst>
          </p:cNvPr>
          <p:cNvSpPr>
            <a:spLocks noGrp="1" noRot="1" noMove="1" noResize="1" noEditPoints="1" noAdjustHandles="1" noChangeArrowheads="1" noChangeShapeType="1"/>
          </p:cNvSpPr>
          <p:nvPr/>
        </p:nvSpPr>
        <p:spPr>
          <a:xfrm>
            <a:off x="-188240" y="-247472"/>
            <a:ext cx="12380240" cy="7882711"/>
          </a:xfrm>
          <a:prstGeom prst="roundRect">
            <a:avLst>
              <a:gd name="adj" fmla="val 0"/>
            </a:avLst>
          </a:prstGeom>
          <a:blipFill>
            <a:blip r:embed="rId2">
              <a:alphaModFix/>
            </a:blip>
            <a:stretch>
              <a:fillRect/>
            </a:stretch>
          </a:blip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rgbClr val="005C4F"/>
              </a:solidFill>
              <a:latin typeface="#9Slide03 Oswald" panose="00000500000000000000" pitchFamily="2" charset="0"/>
            </a:endParaRPr>
          </a:p>
        </p:txBody>
      </p:sp>
      <p:grpSp>
        <p:nvGrpSpPr>
          <p:cNvPr id="9" name="Group 8">
            <a:extLst>
              <a:ext uri="{FF2B5EF4-FFF2-40B4-BE49-F238E27FC236}">
                <a16:creationId xmlns:a16="http://schemas.microsoft.com/office/drawing/2014/main" id="{93A1707C-692F-49DB-A85F-84BBC96C1680}"/>
              </a:ext>
            </a:extLst>
          </p:cNvPr>
          <p:cNvGrpSpPr/>
          <p:nvPr/>
        </p:nvGrpSpPr>
        <p:grpSpPr>
          <a:xfrm>
            <a:off x="2291272" y="7442485"/>
            <a:ext cx="7200001" cy="6201632"/>
            <a:chOff x="2387801" y="391288"/>
            <a:chExt cx="7200001" cy="6201632"/>
          </a:xfrm>
        </p:grpSpPr>
        <p:sp>
          <p:nvSpPr>
            <p:cNvPr id="2" name="Rectangle 1">
              <a:extLst>
                <a:ext uri="{FF2B5EF4-FFF2-40B4-BE49-F238E27FC236}">
                  <a16:creationId xmlns:a16="http://schemas.microsoft.com/office/drawing/2014/main" id="{359A19E3-1C3F-4BC9-A39A-13C1CA14F2E8}"/>
                </a:ext>
              </a:extLst>
            </p:cNvPr>
            <p:cNvSpPr/>
            <p:nvPr/>
          </p:nvSpPr>
          <p:spPr>
            <a:xfrm>
              <a:off x="2387802" y="2979473"/>
              <a:ext cx="7200000" cy="3600000"/>
            </a:xfrm>
            <a:prstGeom prst="rect">
              <a:avLst/>
            </a:prstGeom>
            <a:solidFill>
              <a:schemeClr val="tx1">
                <a:lumMod val="65000"/>
                <a:lumOff val="3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rgbClr val="005C4F"/>
                </a:solidFill>
                <a:latin typeface="#9Slide03 Oswald" panose="00000500000000000000" pitchFamily="2" charset="0"/>
              </a:endParaRPr>
            </a:p>
          </p:txBody>
        </p:sp>
        <p:sp>
          <p:nvSpPr>
            <p:cNvPr id="13" name="Flowchart: Extract 4">
              <a:extLst>
                <a:ext uri="{FF2B5EF4-FFF2-40B4-BE49-F238E27FC236}">
                  <a16:creationId xmlns:a16="http://schemas.microsoft.com/office/drawing/2014/main" id="{11DFCC9B-CF2A-4779-914C-28698CC931F6}"/>
                </a:ext>
              </a:extLst>
            </p:cNvPr>
            <p:cNvSpPr/>
            <p:nvPr/>
          </p:nvSpPr>
          <p:spPr>
            <a:xfrm>
              <a:off x="2391188" y="391288"/>
              <a:ext cx="7196613" cy="2601631"/>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0051 h 10051"/>
                <a:gd name="connsiteX1" fmla="*/ 5203 w 10000"/>
                <a:gd name="connsiteY1" fmla="*/ 0 h 10051"/>
                <a:gd name="connsiteX2" fmla="*/ 10000 w 10000"/>
                <a:gd name="connsiteY2" fmla="*/ 10051 h 10051"/>
                <a:gd name="connsiteX3" fmla="*/ 0 w 10000"/>
                <a:gd name="connsiteY3" fmla="*/ 10051 h 10051"/>
                <a:gd name="connsiteX0" fmla="*/ 0 w 10000"/>
                <a:gd name="connsiteY0" fmla="*/ 10051 h 10051"/>
                <a:gd name="connsiteX1" fmla="*/ 5166 w 10000"/>
                <a:gd name="connsiteY1" fmla="*/ 0 h 10051"/>
                <a:gd name="connsiteX2" fmla="*/ 10000 w 10000"/>
                <a:gd name="connsiteY2" fmla="*/ 10051 h 10051"/>
                <a:gd name="connsiteX3" fmla="*/ 0 w 10000"/>
                <a:gd name="connsiteY3" fmla="*/ 10051 h 10051"/>
              </a:gdLst>
              <a:ahLst/>
              <a:cxnLst>
                <a:cxn ang="0">
                  <a:pos x="connsiteX0" y="connsiteY0"/>
                </a:cxn>
                <a:cxn ang="0">
                  <a:pos x="connsiteX1" y="connsiteY1"/>
                </a:cxn>
                <a:cxn ang="0">
                  <a:pos x="connsiteX2" y="connsiteY2"/>
                </a:cxn>
                <a:cxn ang="0">
                  <a:pos x="connsiteX3" y="connsiteY3"/>
                </a:cxn>
              </a:cxnLst>
              <a:rect l="l" t="t" r="r" b="b"/>
              <a:pathLst>
                <a:path w="10000" h="10051">
                  <a:moveTo>
                    <a:pt x="0" y="10051"/>
                  </a:moveTo>
                  <a:lnTo>
                    <a:pt x="5166" y="0"/>
                  </a:lnTo>
                  <a:lnTo>
                    <a:pt x="10000" y="10051"/>
                  </a:lnTo>
                  <a:lnTo>
                    <a:pt x="0" y="10051"/>
                  </a:lnTo>
                  <a:close/>
                </a:path>
              </a:pathLst>
            </a:custGeom>
            <a:solidFill>
              <a:schemeClr val="tx1">
                <a:lumMod val="65000"/>
                <a:lumOff val="3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rgbClr val="005C4F"/>
                </a:solidFill>
                <a:latin typeface="#9Slide03 Oswald" panose="00000500000000000000" pitchFamily="2" charset="0"/>
              </a:endParaRPr>
            </a:p>
          </p:txBody>
        </p:sp>
        <p:grpSp>
          <p:nvGrpSpPr>
            <p:cNvPr id="6" name="Group 5">
              <a:extLst>
                <a:ext uri="{FF2B5EF4-FFF2-40B4-BE49-F238E27FC236}">
                  <a16:creationId xmlns:a16="http://schemas.microsoft.com/office/drawing/2014/main" id="{B61F1534-CDE8-4300-A5EE-2DAABA675488}"/>
                </a:ext>
              </a:extLst>
            </p:cNvPr>
            <p:cNvGrpSpPr/>
            <p:nvPr/>
          </p:nvGrpSpPr>
          <p:grpSpPr>
            <a:xfrm>
              <a:off x="2387801" y="2992919"/>
              <a:ext cx="7200000" cy="3600001"/>
              <a:chOff x="2372998" y="1262648"/>
              <a:chExt cx="7200000" cy="3600001"/>
            </a:xfrm>
            <a:solidFill>
              <a:schemeClr val="bg1">
                <a:lumMod val="65000"/>
              </a:schemeClr>
            </a:solidFill>
          </p:grpSpPr>
          <p:sp>
            <p:nvSpPr>
              <p:cNvPr id="3" name="Flowchart: Extract 2">
                <a:extLst>
                  <a:ext uri="{FF2B5EF4-FFF2-40B4-BE49-F238E27FC236}">
                    <a16:creationId xmlns:a16="http://schemas.microsoft.com/office/drawing/2014/main" id="{04ADEC33-7825-4AB2-8693-F446BA60351D}"/>
                  </a:ext>
                </a:extLst>
              </p:cNvPr>
              <p:cNvSpPr/>
              <p:nvPr/>
            </p:nvSpPr>
            <p:spPr>
              <a:xfrm rot="5400000" flipH="1">
                <a:off x="2429995" y="1205651"/>
                <a:ext cx="3596613" cy="3710608"/>
              </a:xfrm>
              <a:prstGeom prst="flowChartExtra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rgbClr val="005C4F"/>
                  </a:solidFill>
                  <a:latin typeface="#9Slide03 Oswald" panose="00000500000000000000" pitchFamily="2" charset="0"/>
                </a:endParaRPr>
              </a:p>
            </p:txBody>
          </p:sp>
          <p:sp>
            <p:nvSpPr>
              <p:cNvPr id="4" name="Flowchart: Extract 3">
                <a:extLst>
                  <a:ext uri="{FF2B5EF4-FFF2-40B4-BE49-F238E27FC236}">
                    <a16:creationId xmlns:a16="http://schemas.microsoft.com/office/drawing/2014/main" id="{6ED5D120-54BF-44AC-93C1-FA8046985F09}"/>
                  </a:ext>
                </a:extLst>
              </p:cNvPr>
              <p:cNvSpPr/>
              <p:nvPr/>
            </p:nvSpPr>
            <p:spPr>
              <a:xfrm rot="16200000">
                <a:off x="6029996" y="1319647"/>
                <a:ext cx="3596613" cy="3489391"/>
              </a:xfrm>
              <a:prstGeom prst="flowChartExtra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rgbClr val="005C4F"/>
                  </a:solidFill>
                  <a:latin typeface="#9Slide03 Oswald" panose="00000500000000000000" pitchFamily="2" charset="0"/>
                </a:endParaRPr>
              </a:p>
            </p:txBody>
          </p:sp>
          <p:sp>
            <p:nvSpPr>
              <p:cNvPr id="5" name="Flowchart: Extract 4">
                <a:extLst>
                  <a:ext uri="{FF2B5EF4-FFF2-40B4-BE49-F238E27FC236}">
                    <a16:creationId xmlns:a16="http://schemas.microsoft.com/office/drawing/2014/main" id="{5374791D-0B0F-4D81-8FC6-25C5CD811EE7}"/>
                  </a:ext>
                </a:extLst>
              </p:cNvPr>
              <p:cNvSpPr/>
              <p:nvPr/>
            </p:nvSpPr>
            <p:spPr>
              <a:xfrm>
                <a:off x="2376384" y="2257630"/>
                <a:ext cx="7196613" cy="2601631"/>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0051 h 10051"/>
                  <a:gd name="connsiteX1" fmla="*/ 5203 w 10000"/>
                  <a:gd name="connsiteY1" fmla="*/ 0 h 10051"/>
                  <a:gd name="connsiteX2" fmla="*/ 10000 w 10000"/>
                  <a:gd name="connsiteY2" fmla="*/ 10051 h 10051"/>
                  <a:gd name="connsiteX3" fmla="*/ 0 w 10000"/>
                  <a:gd name="connsiteY3" fmla="*/ 10051 h 10051"/>
                  <a:gd name="connsiteX0" fmla="*/ 0 w 10000"/>
                  <a:gd name="connsiteY0" fmla="*/ 10051 h 10051"/>
                  <a:gd name="connsiteX1" fmla="*/ 5166 w 10000"/>
                  <a:gd name="connsiteY1" fmla="*/ 0 h 10051"/>
                  <a:gd name="connsiteX2" fmla="*/ 10000 w 10000"/>
                  <a:gd name="connsiteY2" fmla="*/ 10051 h 10051"/>
                  <a:gd name="connsiteX3" fmla="*/ 0 w 10000"/>
                  <a:gd name="connsiteY3" fmla="*/ 10051 h 10051"/>
                </a:gdLst>
                <a:ahLst/>
                <a:cxnLst>
                  <a:cxn ang="0">
                    <a:pos x="connsiteX0" y="connsiteY0"/>
                  </a:cxn>
                  <a:cxn ang="0">
                    <a:pos x="connsiteX1" y="connsiteY1"/>
                  </a:cxn>
                  <a:cxn ang="0">
                    <a:pos x="connsiteX2" y="connsiteY2"/>
                  </a:cxn>
                  <a:cxn ang="0">
                    <a:pos x="connsiteX3" y="connsiteY3"/>
                  </a:cxn>
                </a:cxnLst>
                <a:rect l="l" t="t" r="r" b="b"/>
                <a:pathLst>
                  <a:path w="10000" h="10051">
                    <a:moveTo>
                      <a:pt x="0" y="10051"/>
                    </a:moveTo>
                    <a:lnTo>
                      <a:pt x="5166" y="0"/>
                    </a:lnTo>
                    <a:lnTo>
                      <a:pt x="10000" y="10051"/>
                    </a:lnTo>
                    <a:lnTo>
                      <a:pt x="0" y="10051"/>
                    </a:ln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rgbClr val="005C4F"/>
                  </a:solidFill>
                  <a:latin typeface="#9Slide03 Oswald" panose="00000500000000000000" pitchFamily="2" charset="0"/>
                </a:endParaRPr>
              </a:p>
            </p:txBody>
          </p:sp>
        </p:grpSp>
      </p:grpSp>
      <p:sp>
        <p:nvSpPr>
          <p:cNvPr id="55" name="cau hoi">
            <a:extLst>
              <a:ext uri="{FF2B5EF4-FFF2-40B4-BE49-F238E27FC236}">
                <a16:creationId xmlns:a16="http://schemas.microsoft.com/office/drawing/2014/main" id="{CDC05105-01E8-C241-09C6-F2760869501C}"/>
              </a:ext>
            </a:extLst>
          </p:cNvPr>
          <p:cNvSpPr txBox="1"/>
          <p:nvPr/>
        </p:nvSpPr>
        <p:spPr>
          <a:xfrm>
            <a:off x="2063353" y="1124173"/>
            <a:ext cx="7710568" cy="4005584"/>
          </a:xfrm>
          <a:prstGeom prst="rect">
            <a:avLst/>
          </a:prstGeom>
          <a:noFill/>
        </p:spPr>
        <p:txBody>
          <a:bodyPr vert="horz" wrap="square" rtlCol="0">
            <a:spAutoFit/>
          </a:bodyPr>
          <a:lstStyle/>
          <a:p>
            <a:pPr algn="ctr">
              <a:lnSpc>
                <a:spcPct val="107000"/>
              </a:lnSpc>
              <a:spcAft>
                <a:spcPts val="800"/>
              </a:spcAft>
            </a:pPr>
            <a:r>
              <a:rPr lang="en-US" sz="3200">
                <a:latin typeface="#9Slide07 Staccato " panose="02040603050506020204" pitchFamily="18" charset="0"/>
              </a:rPr>
              <a:t>Dòng nào sau đây không phải là nhận định về nhăn vật viên quản ngục?</a:t>
            </a:r>
          </a:p>
          <a:p>
            <a:pPr algn="ctr">
              <a:lnSpc>
                <a:spcPct val="107000"/>
              </a:lnSpc>
              <a:spcAft>
                <a:spcPts val="800"/>
              </a:spcAft>
            </a:pPr>
            <a:endParaRPr lang="en-US" sz="3200">
              <a:latin typeface="#9Slide07 Staccato " panose="02040603050506020204" pitchFamily="18" charset="0"/>
            </a:endParaRPr>
          </a:p>
          <a:p>
            <a:pPr algn="ctr">
              <a:lnSpc>
                <a:spcPct val="107000"/>
              </a:lnSpc>
              <a:spcAft>
                <a:spcPts val="800"/>
              </a:spcAft>
            </a:pPr>
            <a:endParaRPr lang="en-US" sz="4000">
              <a:latin typeface="#9Slide07 Staccato " panose="02040603050506020204" pitchFamily="18" charset="0"/>
            </a:endParaRPr>
          </a:p>
          <a:p>
            <a:pPr algn="ctr">
              <a:lnSpc>
                <a:spcPct val="107000"/>
              </a:lnSpc>
              <a:spcAft>
                <a:spcPts val="800"/>
              </a:spcAft>
            </a:pPr>
            <a:endParaRPr lang="en-US" sz="4000">
              <a:latin typeface="#9Slide07 Staccato " panose="02040603050506020204" pitchFamily="18" charset="0"/>
            </a:endParaRPr>
          </a:p>
          <a:p>
            <a:pPr marL="0" marR="0" algn="ctr">
              <a:lnSpc>
                <a:spcPct val="107000"/>
              </a:lnSpc>
              <a:spcBef>
                <a:spcPts val="0"/>
              </a:spcBef>
              <a:spcAft>
                <a:spcPts val="800"/>
              </a:spcAft>
            </a:pPr>
            <a:endParaRPr lang="en-US" sz="4000">
              <a:latin typeface="#9Slide07 Staccato " panose="02040603050506020204" pitchFamily="18" charset="0"/>
            </a:endParaRPr>
          </a:p>
        </p:txBody>
      </p:sp>
      <p:sp>
        <p:nvSpPr>
          <p:cNvPr id="10" name="CHAM TRON 2">
            <a:extLst>
              <a:ext uri="{FF2B5EF4-FFF2-40B4-BE49-F238E27FC236}">
                <a16:creationId xmlns:a16="http://schemas.microsoft.com/office/drawing/2014/main" id="{7BB11BF9-8C27-A1A1-C2EC-AD39B3BF2FA1}"/>
              </a:ext>
            </a:extLst>
          </p:cNvPr>
          <p:cNvSpPr/>
          <p:nvPr/>
        </p:nvSpPr>
        <p:spPr>
          <a:xfrm>
            <a:off x="8337673" y="406910"/>
            <a:ext cx="360000" cy="360000"/>
          </a:xfrm>
          <a:prstGeom prst="flowChartConnector">
            <a:avLst/>
          </a:prstGeom>
          <a:solidFill>
            <a:srgbClr val="7C9B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5C4F"/>
              </a:solidFill>
              <a:latin typeface="#9Slide03 Oswald" panose="00000500000000000000" pitchFamily="2" charset="0"/>
            </a:endParaRPr>
          </a:p>
        </p:txBody>
      </p:sp>
      <p:sp>
        <p:nvSpPr>
          <p:cNvPr id="11" name="DAP AN DUNG">
            <a:extLst>
              <a:ext uri="{FF2B5EF4-FFF2-40B4-BE49-F238E27FC236}">
                <a16:creationId xmlns:a16="http://schemas.microsoft.com/office/drawing/2014/main" id="{962A2A8B-E77D-32C0-DF92-7E66EC03E611}"/>
              </a:ext>
            </a:extLst>
          </p:cNvPr>
          <p:cNvSpPr/>
          <p:nvPr/>
        </p:nvSpPr>
        <p:spPr>
          <a:xfrm>
            <a:off x="8803136" y="406910"/>
            <a:ext cx="360000" cy="360000"/>
          </a:xfrm>
          <a:prstGeom prst="flowChartConnector">
            <a:avLst/>
          </a:prstGeom>
          <a:solidFill>
            <a:srgbClr val="446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5C4F"/>
              </a:solidFill>
              <a:latin typeface="#9Slide03 Oswald" panose="00000500000000000000" pitchFamily="2" charset="0"/>
            </a:endParaRPr>
          </a:p>
        </p:txBody>
      </p:sp>
      <p:sp>
        <p:nvSpPr>
          <p:cNvPr id="12" name="CHAM TRON">
            <a:extLst>
              <a:ext uri="{FF2B5EF4-FFF2-40B4-BE49-F238E27FC236}">
                <a16:creationId xmlns:a16="http://schemas.microsoft.com/office/drawing/2014/main" id="{2AC417BF-1CC2-9627-AE7A-5BE48F75A257}"/>
              </a:ext>
            </a:extLst>
          </p:cNvPr>
          <p:cNvSpPr/>
          <p:nvPr/>
        </p:nvSpPr>
        <p:spPr>
          <a:xfrm>
            <a:off x="7872209" y="406910"/>
            <a:ext cx="360000" cy="360000"/>
          </a:xfrm>
          <a:prstGeom prst="flowChartConnector">
            <a:avLst/>
          </a:prstGeom>
          <a:solidFill>
            <a:srgbClr val="C6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5C4F"/>
              </a:solidFill>
              <a:latin typeface="#9Slide03 Oswald" panose="00000500000000000000" pitchFamily="2" charset="0"/>
            </a:endParaRPr>
          </a:p>
        </p:txBody>
      </p:sp>
      <p:sp>
        <p:nvSpPr>
          <p:cNvPr id="119" name="CHAM TRON 2">
            <a:extLst>
              <a:ext uri="{FF2B5EF4-FFF2-40B4-BE49-F238E27FC236}">
                <a16:creationId xmlns:a16="http://schemas.microsoft.com/office/drawing/2014/main" id="{0884ECA9-C0E5-99C4-FA89-B10CAECDE681}"/>
              </a:ext>
            </a:extLst>
          </p:cNvPr>
          <p:cNvSpPr/>
          <p:nvPr/>
        </p:nvSpPr>
        <p:spPr>
          <a:xfrm>
            <a:off x="8337673" y="406909"/>
            <a:ext cx="360000" cy="360000"/>
          </a:xfrm>
          <a:prstGeom prst="flowChartConnector">
            <a:avLst/>
          </a:prstGeom>
          <a:solidFill>
            <a:srgbClr val="7C9B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5C4F"/>
              </a:solidFill>
              <a:latin typeface="#9Slide03 Oswald" panose="00000500000000000000" pitchFamily="2" charset="0"/>
            </a:endParaRPr>
          </a:p>
        </p:txBody>
      </p:sp>
      <p:sp>
        <p:nvSpPr>
          <p:cNvPr id="120" name="DAP AN DUNG">
            <a:extLst>
              <a:ext uri="{FF2B5EF4-FFF2-40B4-BE49-F238E27FC236}">
                <a16:creationId xmlns:a16="http://schemas.microsoft.com/office/drawing/2014/main" id="{E0602893-450E-536F-AB41-5D6056F38800}"/>
              </a:ext>
            </a:extLst>
          </p:cNvPr>
          <p:cNvSpPr/>
          <p:nvPr/>
        </p:nvSpPr>
        <p:spPr>
          <a:xfrm>
            <a:off x="8803136" y="406909"/>
            <a:ext cx="360000" cy="360000"/>
          </a:xfrm>
          <a:prstGeom prst="flowChartConnector">
            <a:avLst/>
          </a:prstGeom>
          <a:solidFill>
            <a:srgbClr val="446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5C4F"/>
              </a:solidFill>
              <a:latin typeface="#9Slide03 Oswald" panose="00000500000000000000" pitchFamily="2" charset="0"/>
            </a:endParaRPr>
          </a:p>
        </p:txBody>
      </p:sp>
      <p:sp>
        <p:nvSpPr>
          <p:cNvPr id="121" name="CHAM TRON">
            <a:extLst>
              <a:ext uri="{FF2B5EF4-FFF2-40B4-BE49-F238E27FC236}">
                <a16:creationId xmlns:a16="http://schemas.microsoft.com/office/drawing/2014/main" id="{9D7E054D-F8D8-8024-3C74-79C2699D6507}"/>
              </a:ext>
            </a:extLst>
          </p:cNvPr>
          <p:cNvSpPr/>
          <p:nvPr/>
        </p:nvSpPr>
        <p:spPr>
          <a:xfrm>
            <a:off x="7872209" y="406909"/>
            <a:ext cx="360000" cy="360000"/>
          </a:xfrm>
          <a:prstGeom prst="flowChartConnector">
            <a:avLst/>
          </a:prstGeom>
          <a:solidFill>
            <a:srgbClr val="C6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5C4F"/>
              </a:solidFill>
              <a:latin typeface="#9Slide03 Oswald" panose="00000500000000000000" pitchFamily="2" charset="0"/>
            </a:endParaRPr>
          </a:p>
        </p:txBody>
      </p:sp>
      <p:sp>
        <p:nvSpPr>
          <p:cNvPr id="51" name="A">
            <a:extLst>
              <a:ext uri="{FF2B5EF4-FFF2-40B4-BE49-F238E27FC236}">
                <a16:creationId xmlns:a16="http://schemas.microsoft.com/office/drawing/2014/main" id="{1B73C776-8DED-FAFD-D125-74933B74C604}"/>
              </a:ext>
            </a:extLst>
          </p:cNvPr>
          <p:cNvSpPr/>
          <p:nvPr/>
        </p:nvSpPr>
        <p:spPr>
          <a:xfrm>
            <a:off x="2174241" y="2134198"/>
            <a:ext cx="7777356" cy="1385128"/>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A. Là người có nhân cách, có lương tâm, nhưng trong một thời </a:t>
            </a:r>
          </a:p>
          <a:p>
            <a:pPr algn="ctr"/>
            <a:r>
              <a:rPr lang="en-US" sz="1600"/>
              <a:t>đại nhiễu nhương, phải đành lòng phục vụ cho một</a:t>
            </a:r>
          </a:p>
          <a:p>
            <a:pPr algn="ctr"/>
            <a:r>
              <a:rPr lang="en-US" sz="1600"/>
              <a:t> triều đại suy thoái.</a:t>
            </a:r>
          </a:p>
        </p:txBody>
      </p:sp>
      <p:sp>
        <p:nvSpPr>
          <p:cNvPr id="52" name="B">
            <a:extLst>
              <a:ext uri="{FF2B5EF4-FFF2-40B4-BE49-F238E27FC236}">
                <a16:creationId xmlns:a16="http://schemas.microsoft.com/office/drawing/2014/main" id="{E62EB820-E643-95CC-1632-697F46DB2F14}"/>
              </a:ext>
            </a:extLst>
          </p:cNvPr>
          <p:cNvSpPr/>
          <p:nvPr/>
        </p:nvSpPr>
        <p:spPr>
          <a:xfrm>
            <a:off x="2351916" y="3163859"/>
            <a:ext cx="7422006" cy="1385128"/>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B</a:t>
            </a:r>
            <a:r>
              <a:rPr lang="en-US" sz="1600" b="1"/>
              <a:t>. Tư thế, suy nghĩ, cách ứng xử, hành động của ông là vẻ đẹp</a:t>
            </a:r>
          </a:p>
          <a:p>
            <a:pPr algn="ctr"/>
            <a:r>
              <a:rPr lang="en-US" sz="1600" b="1"/>
              <a:t> của một nhân cách hiên ngang, bất khuất toả sáng giữa </a:t>
            </a:r>
          </a:p>
          <a:p>
            <a:pPr algn="ctr"/>
            <a:r>
              <a:rPr lang="en-US" sz="1600" b="1"/>
              <a:t>đêm tối của một xã hội tù ngục vô nhân đạo.</a:t>
            </a:r>
            <a:endParaRPr lang="en-US" sz="1600"/>
          </a:p>
        </p:txBody>
      </p:sp>
      <p:sp>
        <p:nvSpPr>
          <p:cNvPr id="53" name="C">
            <a:extLst>
              <a:ext uri="{FF2B5EF4-FFF2-40B4-BE49-F238E27FC236}">
                <a16:creationId xmlns:a16="http://schemas.microsoft.com/office/drawing/2014/main" id="{44E328AC-6E1D-7CA0-2672-B7B74FA473A3}"/>
              </a:ext>
            </a:extLst>
          </p:cNvPr>
          <p:cNvSpPr/>
          <p:nvPr/>
        </p:nvSpPr>
        <p:spPr>
          <a:xfrm>
            <a:off x="2285753" y="4092626"/>
            <a:ext cx="7554332" cy="1385128"/>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C. Tiêu biểu cho những người tuy không sáng tạo được </a:t>
            </a:r>
          </a:p>
          <a:p>
            <a:pPr algn="ctr"/>
            <a:r>
              <a:rPr lang="en-US" sz="1600"/>
              <a:t>cái đẹp nhưng biết trân trọng, thực lòng yêu cái đẹp của tài hoa.</a:t>
            </a:r>
          </a:p>
        </p:txBody>
      </p:sp>
      <p:sp>
        <p:nvSpPr>
          <p:cNvPr id="56" name="D">
            <a:extLst>
              <a:ext uri="{FF2B5EF4-FFF2-40B4-BE49-F238E27FC236}">
                <a16:creationId xmlns:a16="http://schemas.microsoft.com/office/drawing/2014/main" id="{57D1E514-8B65-2487-FB56-3007EBC3BEF3}"/>
              </a:ext>
            </a:extLst>
          </p:cNvPr>
          <p:cNvSpPr/>
          <p:nvPr/>
        </p:nvSpPr>
        <p:spPr>
          <a:xfrm>
            <a:off x="2257937" y="4846150"/>
            <a:ext cx="7609964" cy="1863298"/>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D. “Trong hoàn cảnh đề lao, người ta sống bàng tàn nhẫn, </a:t>
            </a:r>
          </a:p>
          <a:p>
            <a:pPr algn="ctr"/>
            <a:r>
              <a:rPr lang="en-US" sz="1600"/>
              <a:t>bằng lừa lọc, tính cách dịu dàng và biết giá người, biết trọng </a:t>
            </a:r>
          </a:p>
          <a:p>
            <a:pPr algn="ctr"/>
            <a:r>
              <a:rPr lang="en-US" sz="1600"/>
              <a:t>người ngay (...) là một thanh âm trong trẻo chen vào giữa một bản </a:t>
            </a:r>
          </a:p>
          <a:p>
            <a:pPr algn="ctr"/>
            <a:r>
              <a:rPr lang="en-US" sz="1600"/>
              <a:t>đàn mà nhạc luật đều hỗn độn xô bổ”.</a:t>
            </a:r>
          </a:p>
        </p:txBody>
      </p:sp>
      <p:sp>
        <p:nvSpPr>
          <p:cNvPr id="54" name="NEN1">
            <a:hlinkClick r:id="rId4" action="ppaction://hlinksldjump"/>
            <a:extLst>
              <a:ext uri="{FF2B5EF4-FFF2-40B4-BE49-F238E27FC236}">
                <a16:creationId xmlns:a16="http://schemas.microsoft.com/office/drawing/2014/main" id="{1D41C0AB-6CDA-2C84-E84B-CDF7ADC245FB}"/>
              </a:ext>
            </a:extLst>
          </p:cNvPr>
          <p:cNvSpPr/>
          <p:nvPr/>
        </p:nvSpPr>
        <p:spPr>
          <a:xfrm rot="5400000" flipH="1" flipV="1">
            <a:off x="11435493" y="5803792"/>
            <a:ext cx="782500" cy="730514"/>
          </a:xfrm>
          <a:prstGeom prst="rtTriangle">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005C4F"/>
              </a:solidFill>
              <a:latin typeface="#9Slide03 Oswald" panose="00000500000000000000" pitchFamily="2" charset="0"/>
              <a:cs typeface="+mn-ea"/>
              <a:sym typeface="+mn-lt"/>
            </a:endParaRPr>
          </a:p>
        </p:txBody>
      </p:sp>
    </p:spTree>
    <p:extLst>
      <p:ext uri="{BB962C8B-B14F-4D97-AF65-F5344CB8AC3E}">
        <p14:creationId xmlns:p14="http://schemas.microsoft.com/office/powerpoint/2010/main" val="326892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repeatCount="indefinite" fill="hold" grpId="0" nodeType="withEffect">
                                  <p:stCondLst>
                                    <p:cond delay="0"/>
                                  </p:stCondLst>
                                  <p:childTnLst>
                                    <p:animEffect transition="out" filter="fade">
                                      <p:cBhvr>
                                        <p:cTn id="6" dur="1250"/>
                                        <p:tgtEl>
                                          <p:spTgt spid="121"/>
                                        </p:tgtEl>
                                      </p:cBhvr>
                                    </p:animEffect>
                                    <p:set>
                                      <p:cBhvr>
                                        <p:cTn id="7" dur="1" fill="hold">
                                          <p:stCondLst>
                                            <p:cond delay="1249"/>
                                          </p:stCondLst>
                                        </p:cTn>
                                        <p:tgtEl>
                                          <p:spTgt spid="121"/>
                                        </p:tgtEl>
                                        <p:attrNameLst>
                                          <p:attrName>style.visibility</p:attrName>
                                        </p:attrNameLst>
                                      </p:cBhvr>
                                      <p:to>
                                        <p:strVal val="hidden"/>
                                      </p:to>
                                    </p:set>
                                  </p:childTnLst>
                                </p:cTn>
                              </p:par>
                              <p:par>
                                <p:cTn id="8" presetID="6" presetClass="emph" presetSubtype="0" repeatCount="indefinite" decel="100000" fill="hold" grpId="1" nodeType="withEffect">
                                  <p:stCondLst>
                                    <p:cond delay="0"/>
                                  </p:stCondLst>
                                  <p:childTnLst>
                                    <p:animScale>
                                      <p:cBhvr>
                                        <p:cTn id="9" dur="1250" fill="hold"/>
                                        <p:tgtEl>
                                          <p:spTgt spid="121"/>
                                        </p:tgtEl>
                                      </p:cBhvr>
                                      <p:by x="130000" y="130000"/>
                                    </p:animScale>
                                  </p:childTnLst>
                                </p:cTn>
                              </p:par>
                              <p:par>
                                <p:cTn id="10" presetID="10" presetClass="exit" presetSubtype="0" repeatCount="indefinite" fill="hold" grpId="0" nodeType="withEffect">
                                  <p:stCondLst>
                                    <p:cond delay="0"/>
                                  </p:stCondLst>
                                  <p:childTnLst>
                                    <p:animEffect transition="out" filter="fade">
                                      <p:cBhvr>
                                        <p:cTn id="11" dur="1250"/>
                                        <p:tgtEl>
                                          <p:spTgt spid="119"/>
                                        </p:tgtEl>
                                      </p:cBhvr>
                                    </p:animEffect>
                                    <p:set>
                                      <p:cBhvr>
                                        <p:cTn id="12" dur="1" fill="hold">
                                          <p:stCondLst>
                                            <p:cond delay="1249"/>
                                          </p:stCondLst>
                                        </p:cTn>
                                        <p:tgtEl>
                                          <p:spTgt spid="119"/>
                                        </p:tgtEl>
                                        <p:attrNameLst>
                                          <p:attrName>style.visibility</p:attrName>
                                        </p:attrNameLst>
                                      </p:cBhvr>
                                      <p:to>
                                        <p:strVal val="hidden"/>
                                      </p:to>
                                    </p:set>
                                  </p:childTnLst>
                                </p:cTn>
                              </p:par>
                              <p:par>
                                <p:cTn id="13" presetID="6" presetClass="emph" presetSubtype="0" repeatCount="indefinite" decel="100000" fill="hold" grpId="1" nodeType="withEffect">
                                  <p:stCondLst>
                                    <p:cond delay="0"/>
                                  </p:stCondLst>
                                  <p:childTnLst>
                                    <p:animScale>
                                      <p:cBhvr>
                                        <p:cTn id="14" dur="1250" fill="hold"/>
                                        <p:tgtEl>
                                          <p:spTgt spid="119"/>
                                        </p:tgtEl>
                                      </p:cBhvr>
                                      <p:by x="130000" y="130000"/>
                                    </p:animScale>
                                  </p:childTnLst>
                                </p:cTn>
                              </p:par>
                              <p:par>
                                <p:cTn id="15" presetID="10" presetClass="exit" presetSubtype="0" repeatCount="indefinite" fill="hold" grpId="0" nodeType="withEffect">
                                  <p:stCondLst>
                                    <p:cond delay="0"/>
                                  </p:stCondLst>
                                  <p:childTnLst>
                                    <p:animEffect transition="out" filter="fade">
                                      <p:cBhvr>
                                        <p:cTn id="16" dur="1250"/>
                                        <p:tgtEl>
                                          <p:spTgt spid="120"/>
                                        </p:tgtEl>
                                      </p:cBhvr>
                                    </p:animEffect>
                                    <p:set>
                                      <p:cBhvr>
                                        <p:cTn id="17" dur="1" fill="hold">
                                          <p:stCondLst>
                                            <p:cond delay="1249"/>
                                          </p:stCondLst>
                                        </p:cTn>
                                        <p:tgtEl>
                                          <p:spTgt spid="120"/>
                                        </p:tgtEl>
                                        <p:attrNameLst>
                                          <p:attrName>style.visibility</p:attrName>
                                        </p:attrNameLst>
                                      </p:cBhvr>
                                      <p:to>
                                        <p:strVal val="hidden"/>
                                      </p:to>
                                    </p:set>
                                  </p:childTnLst>
                                </p:cTn>
                              </p:par>
                              <p:par>
                                <p:cTn id="18" presetID="6" presetClass="emph" presetSubtype="0" repeatCount="indefinite" decel="100000" fill="hold" grpId="1" nodeType="withEffect">
                                  <p:stCondLst>
                                    <p:cond delay="0"/>
                                  </p:stCondLst>
                                  <p:childTnLst>
                                    <p:animScale>
                                      <p:cBhvr>
                                        <p:cTn id="19" dur="1250" fill="hold"/>
                                        <p:tgtEl>
                                          <p:spTgt spid="120"/>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1"/>
                    </p:tgtEl>
                  </p:cond>
                </p:stCondLst>
                <p:endSync evt="end" delay="0">
                  <p:rtn val="all"/>
                </p:endSync>
                <p:childTnLst>
                  <p:par>
                    <p:cTn id="21" fill="hold">
                      <p:stCondLst>
                        <p:cond delay="0"/>
                      </p:stCondLst>
                      <p:childTnLst>
                        <p:par>
                          <p:cTn id="22" fill="hold">
                            <p:stCondLst>
                              <p:cond delay="0"/>
                            </p:stCondLst>
                            <p:childTnLst>
                              <p:par>
                                <p:cTn id="23" presetID="3" presetClass="emph" presetSubtype="2" fill="hold" grpId="0" nodeType="clickEffect">
                                  <p:stCondLst>
                                    <p:cond delay="0"/>
                                  </p:stCondLst>
                                  <p:childTnLst>
                                    <p:animClr clrSpc="rgb" dir="cw">
                                      <p:cBhvr override="childStyle">
                                        <p:cTn id="24" dur="2000" fill="hold"/>
                                        <p:tgtEl>
                                          <p:spTgt spid="51"/>
                                        </p:tgtEl>
                                        <p:attrNameLst>
                                          <p:attrName>style.color</p:attrName>
                                        </p:attrNameLst>
                                      </p:cBhvr>
                                      <p:to>
                                        <a:schemeClr val="accent2"/>
                                      </p:to>
                                    </p:animClr>
                                  </p:child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3" presetClass="emph" presetSubtype="2" fill="hold" grpId="0" nodeType="clickEffect">
                                  <p:stCondLst>
                                    <p:cond delay="0"/>
                                  </p:stCondLst>
                                  <p:childTnLst>
                                    <p:animClr clrSpc="rgb" dir="cw">
                                      <p:cBhvr override="childStyle">
                                        <p:cTn id="29" dur="2000" fill="hold"/>
                                        <p:tgtEl>
                                          <p:spTgt spid="52"/>
                                        </p:tgtEl>
                                        <p:attrNameLst>
                                          <p:attrName>style.color</p:attrName>
                                        </p:attrNameLst>
                                      </p:cBhvr>
                                      <p:to>
                                        <a:schemeClr val="accent2"/>
                                      </p:to>
                                    </p:animClr>
                                  </p:childTnLst>
                                </p:cTn>
                              </p:par>
                            </p:childTnLst>
                          </p:cTn>
                        </p:par>
                      </p:childTnLst>
                    </p:cTn>
                  </p:par>
                </p:childTnLst>
              </p:cTn>
              <p:nextCondLst>
                <p:cond evt="onClick" delay="0">
                  <p:tgtEl>
                    <p:spTgt spid="52"/>
                  </p:tgtEl>
                </p:cond>
              </p:nextCondLst>
            </p:seq>
            <p:seq concurrent="1" nextAc="seek">
              <p:cTn id="30" restart="whenNotActive" fill="hold" evtFilter="cancelBubble" nodeType="interactiveSeq">
                <p:stCondLst>
                  <p:cond evt="onClick" delay="0">
                    <p:tgtEl>
                      <p:spTgt spid="53"/>
                    </p:tgtEl>
                  </p:cond>
                </p:stCondLst>
                <p:endSync evt="end" delay="0">
                  <p:rtn val="all"/>
                </p:endSync>
                <p:childTnLst>
                  <p:par>
                    <p:cTn id="31" fill="hold">
                      <p:stCondLst>
                        <p:cond delay="0"/>
                      </p:stCondLst>
                      <p:childTnLst>
                        <p:par>
                          <p:cTn id="32" fill="hold">
                            <p:stCondLst>
                              <p:cond delay="0"/>
                            </p:stCondLst>
                            <p:childTnLst>
                              <p:par>
                                <p:cTn id="33" presetID="3" presetClass="emph" presetSubtype="2" fill="hold" grpId="0" nodeType="clickEffect">
                                  <p:stCondLst>
                                    <p:cond delay="0"/>
                                  </p:stCondLst>
                                  <p:childTnLst>
                                    <p:animClr clrSpc="rgb" dir="cw">
                                      <p:cBhvr override="childStyle">
                                        <p:cTn id="34" dur="2000" fill="hold"/>
                                        <p:tgtEl>
                                          <p:spTgt spid="53"/>
                                        </p:tgtEl>
                                        <p:attrNameLst>
                                          <p:attrName>style.color</p:attrName>
                                        </p:attrNameLst>
                                      </p:cBhvr>
                                      <p:to>
                                        <a:schemeClr val="accent2"/>
                                      </p:to>
                                    </p:animClr>
                                  </p:childTnLst>
                                </p:cTn>
                              </p:par>
                            </p:childTnLst>
                          </p:cTn>
                        </p:par>
                      </p:childTnLst>
                    </p:cTn>
                  </p:par>
                </p:childTnLst>
              </p:cTn>
              <p:nextCondLst>
                <p:cond evt="onClick" delay="0">
                  <p:tgtEl>
                    <p:spTgt spid="53"/>
                  </p:tgtEl>
                </p:cond>
              </p:nextCondLst>
            </p:seq>
            <p:seq concurrent="1" nextAc="seek">
              <p:cTn id="35" restart="whenNotActive" fill="hold" evtFilter="cancelBubble" nodeType="interactiveSeq">
                <p:stCondLst>
                  <p:cond evt="onClick" delay="0">
                    <p:tgtEl>
                      <p:spTgt spid="56"/>
                    </p:tgtEl>
                  </p:cond>
                </p:stCondLst>
                <p:endSync evt="end" delay="0">
                  <p:rtn val="all"/>
                </p:endSync>
                <p:childTnLst>
                  <p:par>
                    <p:cTn id="36" fill="hold">
                      <p:stCondLst>
                        <p:cond delay="0"/>
                      </p:stCondLst>
                      <p:childTnLst>
                        <p:par>
                          <p:cTn id="37" fill="hold">
                            <p:stCondLst>
                              <p:cond delay="0"/>
                            </p:stCondLst>
                            <p:childTnLst>
                              <p:par>
                                <p:cTn id="38" presetID="3" presetClass="emph" presetSubtype="2" fill="hold" grpId="0" nodeType="clickEffect">
                                  <p:stCondLst>
                                    <p:cond delay="0"/>
                                  </p:stCondLst>
                                  <p:childTnLst>
                                    <p:animClr clrSpc="rgb" dir="cw">
                                      <p:cBhvr override="childStyle">
                                        <p:cTn id="39" dur="2000" fill="hold"/>
                                        <p:tgtEl>
                                          <p:spTgt spid="56"/>
                                        </p:tgtEl>
                                        <p:attrNameLst>
                                          <p:attrName>style.color</p:attrName>
                                        </p:attrNameLst>
                                      </p:cBhvr>
                                      <p:to>
                                        <a:schemeClr val="accent2"/>
                                      </p:to>
                                    </p:animClr>
                                  </p:childTnLst>
                                </p:cTn>
                              </p:par>
                            </p:childTnLst>
                          </p:cTn>
                        </p:par>
                      </p:childTnLst>
                    </p:cTn>
                  </p:par>
                </p:childTnLst>
              </p:cTn>
              <p:nextCondLst>
                <p:cond evt="onClick" delay="0">
                  <p:tgtEl>
                    <p:spTgt spid="56"/>
                  </p:tgtEl>
                </p:cond>
              </p:nextCondLst>
            </p:seq>
            <p:seq concurrent="1" nextAc="seek">
              <p:cTn id="40" restart="whenNotActive" fill="hold" evtFilter="cancelBubble" nodeType="interactiveSeq">
                <p:stCondLst>
                  <p:cond evt="onClick" delay="0">
                    <p:tgtEl>
                      <p:spTgt spid="120"/>
                    </p:tgtEl>
                  </p:cond>
                </p:stCondLst>
                <p:endSync evt="end" delay="0">
                  <p:rtn val="all"/>
                </p:endSync>
                <p:childTnLst>
                  <p:par>
                    <p:cTn id="41" fill="hold">
                      <p:stCondLst>
                        <p:cond delay="0"/>
                      </p:stCondLst>
                      <p:childTnLst>
                        <p:par>
                          <p:cTn id="42" fill="hold">
                            <p:stCondLst>
                              <p:cond delay="0"/>
                            </p:stCondLst>
                            <p:childTnLst>
                              <p:par>
                                <p:cTn id="43" presetID="6" presetClass="emph" presetSubtype="0" fill="hold" grpId="1" nodeType="clickEffect">
                                  <p:stCondLst>
                                    <p:cond delay="0"/>
                                  </p:stCondLst>
                                  <p:childTnLst>
                                    <p:animScale>
                                      <p:cBhvr>
                                        <p:cTn id="44" dur="2000" fill="hold"/>
                                        <p:tgtEl>
                                          <p:spTgt spid="52"/>
                                        </p:tgtEl>
                                      </p:cBhvr>
                                      <p:by x="150000" y="150000"/>
                                    </p:animScale>
                                  </p:childTnLst>
                                </p:cTn>
                              </p:par>
                            </p:childTnLst>
                          </p:cTn>
                        </p:par>
                      </p:childTnLst>
                    </p:cTn>
                  </p:par>
                </p:childTnLst>
              </p:cTn>
              <p:nextCondLst>
                <p:cond evt="onClick" delay="0">
                  <p:tgtEl>
                    <p:spTgt spid="120"/>
                  </p:tgtEl>
                </p:cond>
              </p:nextCondLst>
            </p:seq>
          </p:childTnLst>
        </p:cTn>
      </p:par>
    </p:tnLst>
    <p:bldLst>
      <p:bldP spid="119" grpId="0" animBg="1"/>
      <p:bldP spid="119" grpId="1" animBg="1"/>
      <p:bldP spid="120" grpId="0" animBg="1"/>
      <p:bldP spid="120" grpId="1" animBg="1"/>
      <p:bldP spid="121" grpId="0" animBg="1"/>
      <p:bldP spid="121" grpId="1" animBg="1"/>
      <p:bldP spid="51" grpId="0" animBg="1"/>
      <p:bldP spid="52" grpId="0" animBg="1"/>
      <p:bldP spid="52" grpId="1" animBg="1"/>
      <p:bldP spid="53" grpId="0" animBg="1"/>
      <p:bldP spid="5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9A19E3-1C3F-4BC9-A39A-13C1CA14F2E8}"/>
              </a:ext>
            </a:extLst>
          </p:cNvPr>
          <p:cNvSpPr/>
          <p:nvPr/>
        </p:nvSpPr>
        <p:spPr>
          <a:xfrm>
            <a:off x="2387802" y="2979473"/>
            <a:ext cx="7200000" cy="3600000"/>
          </a:xfrm>
          <a:prstGeom prst="rect">
            <a:avLst/>
          </a:prstGeom>
          <a:solidFill>
            <a:schemeClr val="tx1">
              <a:lumMod val="65000"/>
              <a:lumOff val="3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9Slide03 Oswald" panose="00000500000000000000" pitchFamily="2" charset="0"/>
            </a:endParaRPr>
          </a:p>
        </p:txBody>
      </p:sp>
      <p:sp>
        <p:nvSpPr>
          <p:cNvPr id="13" name="Flowchart: Extract 4">
            <a:extLst>
              <a:ext uri="{FF2B5EF4-FFF2-40B4-BE49-F238E27FC236}">
                <a16:creationId xmlns:a16="http://schemas.microsoft.com/office/drawing/2014/main" id="{11DFCC9B-CF2A-4779-914C-28698CC931F6}"/>
              </a:ext>
            </a:extLst>
          </p:cNvPr>
          <p:cNvSpPr/>
          <p:nvPr/>
        </p:nvSpPr>
        <p:spPr>
          <a:xfrm>
            <a:off x="2391188" y="391288"/>
            <a:ext cx="7196613" cy="2601631"/>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0051 h 10051"/>
              <a:gd name="connsiteX1" fmla="*/ 5203 w 10000"/>
              <a:gd name="connsiteY1" fmla="*/ 0 h 10051"/>
              <a:gd name="connsiteX2" fmla="*/ 10000 w 10000"/>
              <a:gd name="connsiteY2" fmla="*/ 10051 h 10051"/>
              <a:gd name="connsiteX3" fmla="*/ 0 w 10000"/>
              <a:gd name="connsiteY3" fmla="*/ 10051 h 10051"/>
              <a:gd name="connsiteX0" fmla="*/ 0 w 10000"/>
              <a:gd name="connsiteY0" fmla="*/ 10051 h 10051"/>
              <a:gd name="connsiteX1" fmla="*/ 5166 w 10000"/>
              <a:gd name="connsiteY1" fmla="*/ 0 h 10051"/>
              <a:gd name="connsiteX2" fmla="*/ 10000 w 10000"/>
              <a:gd name="connsiteY2" fmla="*/ 10051 h 10051"/>
              <a:gd name="connsiteX3" fmla="*/ 0 w 10000"/>
              <a:gd name="connsiteY3" fmla="*/ 10051 h 10051"/>
            </a:gdLst>
            <a:ahLst/>
            <a:cxnLst>
              <a:cxn ang="0">
                <a:pos x="connsiteX0" y="connsiteY0"/>
              </a:cxn>
              <a:cxn ang="0">
                <a:pos x="connsiteX1" y="connsiteY1"/>
              </a:cxn>
              <a:cxn ang="0">
                <a:pos x="connsiteX2" y="connsiteY2"/>
              </a:cxn>
              <a:cxn ang="0">
                <a:pos x="connsiteX3" y="connsiteY3"/>
              </a:cxn>
            </a:cxnLst>
            <a:rect l="l" t="t" r="r" b="b"/>
            <a:pathLst>
              <a:path w="10000" h="10051">
                <a:moveTo>
                  <a:pt x="0" y="10051"/>
                </a:moveTo>
                <a:lnTo>
                  <a:pt x="5166" y="0"/>
                </a:lnTo>
                <a:lnTo>
                  <a:pt x="10000" y="10051"/>
                </a:lnTo>
                <a:lnTo>
                  <a:pt x="0" y="10051"/>
                </a:lnTo>
                <a:close/>
              </a:path>
            </a:pathLst>
          </a:custGeom>
          <a:solidFill>
            <a:srgbClr val="6D6D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9Slide03 Oswald" panose="00000500000000000000" pitchFamily="2" charset="0"/>
            </a:endParaRPr>
          </a:p>
        </p:txBody>
      </p:sp>
      <p:sp>
        <p:nvSpPr>
          <p:cNvPr id="30" name="Rectangle: Rounded Corners 29">
            <a:extLst>
              <a:ext uri="{FF2B5EF4-FFF2-40B4-BE49-F238E27FC236}">
                <a16:creationId xmlns:a16="http://schemas.microsoft.com/office/drawing/2014/main" id="{6D8A8D94-EC69-2ADA-BDDA-831414E577E5}"/>
              </a:ext>
            </a:extLst>
          </p:cNvPr>
          <p:cNvSpPr/>
          <p:nvPr/>
        </p:nvSpPr>
        <p:spPr>
          <a:xfrm>
            <a:off x="2712396" y="2999693"/>
            <a:ext cx="6767208" cy="3324007"/>
          </a:xfrm>
          <a:prstGeom prst="roundRect">
            <a:avLst>
              <a:gd name="adj" fmla="val 0"/>
            </a:avLst>
          </a:prstGeom>
          <a:blipFill>
            <a:blip r:embed="rId2">
              <a:alphaModFix/>
            </a:blip>
            <a:stretch>
              <a:fillRect/>
            </a:stretch>
          </a:blip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rgbClr val="005C4F"/>
              </a:solidFill>
              <a:latin typeface="#9Slide03 Oswald" panose="00000500000000000000" pitchFamily="2" charset="0"/>
            </a:endParaRPr>
          </a:p>
        </p:txBody>
      </p:sp>
      <p:grpSp>
        <p:nvGrpSpPr>
          <p:cNvPr id="6" name="Group 5">
            <a:extLst>
              <a:ext uri="{FF2B5EF4-FFF2-40B4-BE49-F238E27FC236}">
                <a16:creationId xmlns:a16="http://schemas.microsoft.com/office/drawing/2014/main" id="{B61F1534-CDE8-4300-A5EE-2DAABA675488}"/>
              </a:ext>
            </a:extLst>
          </p:cNvPr>
          <p:cNvGrpSpPr/>
          <p:nvPr/>
        </p:nvGrpSpPr>
        <p:grpSpPr>
          <a:xfrm>
            <a:off x="2387802" y="2982860"/>
            <a:ext cx="7200000" cy="3600001"/>
            <a:chOff x="2372998" y="1262648"/>
            <a:chExt cx="7200000" cy="3600001"/>
          </a:xfrm>
          <a:solidFill>
            <a:schemeClr val="bg1">
              <a:lumMod val="65000"/>
            </a:schemeClr>
          </a:solidFill>
        </p:grpSpPr>
        <p:sp>
          <p:nvSpPr>
            <p:cNvPr id="3" name="Flowchart: Extract 2">
              <a:extLst>
                <a:ext uri="{FF2B5EF4-FFF2-40B4-BE49-F238E27FC236}">
                  <a16:creationId xmlns:a16="http://schemas.microsoft.com/office/drawing/2014/main" id="{04ADEC33-7825-4AB2-8693-F446BA60351D}"/>
                </a:ext>
              </a:extLst>
            </p:cNvPr>
            <p:cNvSpPr/>
            <p:nvPr/>
          </p:nvSpPr>
          <p:spPr>
            <a:xfrm rot="5400000" flipH="1">
              <a:off x="2429995" y="1205651"/>
              <a:ext cx="3596613" cy="3710608"/>
            </a:xfrm>
            <a:prstGeom prst="flowChartExtract">
              <a:avLst/>
            </a:prstGeom>
            <a:solidFill>
              <a:schemeClr val="bg1">
                <a:lumMod val="95000"/>
              </a:schemeClr>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9Slide03 Oswald" panose="00000500000000000000" pitchFamily="2" charset="0"/>
              </a:endParaRPr>
            </a:p>
          </p:txBody>
        </p:sp>
        <p:sp>
          <p:nvSpPr>
            <p:cNvPr id="4" name="Flowchart: Extract 3">
              <a:extLst>
                <a:ext uri="{FF2B5EF4-FFF2-40B4-BE49-F238E27FC236}">
                  <a16:creationId xmlns:a16="http://schemas.microsoft.com/office/drawing/2014/main" id="{6ED5D120-54BF-44AC-93C1-FA8046985F09}"/>
                </a:ext>
              </a:extLst>
            </p:cNvPr>
            <p:cNvSpPr/>
            <p:nvPr/>
          </p:nvSpPr>
          <p:spPr>
            <a:xfrm rot="16200000">
              <a:off x="6029996" y="1319647"/>
              <a:ext cx="3596613" cy="3489391"/>
            </a:xfrm>
            <a:prstGeom prst="flowChartExtract">
              <a:avLst/>
            </a:prstGeom>
            <a:solidFill>
              <a:schemeClr val="bg1">
                <a:lumMod val="95000"/>
              </a:schemeClr>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9Slide03 Oswald" panose="00000500000000000000" pitchFamily="2" charset="0"/>
              </a:endParaRPr>
            </a:p>
          </p:txBody>
        </p:sp>
        <p:sp>
          <p:nvSpPr>
            <p:cNvPr id="5" name="Flowchart: Extract 4">
              <a:extLst>
                <a:ext uri="{FF2B5EF4-FFF2-40B4-BE49-F238E27FC236}">
                  <a16:creationId xmlns:a16="http://schemas.microsoft.com/office/drawing/2014/main" id="{5374791D-0B0F-4D81-8FC6-25C5CD811EE7}"/>
                </a:ext>
              </a:extLst>
            </p:cNvPr>
            <p:cNvSpPr/>
            <p:nvPr/>
          </p:nvSpPr>
          <p:spPr>
            <a:xfrm>
              <a:off x="2376384" y="2257630"/>
              <a:ext cx="7196613" cy="2601631"/>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0051 h 10051"/>
                <a:gd name="connsiteX1" fmla="*/ 5203 w 10000"/>
                <a:gd name="connsiteY1" fmla="*/ 0 h 10051"/>
                <a:gd name="connsiteX2" fmla="*/ 10000 w 10000"/>
                <a:gd name="connsiteY2" fmla="*/ 10051 h 10051"/>
                <a:gd name="connsiteX3" fmla="*/ 0 w 10000"/>
                <a:gd name="connsiteY3" fmla="*/ 10051 h 10051"/>
                <a:gd name="connsiteX0" fmla="*/ 0 w 10000"/>
                <a:gd name="connsiteY0" fmla="*/ 10051 h 10051"/>
                <a:gd name="connsiteX1" fmla="*/ 5166 w 10000"/>
                <a:gd name="connsiteY1" fmla="*/ 0 h 10051"/>
                <a:gd name="connsiteX2" fmla="*/ 10000 w 10000"/>
                <a:gd name="connsiteY2" fmla="*/ 10051 h 10051"/>
                <a:gd name="connsiteX3" fmla="*/ 0 w 10000"/>
                <a:gd name="connsiteY3" fmla="*/ 10051 h 10051"/>
              </a:gdLst>
              <a:ahLst/>
              <a:cxnLst>
                <a:cxn ang="0">
                  <a:pos x="connsiteX0" y="connsiteY0"/>
                </a:cxn>
                <a:cxn ang="0">
                  <a:pos x="connsiteX1" y="connsiteY1"/>
                </a:cxn>
                <a:cxn ang="0">
                  <a:pos x="connsiteX2" y="connsiteY2"/>
                </a:cxn>
                <a:cxn ang="0">
                  <a:pos x="connsiteX3" y="connsiteY3"/>
                </a:cxn>
              </a:cxnLst>
              <a:rect l="l" t="t" r="r" b="b"/>
              <a:pathLst>
                <a:path w="10000" h="10051">
                  <a:moveTo>
                    <a:pt x="0" y="10051"/>
                  </a:moveTo>
                  <a:lnTo>
                    <a:pt x="5166" y="0"/>
                  </a:lnTo>
                  <a:lnTo>
                    <a:pt x="10000" y="10051"/>
                  </a:lnTo>
                  <a:lnTo>
                    <a:pt x="0" y="10051"/>
                  </a:lnTo>
                  <a:close/>
                </a:path>
              </a:pathLst>
            </a:custGeom>
            <a:solidFill>
              <a:schemeClr val="bg1">
                <a:lumMod val="95000"/>
              </a:schemeClr>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9Slide03 Oswald" panose="00000500000000000000" pitchFamily="2" charset="0"/>
              </a:endParaRPr>
            </a:p>
          </p:txBody>
        </p:sp>
      </p:grpSp>
      <p:sp>
        <p:nvSpPr>
          <p:cNvPr id="11" name="Flowchart: Extract 4">
            <a:extLst>
              <a:ext uri="{FF2B5EF4-FFF2-40B4-BE49-F238E27FC236}">
                <a16:creationId xmlns:a16="http://schemas.microsoft.com/office/drawing/2014/main" id="{E6783711-AA90-49FF-9741-3D125BF23874}"/>
              </a:ext>
            </a:extLst>
          </p:cNvPr>
          <p:cNvSpPr/>
          <p:nvPr/>
        </p:nvSpPr>
        <p:spPr>
          <a:xfrm flipV="1">
            <a:off x="2495283" y="2984888"/>
            <a:ext cx="7196613" cy="2601631"/>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0051 h 10051"/>
              <a:gd name="connsiteX1" fmla="*/ 5203 w 10000"/>
              <a:gd name="connsiteY1" fmla="*/ 0 h 10051"/>
              <a:gd name="connsiteX2" fmla="*/ 10000 w 10000"/>
              <a:gd name="connsiteY2" fmla="*/ 10051 h 10051"/>
              <a:gd name="connsiteX3" fmla="*/ 0 w 10000"/>
              <a:gd name="connsiteY3" fmla="*/ 10051 h 10051"/>
              <a:gd name="connsiteX0" fmla="*/ 0 w 10000"/>
              <a:gd name="connsiteY0" fmla="*/ 10051 h 10051"/>
              <a:gd name="connsiteX1" fmla="*/ 5166 w 10000"/>
              <a:gd name="connsiteY1" fmla="*/ 0 h 10051"/>
              <a:gd name="connsiteX2" fmla="*/ 10000 w 10000"/>
              <a:gd name="connsiteY2" fmla="*/ 10051 h 10051"/>
              <a:gd name="connsiteX3" fmla="*/ 0 w 10000"/>
              <a:gd name="connsiteY3" fmla="*/ 10051 h 10051"/>
            </a:gdLst>
            <a:ahLst/>
            <a:cxnLst>
              <a:cxn ang="0">
                <a:pos x="connsiteX0" y="connsiteY0"/>
              </a:cxn>
              <a:cxn ang="0">
                <a:pos x="connsiteX1" y="connsiteY1"/>
              </a:cxn>
              <a:cxn ang="0">
                <a:pos x="connsiteX2" y="connsiteY2"/>
              </a:cxn>
              <a:cxn ang="0">
                <a:pos x="connsiteX3" y="connsiteY3"/>
              </a:cxn>
            </a:cxnLst>
            <a:rect l="l" t="t" r="r" b="b"/>
            <a:pathLst>
              <a:path w="10000" h="10051">
                <a:moveTo>
                  <a:pt x="0" y="10051"/>
                </a:moveTo>
                <a:lnTo>
                  <a:pt x="5166" y="0"/>
                </a:lnTo>
                <a:lnTo>
                  <a:pt x="10000" y="10051"/>
                </a:lnTo>
                <a:lnTo>
                  <a:pt x="0" y="10051"/>
                </a:lnTo>
                <a:close/>
              </a:path>
            </a:pathLst>
          </a:cu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9Slide03 Oswald" panose="00000500000000000000" pitchFamily="2" charset="0"/>
            </a:endParaRPr>
          </a:p>
        </p:txBody>
      </p:sp>
      <p:sp>
        <p:nvSpPr>
          <p:cNvPr id="12" name="TextBox 11">
            <a:extLst>
              <a:ext uri="{FF2B5EF4-FFF2-40B4-BE49-F238E27FC236}">
                <a16:creationId xmlns:a16="http://schemas.microsoft.com/office/drawing/2014/main" id="{808BB385-941B-4F83-8B46-61D4EE273BE4}"/>
              </a:ext>
            </a:extLst>
          </p:cNvPr>
          <p:cNvSpPr txBox="1"/>
          <p:nvPr/>
        </p:nvSpPr>
        <p:spPr>
          <a:xfrm>
            <a:off x="3302719" y="2488848"/>
            <a:ext cx="2961357" cy="769441"/>
          </a:xfrm>
          <a:prstGeom prst="rect">
            <a:avLst/>
          </a:prstGeom>
          <a:noFill/>
        </p:spPr>
        <p:txBody>
          <a:bodyPr wrap="square" rtlCol="0">
            <a:spAutoFit/>
          </a:bodyPr>
          <a:lstStyle/>
          <a:p>
            <a:pPr algn="ctr"/>
            <a:r>
              <a:rPr lang="en-US" sz="4400">
                <a:solidFill>
                  <a:schemeClr val="bg1">
                    <a:lumMod val="50000"/>
                  </a:schemeClr>
                </a:solidFill>
                <a:latin typeface="#9Slide07 Staccato " panose="02040603050506020204" pitchFamily="18" charset="0"/>
              </a:rPr>
              <a:t>Câu 10</a:t>
            </a:r>
            <a:endParaRPr lang="en-US" sz="4400" dirty="0">
              <a:solidFill>
                <a:schemeClr val="bg1">
                  <a:lumMod val="50000"/>
                </a:schemeClr>
              </a:solidFill>
              <a:latin typeface="#9Slide07 Staccato " panose="02040603050506020204" pitchFamily="18" charset="0"/>
            </a:endParaRPr>
          </a:p>
        </p:txBody>
      </p:sp>
    </p:spTree>
    <p:extLst>
      <p:ext uri="{BB962C8B-B14F-4D97-AF65-F5344CB8AC3E}">
        <p14:creationId xmlns:p14="http://schemas.microsoft.com/office/powerpoint/2010/main" val="379119121"/>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xit" presetSubtype="1" fill="hold" grpId="0" nodeType="afterEffect">
                                  <p:stCondLst>
                                    <p:cond delay="0"/>
                                  </p:stCondLst>
                                  <p:childTnLst>
                                    <p:anim calcmode="lin" valueType="num">
                                      <p:cBhvr>
                                        <p:cTn id="6" dur="500"/>
                                        <p:tgtEl>
                                          <p:spTgt spid="11"/>
                                        </p:tgtEl>
                                        <p:attrNameLst>
                                          <p:attrName>ppt_x</p:attrName>
                                        </p:attrNameLst>
                                      </p:cBhvr>
                                      <p:tavLst>
                                        <p:tav tm="0">
                                          <p:val>
                                            <p:strVal val="ppt_x"/>
                                          </p:val>
                                        </p:tav>
                                        <p:tav tm="100000">
                                          <p:val>
                                            <p:strVal val="ppt_x"/>
                                          </p:val>
                                        </p:tav>
                                      </p:tavLst>
                                    </p:anim>
                                    <p:anim calcmode="lin" valueType="num">
                                      <p:cBhvr>
                                        <p:cTn id="7" dur="500"/>
                                        <p:tgtEl>
                                          <p:spTgt spid="11"/>
                                        </p:tgtEl>
                                        <p:attrNameLst>
                                          <p:attrName>ppt_y</p:attrName>
                                        </p:attrNameLst>
                                      </p:cBhvr>
                                      <p:tavLst>
                                        <p:tav tm="0">
                                          <p:val>
                                            <p:strVal val="ppt_y"/>
                                          </p:val>
                                        </p:tav>
                                        <p:tav tm="100000">
                                          <p:val>
                                            <p:strVal val="ppt_y-ppt_h/2"/>
                                          </p:val>
                                        </p:tav>
                                      </p:tavLst>
                                    </p:anim>
                                    <p:anim calcmode="lin" valueType="num">
                                      <p:cBhvr>
                                        <p:cTn id="8" dur="500"/>
                                        <p:tgtEl>
                                          <p:spTgt spid="11"/>
                                        </p:tgtEl>
                                        <p:attrNameLst>
                                          <p:attrName>ppt_w</p:attrName>
                                        </p:attrNameLst>
                                      </p:cBhvr>
                                      <p:tavLst>
                                        <p:tav tm="0">
                                          <p:val>
                                            <p:strVal val="ppt_w"/>
                                          </p:val>
                                        </p:tav>
                                        <p:tav tm="100000">
                                          <p:val>
                                            <p:strVal val="ppt_w"/>
                                          </p:val>
                                        </p:tav>
                                      </p:tavLst>
                                    </p:anim>
                                    <p:anim calcmode="lin" valueType="num">
                                      <p:cBhvr>
                                        <p:cTn id="9" dur="500"/>
                                        <p:tgtEl>
                                          <p:spTgt spid="11"/>
                                        </p:tgtEl>
                                        <p:attrNameLst>
                                          <p:attrName>ppt_h</p:attrName>
                                        </p:attrNameLst>
                                      </p:cBhvr>
                                      <p:tavLst>
                                        <p:tav tm="0">
                                          <p:val>
                                            <p:strVal val="ppt_h"/>
                                          </p:val>
                                        </p:tav>
                                        <p:tav tm="100000">
                                          <p:val>
                                            <p:fltVal val="0"/>
                                          </p:val>
                                        </p:tav>
                                      </p:tavLst>
                                    </p:anim>
                                    <p:set>
                                      <p:cBhvr>
                                        <p:cTn id="10" dur="1" fill="hold">
                                          <p:stCondLst>
                                            <p:cond delay="499"/>
                                          </p:stCondLst>
                                        </p:cTn>
                                        <p:tgtEl>
                                          <p:spTgt spid="11"/>
                                        </p:tgtEl>
                                        <p:attrNameLst>
                                          <p:attrName>style.visibility</p:attrName>
                                        </p:attrNameLst>
                                      </p:cBhvr>
                                      <p:to>
                                        <p:strVal val="hidden"/>
                                      </p:to>
                                    </p:set>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ppt_h/2"/>
                                          </p:val>
                                        </p:tav>
                                        <p:tav tm="100000">
                                          <p:val>
                                            <p:strVal val="#ppt_y"/>
                                          </p:val>
                                        </p:tav>
                                      </p:tavLst>
                                    </p:anim>
                                    <p:anim calcmode="lin" valueType="num">
                                      <p:cBhvr>
                                        <p:cTn id="16" dur="500" fill="hold"/>
                                        <p:tgtEl>
                                          <p:spTgt spid="13"/>
                                        </p:tgtEl>
                                        <p:attrNameLst>
                                          <p:attrName>ppt_w</p:attrName>
                                        </p:attrNameLst>
                                      </p:cBhvr>
                                      <p:tavLst>
                                        <p:tav tm="0">
                                          <p:val>
                                            <p:strVal val="#ppt_w"/>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64" presetClass="path" presetSubtype="0" accel="50000" decel="50000" fill="hold" grpId="0" nodeType="afterEffect">
                                  <p:stCondLst>
                                    <p:cond delay="0"/>
                                  </p:stCondLst>
                                  <p:childTnLst>
                                    <p:animMotion origin="layout" path="M 0 3.7037E-7 L -0.00573 -0.16042 " pathEditMode="relative" rAng="0" ptsTypes="AA">
                                      <p:cBhvr>
                                        <p:cTn id="20" dur="2000" fill="hold"/>
                                        <p:tgtEl>
                                          <p:spTgt spid="30"/>
                                        </p:tgtEl>
                                        <p:attrNameLst>
                                          <p:attrName>ppt_x</p:attrName>
                                          <p:attrName>ppt_y</p:attrName>
                                        </p:attrNameLst>
                                      </p:cBhvr>
                                      <p:rCtr x="-286" y="-8032"/>
                                    </p:animMotion>
                                  </p:childTnLst>
                                </p:cTn>
                              </p:par>
                            </p:childTnLst>
                          </p:cTn>
                        </p:par>
                        <p:par>
                          <p:cTn id="21" fill="hold">
                            <p:stCondLst>
                              <p:cond delay="3000"/>
                            </p:stCondLst>
                            <p:childTnLst>
                              <p:par>
                                <p:cTn id="22" presetID="22" presetClass="entr" presetSubtype="1"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up)">
                                      <p:cBhvr>
                                        <p:cTn id="2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0" grpId="0" animBg="1"/>
      <p:bldP spid="11" grpId="0" animBg="1"/>
      <p:bldP spid="1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NEN">
            <a:extLst>
              <a:ext uri="{FF2B5EF4-FFF2-40B4-BE49-F238E27FC236}">
                <a16:creationId xmlns:a16="http://schemas.microsoft.com/office/drawing/2014/main" id="{B9F9E9A0-2799-006F-840A-BD1A717CC51B}"/>
              </a:ext>
            </a:extLst>
          </p:cNvPr>
          <p:cNvSpPr>
            <a:spLocks/>
          </p:cNvSpPr>
          <p:nvPr/>
        </p:nvSpPr>
        <p:spPr>
          <a:xfrm>
            <a:off x="-35169" y="1041213"/>
            <a:ext cx="12227169" cy="6401272"/>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209585"/>
              <a:gd name="connsiteY0" fmla="*/ 457200 h 6858000"/>
              <a:gd name="connsiteX1" fmla="*/ 12209585 w 12209585"/>
              <a:gd name="connsiteY1" fmla="*/ 0 h 6858000"/>
              <a:gd name="connsiteX2" fmla="*/ 12209585 w 12209585"/>
              <a:gd name="connsiteY2" fmla="*/ 6858000 h 6858000"/>
              <a:gd name="connsiteX3" fmla="*/ 17585 w 12209585"/>
              <a:gd name="connsiteY3" fmla="*/ 6858000 h 6858000"/>
              <a:gd name="connsiteX4" fmla="*/ 0 w 12209585"/>
              <a:gd name="connsiteY4" fmla="*/ 457200 h 6858000"/>
              <a:gd name="connsiteX0" fmla="*/ 0 w 12209585"/>
              <a:gd name="connsiteY0" fmla="*/ 457200 h 6858000"/>
              <a:gd name="connsiteX1" fmla="*/ 3429001 w 12209585"/>
              <a:gd name="connsiteY1" fmla="*/ 3217986 h 6858000"/>
              <a:gd name="connsiteX2" fmla="*/ 12209585 w 12209585"/>
              <a:gd name="connsiteY2" fmla="*/ 0 h 6858000"/>
              <a:gd name="connsiteX3" fmla="*/ 12209585 w 12209585"/>
              <a:gd name="connsiteY3" fmla="*/ 6858000 h 6858000"/>
              <a:gd name="connsiteX4" fmla="*/ 17585 w 12209585"/>
              <a:gd name="connsiteY4" fmla="*/ 6858000 h 6858000"/>
              <a:gd name="connsiteX5" fmla="*/ 0 w 12209585"/>
              <a:gd name="connsiteY5" fmla="*/ 457200 h 6858000"/>
              <a:gd name="connsiteX0" fmla="*/ 0 w 12209585"/>
              <a:gd name="connsiteY0" fmla="*/ 457200 h 6858000"/>
              <a:gd name="connsiteX1" fmla="*/ 3429001 w 12209585"/>
              <a:gd name="connsiteY1" fmla="*/ 3217986 h 6858000"/>
              <a:gd name="connsiteX2" fmla="*/ 12209585 w 12209585"/>
              <a:gd name="connsiteY2" fmla="*/ 0 h 6858000"/>
              <a:gd name="connsiteX3" fmla="*/ 12209585 w 12209585"/>
              <a:gd name="connsiteY3" fmla="*/ 6858000 h 6858000"/>
              <a:gd name="connsiteX4" fmla="*/ 17585 w 12209585"/>
              <a:gd name="connsiteY4" fmla="*/ 6858000 h 6858000"/>
              <a:gd name="connsiteX5" fmla="*/ 0 w 12209585"/>
              <a:gd name="connsiteY5" fmla="*/ 457200 h 6858000"/>
              <a:gd name="connsiteX0" fmla="*/ 0 w 12209585"/>
              <a:gd name="connsiteY0" fmla="*/ 457200 h 6858000"/>
              <a:gd name="connsiteX1" fmla="*/ 4923693 w 12209585"/>
              <a:gd name="connsiteY1" fmla="*/ 3446586 h 6858000"/>
              <a:gd name="connsiteX2" fmla="*/ 12209585 w 12209585"/>
              <a:gd name="connsiteY2" fmla="*/ 0 h 6858000"/>
              <a:gd name="connsiteX3" fmla="*/ 12209585 w 12209585"/>
              <a:gd name="connsiteY3" fmla="*/ 6858000 h 6858000"/>
              <a:gd name="connsiteX4" fmla="*/ 17585 w 12209585"/>
              <a:gd name="connsiteY4" fmla="*/ 6858000 h 6858000"/>
              <a:gd name="connsiteX5" fmla="*/ 0 w 12209585"/>
              <a:gd name="connsiteY5" fmla="*/ 457200 h 6858000"/>
              <a:gd name="connsiteX0" fmla="*/ 0 w 12209585"/>
              <a:gd name="connsiteY0" fmla="*/ 136 h 6400936"/>
              <a:gd name="connsiteX1" fmla="*/ 4923693 w 12209585"/>
              <a:gd name="connsiteY1" fmla="*/ 2989522 h 6400936"/>
              <a:gd name="connsiteX2" fmla="*/ 12174415 w 12209585"/>
              <a:gd name="connsiteY2" fmla="*/ 1160721 h 6400936"/>
              <a:gd name="connsiteX3" fmla="*/ 12209585 w 12209585"/>
              <a:gd name="connsiteY3" fmla="*/ 6400936 h 6400936"/>
              <a:gd name="connsiteX4" fmla="*/ 17585 w 12209585"/>
              <a:gd name="connsiteY4" fmla="*/ 6400936 h 6400936"/>
              <a:gd name="connsiteX5" fmla="*/ 0 w 12209585"/>
              <a:gd name="connsiteY5" fmla="*/ 136 h 6400936"/>
              <a:gd name="connsiteX0" fmla="*/ 0 w 12209585"/>
              <a:gd name="connsiteY0" fmla="*/ 136 h 6400936"/>
              <a:gd name="connsiteX1" fmla="*/ 4923693 w 12209585"/>
              <a:gd name="connsiteY1" fmla="*/ 2989522 h 6400936"/>
              <a:gd name="connsiteX2" fmla="*/ 9231924 w 12209585"/>
              <a:gd name="connsiteY2" fmla="*/ 756275 h 6400936"/>
              <a:gd name="connsiteX3" fmla="*/ 12174415 w 12209585"/>
              <a:gd name="connsiteY3" fmla="*/ 1160721 h 6400936"/>
              <a:gd name="connsiteX4" fmla="*/ 12209585 w 12209585"/>
              <a:gd name="connsiteY4" fmla="*/ 6400936 h 6400936"/>
              <a:gd name="connsiteX5" fmla="*/ 17585 w 12209585"/>
              <a:gd name="connsiteY5" fmla="*/ 6400936 h 6400936"/>
              <a:gd name="connsiteX6" fmla="*/ 0 w 12209585"/>
              <a:gd name="connsiteY6" fmla="*/ 136 h 6400936"/>
              <a:gd name="connsiteX0" fmla="*/ 0 w 12227169"/>
              <a:gd name="connsiteY0" fmla="*/ 136 h 6400936"/>
              <a:gd name="connsiteX1" fmla="*/ 4923693 w 12227169"/>
              <a:gd name="connsiteY1" fmla="*/ 2989522 h 6400936"/>
              <a:gd name="connsiteX2" fmla="*/ 9231924 w 12227169"/>
              <a:gd name="connsiteY2" fmla="*/ 756275 h 6400936"/>
              <a:gd name="connsiteX3" fmla="*/ 12227169 w 12227169"/>
              <a:gd name="connsiteY3" fmla="*/ 4730398 h 6400936"/>
              <a:gd name="connsiteX4" fmla="*/ 12209585 w 12227169"/>
              <a:gd name="connsiteY4" fmla="*/ 6400936 h 6400936"/>
              <a:gd name="connsiteX5" fmla="*/ 17585 w 12227169"/>
              <a:gd name="connsiteY5" fmla="*/ 6400936 h 6400936"/>
              <a:gd name="connsiteX6" fmla="*/ 0 w 12227169"/>
              <a:gd name="connsiteY6" fmla="*/ 136 h 6400936"/>
              <a:gd name="connsiteX0" fmla="*/ 0 w 12227169"/>
              <a:gd name="connsiteY0" fmla="*/ 136 h 6400936"/>
              <a:gd name="connsiteX1" fmla="*/ 4923693 w 12227169"/>
              <a:gd name="connsiteY1" fmla="*/ 2989522 h 6400936"/>
              <a:gd name="connsiteX2" fmla="*/ 8159263 w 12227169"/>
              <a:gd name="connsiteY2" fmla="*/ 3165367 h 6400936"/>
              <a:gd name="connsiteX3" fmla="*/ 12227169 w 12227169"/>
              <a:gd name="connsiteY3" fmla="*/ 4730398 h 6400936"/>
              <a:gd name="connsiteX4" fmla="*/ 12209585 w 12227169"/>
              <a:gd name="connsiteY4" fmla="*/ 6400936 h 6400936"/>
              <a:gd name="connsiteX5" fmla="*/ 17585 w 12227169"/>
              <a:gd name="connsiteY5" fmla="*/ 6400936 h 6400936"/>
              <a:gd name="connsiteX6" fmla="*/ 0 w 12227169"/>
              <a:gd name="connsiteY6" fmla="*/ 136 h 6400936"/>
              <a:gd name="connsiteX0" fmla="*/ 0 w 12227169"/>
              <a:gd name="connsiteY0" fmla="*/ 201 h 6401001"/>
              <a:gd name="connsiteX1" fmla="*/ 4185139 w 12227169"/>
              <a:gd name="connsiteY1" fmla="*/ 1987264 h 6401001"/>
              <a:gd name="connsiteX2" fmla="*/ 8159263 w 12227169"/>
              <a:gd name="connsiteY2" fmla="*/ 3165432 h 6401001"/>
              <a:gd name="connsiteX3" fmla="*/ 12227169 w 12227169"/>
              <a:gd name="connsiteY3" fmla="*/ 4730463 h 6401001"/>
              <a:gd name="connsiteX4" fmla="*/ 12209585 w 12227169"/>
              <a:gd name="connsiteY4" fmla="*/ 6401001 h 6401001"/>
              <a:gd name="connsiteX5" fmla="*/ 17585 w 12227169"/>
              <a:gd name="connsiteY5" fmla="*/ 6401001 h 6401001"/>
              <a:gd name="connsiteX6" fmla="*/ 0 w 12227169"/>
              <a:gd name="connsiteY6" fmla="*/ 201 h 6401001"/>
              <a:gd name="connsiteX0" fmla="*/ 0 w 12227169"/>
              <a:gd name="connsiteY0" fmla="*/ 201 h 6401001"/>
              <a:gd name="connsiteX1" fmla="*/ 4185139 w 12227169"/>
              <a:gd name="connsiteY1" fmla="*/ 1987264 h 6401001"/>
              <a:gd name="connsiteX2" fmla="*/ 9460524 w 12227169"/>
              <a:gd name="connsiteY2" fmla="*/ 2708232 h 6401001"/>
              <a:gd name="connsiteX3" fmla="*/ 12227169 w 12227169"/>
              <a:gd name="connsiteY3" fmla="*/ 4730463 h 6401001"/>
              <a:gd name="connsiteX4" fmla="*/ 12209585 w 12227169"/>
              <a:gd name="connsiteY4" fmla="*/ 6401001 h 6401001"/>
              <a:gd name="connsiteX5" fmla="*/ 17585 w 12227169"/>
              <a:gd name="connsiteY5" fmla="*/ 6401001 h 6401001"/>
              <a:gd name="connsiteX6" fmla="*/ 0 w 12227169"/>
              <a:gd name="connsiteY6" fmla="*/ 201 h 6401001"/>
              <a:gd name="connsiteX0" fmla="*/ 0 w 12227169"/>
              <a:gd name="connsiteY0" fmla="*/ 201 h 6401001"/>
              <a:gd name="connsiteX1" fmla="*/ 4185139 w 12227169"/>
              <a:gd name="connsiteY1" fmla="*/ 1987264 h 6401001"/>
              <a:gd name="connsiteX2" fmla="*/ 9460524 w 12227169"/>
              <a:gd name="connsiteY2" fmla="*/ 2708232 h 6401001"/>
              <a:gd name="connsiteX3" fmla="*/ 12227169 w 12227169"/>
              <a:gd name="connsiteY3" fmla="*/ 4730463 h 6401001"/>
              <a:gd name="connsiteX4" fmla="*/ 12209585 w 12227169"/>
              <a:gd name="connsiteY4" fmla="*/ 6401001 h 6401001"/>
              <a:gd name="connsiteX5" fmla="*/ 17585 w 12227169"/>
              <a:gd name="connsiteY5" fmla="*/ 6401001 h 6401001"/>
              <a:gd name="connsiteX6" fmla="*/ 0 w 12227169"/>
              <a:gd name="connsiteY6" fmla="*/ 201 h 6401001"/>
              <a:gd name="connsiteX0" fmla="*/ 0 w 12227169"/>
              <a:gd name="connsiteY0" fmla="*/ 201 h 6401001"/>
              <a:gd name="connsiteX1" fmla="*/ 4185139 w 12227169"/>
              <a:gd name="connsiteY1" fmla="*/ 1987264 h 6401001"/>
              <a:gd name="connsiteX2" fmla="*/ 9460524 w 12227169"/>
              <a:gd name="connsiteY2" fmla="*/ 2708232 h 6401001"/>
              <a:gd name="connsiteX3" fmla="*/ 12227169 w 12227169"/>
              <a:gd name="connsiteY3" fmla="*/ 4730463 h 6401001"/>
              <a:gd name="connsiteX4" fmla="*/ 12209585 w 12227169"/>
              <a:gd name="connsiteY4" fmla="*/ 6401001 h 6401001"/>
              <a:gd name="connsiteX5" fmla="*/ 17585 w 12227169"/>
              <a:gd name="connsiteY5" fmla="*/ 6401001 h 6401001"/>
              <a:gd name="connsiteX6" fmla="*/ 0 w 12227169"/>
              <a:gd name="connsiteY6" fmla="*/ 201 h 6401001"/>
              <a:gd name="connsiteX0" fmla="*/ 0 w 12227169"/>
              <a:gd name="connsiteY0" fmla="*/ 152 h 6400952"/>
              <a:gd name="connsiteX1" fmla="*/ 4185139 w 12227169"/>
              <a:gd name="connsiteY1" fmla="*/ 2655430 h 6400952"/>
              <a:gd name="connsiteX2" fmla="*/ 9460524 w 12227169"/>
              <a:gd name="connsiteY2" fmla="*/ 2708183 h 6400952"/>
              <a:gd name="connsiteX3" fmla="*/ 12227169 w 12227169"/>
              <a:gd name="connsiteY3" fmla="*/ 4730414 h 6400952"/>
              <a:gd name="connsiteX4" fmla="*/ 12209585 w 12227169"/>
              <a:gd name="connsiteY4" fmla="*/ 6400952 h 6400952"/>
              <a:gd name="connsiteX5" fmla="*/ 17585 w 12227169"/>
              <a:gd name="connsiteY5" fmla="*/ 6400952 h 6400952"/>
              <a:gd name="connsiteX6" fmla="*/ 0 w 12227169"/>
              <a:gd name="connsiteY6" fmla="*/ 152 h 6400952"/>
              <a:gd name="connsiteX0" fmla="*/ 0 w 12227169"/>
              <a:gd name="connsiteY0" fmla="*/ 152 h 6400952"/>
              <a:gd name="connsiteX1" fmla="*/ 4185139 w 12227169"/>
              <a:gd name="connsiteY1" fmla="*/ 2655430 h 6400952"/>
              <a:gd name="connsiteX2" fmla="*/ 9583616 w 12227169"/>
              <a:gd name="connsiteY2" fmla="*/ 3270890 h 6400952"/>
              <a:gd name="connsiteX3" fmla="*/ 12227169 w 12227169"/>
              <a:gd name="connsiteY3" fmla="*/ 4730414 h 6400952"/>
              <a:gd name="connsiteX4" fmla="*/ 12209585 w 12227169"/>
              <a:gd name="connsiteY4" fmla="*/ 6400952 h 6400952"/>
              <a:gd name="connsiteX5" fmla="*/ 17585 w 12227169"/>
              <a:gd name="connsiteY5" fmla="*/ 6400952 h 6400952"/>
              <a:gd name="connsiteX6" fmla="*/ 0 w 12227169"/>
              <a:gd name="connsiteY6" fmla="*/ 152 h 6400952"/>
              <a:gd name="connsiteX0" fmla="*/ 0 w 12227169"/>
              <a:gd name="connsiteY0" fmla="*/ 258 h 6401058"/>
              <a:gd name="connsiteX1" fmla="*/ 3147647 w 12227169"/>
              <a:gd name="connsiteY1" fmla="*/ 1530121 h 6401058"/>
              <a:gd name="connsiteX2" fmla="*/ 9583616 w 12227169"/>
              <a:gd name="connsiteY2" fmla="*/ 3270996 h 6401058"/>
              <a:gd name="connsiteX3" fmla="*/ 12227169 w 12227169"/>
              <a:gd name="connsiteY3" fmla="*/ 4730520 h 6401058"/>
              <a:gd name="connsiteX4" fmla="*/ 12209585 w 12227169"/>
              <a:gd name="connsiteY4" fmla="*/ 6401058 h 6401058"/>
              <a:gd name="connsiteX5" fmla="*/ 17585 w 12227169"/>
              <a:gd name="connsiteY5" fmla="*/ 6401058 h 6401058"/>
              <a:gd name="connsiteX6" fmla="*/ 0 w 12227169"/>
              <a:gd name="connsiteY6" fmla="*/ 258 h 6401058"/>
              <a:gd name="connsiteX0" fmla="*/ 0 w 12227169"/>
              <a:gd name="connsiteY0" fmla="*/ 258 h 6401058"/>
              <a:gd name="connsiteX1" fmla="*/ 3147647 w 12227169"/>
              <a:gd name="connsiteY1" fmla="*/ 1530121 h 6401058"/>
              <a:gd name="connsiteX2" fmla="*/ 9583616 w 12227169"/>
              <a:gd name="connsiteY2" fmla="*/ 3270996 h 6401058"/>
              <a:gd name="connsiteX3" fmla="*/ 12227169 w 12227169"/>
              <a:gd name="connsiteY3" fmla="*/ 4730520 h 6401058"/>
              <a:gd name="connsiteX4" fmla="*/ 12209585 w 12227169"/>
              <a:gd name="connsiteY4" fmla="*/ 6401058 h 6401058"/>
              <a:gd name="connsiteX5" fmla="*/ 17585 w 12227169"/>
              <a:gd name="connsiteY5" fmla="*/ 6401058 h 6401058"/>
              <a:gd name="connsiteX6" fmla="*/ 0 w 12227169"/>
              <a:gd name="connsiteY6" fmla="*/ 258 h 6401058"/>
              <a:gd name="connsiteX0" fmla="*/ 0 w 12227169"/>
              <a:gd name="connsiteY0" fmla="*/ 560 h 6401360"/>
              <a:gd name="connsiteX1" fmla="*/ 3147647 w 12227169"/>
              <a:gd name="connsiteY1" fmla="*/ 1530423 h 6401360"/>
              <a:gd name="connsiteX2" fmla="*/ 9583616 w 12227169"/>
              <a:gd name="connsiteY2" fmla="*/ 3271298 h 6401360"/>
              <a:gd name="connsiteX3" fmla="*/ 12227169 w 12227169"/>
              <a:gd name="connsiteY3" fmla="*/ 4730822 h 6401360"/>
              <a:gd name="connsiteX4" fmla="*/ 12209585 w 12227169"/>
              <a:gd name="connsiteY4" fmla="*/ 6401360 h 6401360"/>
              <a:gd name="connsiteX5" fmla="*/ 17585 w 12227169"/>
              <a:gd name="connsiteY5" fmla="*/ 6401360 h 6401360"/>
              <a:gd name="connsiteX6" fmla="*/ 0 w 12227169"/>
              <a:gd name="connsiteY6" fmla="*/ 560 h 6401360"/>
              <a:gd name="connsiteX0" fmla="*/ 0 w 12227169"/>
              <a:gd name="connsiteY0" fmla="*/ 560 h 6401360"/>
              <a:gd name="connsiteX1" fmla="*/ 3147647 w 12227169"/>
              <a:gd name="connsiteY1" fmla="*/ 1530423 h 6401360"/>
              <a:gd name="connsiteX2" fmla="*/ 9653955 w 12227169"/>
              <a:gd name="connsiteY2" fmla="*/ 3570236 h 6401360"/>
              <a:gd name="connsiteX3" fmla="*/ 12227169 w 12227169"/>
              <a:gd name="connsiteY3" fmla="*/ 4730822 h 6401360"/>
              <a:gd name="connsiteX4" fmla="*/ 12209585 w 12227169"/>
              <a:gd name="connsiteY4" fmla="*/ 6401360 h 6401360"/>
              <a:gd name="connsiteX5" fmla="*/ 17585 w 12227169"/>
              <a:gd name="connsiteY5" fmla="*/ 6401360 h 6401360"/>
              <a:gd name="connsiteX6" fmla="*/ 0 w 12227169"/>
              <a:gd name="connsiteY6" fmla="*/ 560 h 6401360"/>
              <a:gd name="connsiteX0" fmla="*/ 0 w 12227169"/>
              <a:gd name="connsiteY0" fmla="*/ 472 h 6401272"/>
              <a:gd name="connsiteX1" fmla="*/ 3147647 w 12227169"/>
              <a:gd name="connsiteY1" fmla="*/ 1530335 h 6401272"/>
              <a:gd name="connsiteX2" fmla="*/ 9653955 w 12227169"/>
              <a:gd name="connsiteY2" fmla="*/ 3570148 h 6401272"/>
              <a:gd name="connsiteX3" fmla="*/ 12227169 w 12227169"/>
              <a:gd name="connsiteY3" fmla="*/ 4730734 h 6401272"/>
              <a:gd name="connsiteX4" fmla="*/ 12209585 w 12227169"/>
              <a:gd name="connsiteY4" fmla="*/ 6401272 h 6401272"/>
              <a:gd name="connsiteX5" fmla="*/ 17585 w 12227169"/>
              <a:gd name="connsiteY5" fmla="*/ 6401272 h 6401272"/>
              <a:gd name="connsiteX6" fmla="*/ 0 w 12227169"/>
              <a:gd name="connsiteY6" fmla="*/ 472 h 640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27169" h="6401272">
                <a:moveTo>
                  <a:pt x="0" y="472"/>
                </a:moveTo>
                <a:cubicBezTo>
                  <a:pt x="709247" y="-22974"/>
                  <a:pt x="2157047" y="832812"/>
                  <a:pt x="3147647" y="1530335"/>
                </a:cubicBezTo>
                <a:cubicBezTo>
                  <a:pt x="5369171" y="3025027"/>
                  <a:pt x="8058639" y="3417748"/>
                  <a:pt x="9653955" y="3570148"/>
                </a:cubicBezTo>
                <a:cubicBezTo>
                  <a:pt x="11249270" y="3898395"/>
                  <a:pt x="11991731" y="3962873"/>
                  <a:pt x="12227169" y="4730734"/>
                </a:cubicBezTo>
                <a:lnTo>
                  <a:pt x="12209585" y="6401272"/>
                </a:lnTo>
                <a:lnTo>
                  <a:pt x="17585" y="6401272"/>
                </a:lnTo>
                <a:cubicBezTo>
                  <a:pt x="11723" y="4267672"/>
                  <a:pt x="5862" y="2134072"/>
                  <a:pt x="0" y="472"/>
                </a:cubicBezTo>
                <a:close/>
              </a:path>
            </a:pathLst>
          </a:custGeom>
          <a:gradFill>
            <a:gsLst>
              <a:gs pos="63000">
                <a:srgbClr val="8C7E80"/>
              </a:gs>
              <a:gs pos="100000">
                <a:srgbClr val="4B4B4B"/>
              </a:gs>
              <a:gs pos="0">
                <a:srgbClr val="F6D2D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dirty="0">
              <a:solidFill>
                <a:srgbClr val="005C4F"/>
              </a:solidFill>
              <a:latin typeface="#9Slide03 Oswald" panose="00000500000000000000" pitchFamily="2" charset="0"/>
            </a:endParaRPr>
          </a:p>
        </p:txBody>
      </p:sp>
      <p:sp>
        <p:nvSpPr>
          <p:cNvPr id="7" name="Rectangle: Rounded Corners 6">
            <a:extLst>
              <a:ext uri="{FF2B5EF4-FFF2-40B4-BE49-F238E27FC236}">
                <a16:creationId xmlns:a16="http://schemas.microsoft.com/office/drawing/2014/main" id="{C91C0C12-D4F3-41E6-8BDD-B8E13A9F66D5}"/>
              </a:ext>
            </a:extLst>
          </p:cNvPr>
          <p:cNvSpPr>
            <a:spLocks noGrp="1" noRot="1" noMove="1" noResize="1" noEditPoints="1" noAdjustHandles="1" noChangeArrowheads="1" noChangeShapeType="1"/>
          </p:cNvSpPr>
          <p:nvPr/>
        </p:nvSpPr>
        <p:spPr>
          <a:xfrm>
            <a:off x="-188240" y="-247472"/>
            <a:ext cx="12380240" cy="7882711"/>
          </a:xfrm>
          <a:prstGeom prst="roundRect">
            <a:avLst>
              <a:gd name="adj" fmla="val 0"/>
            </a:avLst>
          </a:prstGeom>
          <a:blipFill>
            <a:blip r:embed="rId2">
              <a:alphaModFix/>
            </a:blip>
            <a:stretch>
              <a:fillRect/>
            </a:stretch>
          </a:blip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rgbClr val="005C4F"/>
              </a:solidFill>
              <a:latin typeface="#9Slide03 Oswald" panose="00000500000000000000" pitchFamily="2" charset="0"/>
            </a:endParaRPr>
          </a:p>
        </p:txBody>
      </p:sp>
      <p:grpSp>
        <p:nvGrpSpPr>
          <p:cNvPr id="9" name="Group 8">
            <a:extLst>
              <a:ext uri="{FF2B5EF4-FFF2-40B4-BE49-F238E27FC236}">
                <a16:creationId xmlns:a16="http://schemas.microsoft.com/office/drawing/2014/main" id="{93A1707C-692F-49DB-A85F-84BBC96C1680}"/>
              </a:ext>
            </a:extLst>
          </p:cNvPr>
          <p:cNvGrpSpPr/>
          <p:nvPr/>
        </p:nvGrpSpPr>
        <p:grpSpPr>
          <a:xfrm>
            <a:off x="2291272" y="7442485"/>
            <a:ext cx="7200001" cy="6201632"/>
            <a:chOff x="2387801" y="391288"/>
            <a:chExt cx="7200001" cy="6201632"/>
          </a:xfrm>
        </p:grpSpPr>
        <p:sp>
          <p:nvSpPr>
            <p:cNvPr id="2" name="Rectangle 1">
              <a:extLst>
                <a:ext uri="{FF2B5EF4-FFF2-40B4-BE49-F238E27FC236}">
                  <a16:creationId xmlns:a16="http://schemas.microsoft.com/office/drawing/2014/main" id="{359A19E3-1C3F-4BC9-A39A-13C1CA14F2E8}"/>
                </a:ext>
              </a:extLst>
            </p:cNvPr>
            <p:cNvSpPr/>
            <p:nvPr/>
          </p:nvSpPr>
          <p:spPr>
            <a:xfrm>
              <a:off x="2387802" y="2979473"/>
              <a:ext cx="7200000" cy="3600000"/>
            </a:xfrm>
            <a:prstGeom prst="rect">
              <a:avLst/>
            </a:prstGeom>
            <a:solidFill>
              <a:schemeClr val="tx1">
                <a:lumMod val="65000"/>
                <a:lumOff val="3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rgbClr val="005C4F"/>
                </a:solidFill>
                <a:latin typeface="#9Slide03 Oswald" panose="00000500000000000000" pitchFamily="2" charset="0"/>
              </a:endParaRPr>
            </a:p>
          </p:txBody>
        </p:sp>
        <p:sp>
          <p:nvSpPr>
            <p:cNvPr id="13" name="Flowchart: Extract 4">
              <a:extLst>
                <a:ext uri="{FF2B5EF4-FFF2-40B4-BE49-F238E27FC236}">
                  <a16:creationId xmlns:a16="http://schemas.microsoft.com/office/drawing/2014/main" id="{11DFCC9B-CF2A-4779-914C-28698CC931F6}"/>
                </a:ext>
              </a:extLst>
            </p:cNvPr>
            <p:cNvSpPr/>
            <p:nvPr/>
          </p:nvSpPr>
          <p:spPr>
            <a:xfrm>
              <a:off x="2391188" y="391288"/>
              <a:ext cx="7196613" cy="2601631"/>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0051 h 10051"/>
                <a:gd name="connsiteX1" fmla="*/ 5203 w 10000"/>
                <a:gd name="connsiteY1" fmla="*/ 0 h 10051"/>
                <a:gd name="connsiteX2" fmla="*/ 10000 w 10000"/>
                <a:gd name="connsiteY2" fmla="*/ 10051 h 10051"/>
                <a:gd name="connsiteX3" fmla="*/ 0 w 10000"/>
                <a:gd name="connsiteY3" fmla="*/ 10051 h 10051"/>
                <a:gd name="connsiteX0" fmla="*/ 0 w 10000"/>
                <a:gd name="connsiteY0" fmla="*/ 10051 h 10051"/>
                <a:gd name="connsiteX1" fmla="*/ 5166 w 10000"/>
                <a:gd name="connsiteY1" fmla="*/ 0 h 10051"/>
                <a:gd name="connsiteX2" fmla="*/ 10000 w 10000"/>
                <a:gd name="connsiteY2" fmla="*/ 10051 h 10051"/>
                <a:gd name="connsiteX3" fmla="*/ 0 w 10000"/>
                <a:gd name="connsiteY3" fmla="*/ 10051 h 10051"/>
              </a:gdLst>
              <a:ahLst/>
              <a:cxnLst>
                <a:cxn ang="0">
                  <a:pos x="connsiteX0" y="connsiteY0"/>
                </a:cxn>
                <a:cxn ang="0">
                  <a:pos x="connsiteX1" y="connsiteY1"/>
                </a:cxn>
                <a:cxn ang="0">
                  <a:pos x="connsiteX2" y="connsiteY2"/>
                </a:cxn>
                <a:cxn ang="0">
                  <a:pos x="connsiteX3" y="connsiteY3"/>
                </a:cxn>
              </a:cxnLst>
              <a:rect l="l" t="t" r="r" b="b"/>
              <a:pathLst>
                <a:path w="10000" h="10051">
                  <a:moveTo>
                    <a:pt x="0" y="10051"/>
                  </a:moveTo>
                  <a:lnTo>
                    <a:pt x="5166" y="0"/>
                  </a:lnTo>
                  <a:lnTo>
                    <a:pt x="10000" y="10051"/>
                  </a:lnTo>
                  <a:lnTo>
                    <a:pt x="0" y="10051"/>
                  </a:lnTo>
                  <a:close/>
                </a:path>
              </a:pathLst>
            </a:custGeom>
            <a:solidFill>
              <a:schemeClr val="tx1">
                <a:lumMod val="65000"/>
                <a:lumOff val="3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rgbClr val="005C4F"/>
                </a:solidFill>
                <a:latin typeface="#9Slide03 Oswald" panose="00000500000000000000" pitchFamily="2" charset="0"/>
              </a:endParaRPr>
            </a:p>
          </p:txBody>
        </p:sp>
        <p:grpSp>
          <p:nvGrpSpPr>
            <p:cNvPr id="6" name="Group 5">
              <a:extLst>
                <a:ext uri="{FF2B5EF4-FFF2-40B4-BE49-F238E27FC236}">
                  <a16:creationId xmlns:a16="http://schemas.microsoft.com/office/drawing/2014/main" id="{B61F1534-CDE8-4300-A5EE-2DAABA675488}"/>
                </a:ext>
              </a:extLst>
            </p:cNvPr>
            <p:cNvGrpSpPr/>
            <p:nvPr/>
          </p:nvGrpSpPr>
          <p:grpSpPr>
            <a:xfrm>
              <a:off x="2387801" y="2992919"/>
              <a:ext cx="7200000" cy="3600001"/>
              <a:chOff x="2372998" y="1262648"/>
              <a:chExt cx="7200000" cy="3600001"/>
            </a:xfrm>
            <a:solidFill>
              <a:schemeClr val="bg1">
                <a:lumMod val="65000"/>
              </a:schemeClr>
            </a:solidFill>
          </p:grpSpPr>
          <p:sp>
            <p:nvSpPr>
              <p:cNvPr id="3" name="Flowchart: Extract 2">
                <a:extLst>
                  <a:ext uri="{FF2B5EF4-FFF2-40B4-BE49-F238E27FC236}">
                    <a16:creationId xmlns:a16="http://schemas.microsoft.com/office/drawing/2014/main" id="{04ADEC33-7825-4AB2-8693-F446BA60351D}"/>
                  </a:ext>
                </a:extLst>
              </p:cNvPr>
              <p:cNvSpPr/>
              <p:nvPr/>
            </p:nvSpPr>
            <p:spPr>
              <a:xfrm rot="5400000" flipH="1">
                <a:off x="2429995" y="1205651"/>
                <a:ext cx="3596613" cy="3710608"/>
              </a:xfrm>
              <a:prstGeom prst="flowChartExtra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rgbClr val="005C4F"/>
                  </a:solidFill>
                  <a:latin typeface="#9Slide03 Oswald" panose="00000500000000000000" pitchFamily="2" charset="0"/>
                </a:endParaRPr>
              </a:p>
            </p:txBody>
          </p:sp>
          <p:sp>
            <p:nvSpPr>
              <p:cNvPr id="4" name="Flowchart: Extract 3">
                <a:extLst>
                  <a:ext uri="{FF2B5EF4-FFF2-40B4-BE49-F238E27FC236}">
                    <a16:creationId xmlns:a16="http://schemas.microsoft.com/office/drawing/2014/main" id="{6ED5D120-54BF-44AC-93C1-FA8046985F09}"/>
                  </a:ext>
                </a:extLst>
              </p:cNvPr>
              <p:cNvSpPr/>
              <p:nvPr/>
            </p:nvSpPr>
            <p:spPr>
              <a:xfrm rot="16200000">
                <a:off x="6029996" y="1319647"/>
                <a:ext cx="3596613" cy="3489391"/>
              </a:xfrm>
              <a:prstGeom prst="flowChartExtra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rgbClr val="005C4F"/>
                  </a:solidFill>
                  <a:latin typeface="#9Slide03 Oswald" panose="00000500000000000000" pitchFamily="2" charset="0"/>
                </a:endParaRPr>
              </a:p>
            </p:txBody>
          </p:sp>
          <p:sp>
            <p:nvSpPr>
              <p:cNvPr id="5" name="Flowchart: Extract 4">
                <a:extLst>
                  <a:ext uri="{FF2B5EF4-FFF2-40B4-BE49-F238E27FC236}">
                    <a16:creationId xmlns:a16="http://schemas.microsoft.com/office/drawing/2014/main" id="{5374791D-0B0F-4D81-8FC6-25C5CD811EE7}"/>
                  </a:ext>
                </a:extLst>
              </p:cNvPr>
              <p:cNvSpPr/>
              <p:nvPr/>
            </p:nvSpPr>
            <p:spPr>
              <a:xfrm>
                <a:off x="2376384" y="2257630"/>
                <a:ext cx="7196613" cy="2601631"/>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0051 h 10051"/>
                  <a:gd name="connsiteX1" fmla="*/ 5203 w 10000"/>
                  <a:gd name="connsiteY1" fmla="*/ 0 h 10051"/>
                  <a:gd name="connsiteX2" fmla="*/ 10000 w 10000"/>
                  <a:gd name="connsiteY2" fmla="*/ 10051 h 10051"/>
                  <a:gd name="connsiteX3" fmla="*/ 0 w 10000"/>
                  <a:gd name="connsiteY3" fmla="*/ 10051 h 10051"/>
                  <a:gd name="connsiteX0" fmla="*/ 0 w 10000"/>
                  <a:gd name="connsiteY0" fmla="*/ 10051 h 10051"/>
                  <a:gd name="connsiteX1" fmla="*/ 5166 w 10000"/>
                  <a:gd name="connsiteY1" fmla="*/ 0 h 10051"/>
                  <a:gd name="connsiteX2" fmla="*/ 10000 w 10000"/>
                  <a:gd name="connsiteY2" fmla="*/ 10051 h 10051"/>
                  <a:gd name="connsiteX3" fmla="*/ 0 w 10000"/>
                  <a:gd name="connsiteY3" fmla="*/ 10051 h 10051"/>
                </a:gdLst>
                <a:ahLst/>
                <a:cxnLst>
                  <a:cxn ang="0">
                    <a:pos x="connsiteX0" y="connsiteY0"/>
                  </a:cxn>
                  <a:cxn ang="0">
                    <a:pos x="connsiteX1" y="connsiteY1"/>
                  </a:cxn>
                  <a:cxn ang="0">
                    <a:pos x="connsiteX2" y="connsiteY2"/>
                  </a:cxn>
                  <a:cxn ang="0">
                    <a:pos x="connsiteX3" y="connsiteY3"/>
                  </a:cxn>
                </a:cxnLst>
                <a:rect l="l" t="t" r="r" b="b"/>
                <a:pathLst>
                  <a:path w="10000" h="10051">
                    <a:moveTo>
                      <a:pt x="0" y="10051"/>
                    </a:moveTo>
                    <a:lnTo>
                      <a:pt x="5166" y="0"/>
                    </a:lnTo>
                    <a:lnTo>
                      <a:pt x="10000" y="10051"/>
                    </a:lnTo>
                    <a:lnTo>
                      <a:pt x="0" y="10051"/>
                    </a:ln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rgbClr val="005C4F"/>
                  </a:solidFill>
                  <a:latin typeface="#9Slide03 Oswald" panose="00000500000000000000" pitchFamily="2" charset="0"/>
                </a:endParaRPr>
              </a:p>
            </p:txBody>
          </p:sp>
        </p:grpSp>
      </p:grpSp>
      <p:sp>
        <p:nvSpPr>
          <p:cNvPr id="55" name="cau hoi">
            <a:extLst>
              <a:ext uri="{FF2B5EF4-FFF2-40B4-BE49-F238E27FC236}">
                <a16:creationId xmlns:a16="http://schemas.microsoft.com/office/drawing/2014/main" id="{CDC05105-01E8-C241-09C6-F2760869501C}"/>
              </a:ext>
            </a:extLst>
          </p:cNvPr>
          <p:cNvSpPr txBox="1"/>
          <p:nvPr/>
        </p:nvSpPr>
        <p:spPr>
          <a:xfrm>
            <a:off x="2063353" y="1124173"/>
            <a:ext cx="7710568" cy="2614818"/>
          </a:xfrm>
          <a:prstGeom prst="rect">
            <a:avLst/>
          </a:prstGeom>
          <a:noFill/>
        </p:spPr>
        <p:txBody>
          <a:bodyPr vert="horz" wrap="square" rtlCol="0">
            <a:spAutoFit/>
          </a:bodyPr>
          <a:lstStyle/>
          <a:p>
            <a:pPr algn="ctr">
              <a:lnSpc>
                <a:spcPct val="107000"/>
              </a:lnSpc>
              <a:spcAft>
                <a:spcPts val="800"/>
              </a:spcAft>
            </a:pPr>
            <a:r>
              <a:rPr lang="en-US" sz="3200">
                <a:latin typeface="#9Slide07 Staccato " panose="02040603050506020204" pitchFamily="18" charset="0"/>
              </a:rPr>
              <a:t>Dòng nào sau đây không phải là nhận định về nhân vật Huấn Cao?</a:t>
            </a:r>
            <a:endParaRPr lang="en-US" sz="4000">
              <a:latin typeface="#9Slide07 Staccato " panose="02040603050506020204" pitchFamily="18" charset="0"/>
            </a:endParaRPr>
          </a:p>
          <a:p>
            <a:pPr algn="ctr">
              <a:lnSpc>
                <a:spcPct val="107000"/>
              </a:lnSpc>
              <a:spcAft>
                <a:spcPts val="800"/>
              </a:spcAft>
            </a:pPr>
            <a:endParaRPr lang="en-US" sz="4000">
              <a:latin typeface="#9Slide07 Staccato " panose="02040603050506020204" pitchFamily="18" charset="0"/>
            </a:endParaRPr>
          </a:p>
          <a:p>
            <a:pPr marL="0" marR="0" algn="ctr">
              <a:lnSpc>
                <a:spcPct val="107000"/>
              </a:lnSpc>
              <a:spcBef>
                <a:spcPts val="0"/>
              </a:spcBef>
              <a:spcAft>
                <a:spcPts val="800"/>
              </a:spcAft>
            </a:pPr>
            <a:endParaRPr lang="en-US" sz="4000">
              <a:latin typeface="#9Slide07 Staccato " panose="02040603050506020204" pitchFamily="18" charset="0"/>
            </a:endParaRPr>
          </a:p>
        </p:txBody>
      </p:sp>
      <p:sp>
        <p:nvSpPr>
          <p:cNvPr id="10" name="CHAM TRON 2">
            <a:extLst>
              <a:ext uri="{FF2B5EF4-FFF2-40B4-BE49-F238E27FC236}">
                <a16:creationId xmlns:a16="http://schemas.microsoft.com/office/drawing/2014/main" id="{7BB11BF9-8C27-A1A1-C2EC-AD39B3BF2FA1}"/>
              </a:ext>
            </a:extLst>
          </p:cNvPr>
          <p:cNvSpPr/>
          <p:nvPr/>
        </p:nvSpPr>
        <p:spPr>
          <a:xfrm>
            <a:off x="8337673" y="406910"/>
            <a:ext cx="360000" cy="360000"/>
          </a:xfrm>
          <a:prstGeom prst="flowChartConnector">
            <a:avLst/>
          </a:prstGeom>
          <a:solidFill>
            <a:srgbClr val="7C9B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5C4F"/>
              </a:solidFill>
              <a:latin typeface="#9Slide03 Oswald" panose="00000500000000000000" pitchFamily="2" charset="0"/>
            </a:endParaRPr>
          </a:p>
        </p:txBody>
      </p:sp>
      <p:sp>
        <p:nvSpPr>
          <p:cNvPr id="11" name="DAP AN DUNG">
            <a:extLst>
              <a:ext uri="{FF2B5EF4-FFF2-40B4-BE49-F238E27FC236}">
                <a16:creationId xmlns:a16="http://schemas.microsoft.com/office/drawing/2014/main" id="{962A2A8B-E77D-32C0-DF92-7E66EC03E611}"/>
              </a:ext>
            </a:extLst>
          </p:cNvPr>
          <p:cNvSpPr/>
          <p:nvPr/>
        </p:nvSpPr>
        <p:spPr>
          <a:xfrm>
            <a:off x="8803136" y="406910"/>
            <a:ext cx="360000" cy="360000"/>
          </a:xfrm>
          <a:prstGeom prst="flowChartConnector">
            <a:avLst/>
          </a:prstGeom>
          <a:solidFill>
            <a:srgbClr val="446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5C4F"/>
              </a:solidFill>
              <a:latin typeface="#9Slide03 Oswald" panose="00000500000000000000" pitchFamily="2" charset="0"/>
            </a:endParaRPr>
          </a:p>
        </p:txBody>
      </p:sp>
      <p:sp>
        <p:nvSpPr>
          <p:cNvPr id="12" name="CHAM TRON">
            <a:extLst>
              <a:ext uri="{FF2B5EF4-FFF2-40B4-BE49-F238E27FC236}">
                <a16:creationId xmlns:a16="http://schemas.microsoft.com/office/drawing/2014/main" id="{2AC417BF-1CC2-9627-AE7A-5BE48F75A257}"/>
              </a:ext>
            </a:extLst>
          </p:cNvPr>
          <p:cNvSpPr/>
          <p:nvPr/>
        </p:nvSpPr>
        <p:spPr>
          <a:xfrm>
            <a:off x="7872209" y="406910"/>
            <a:ext cx="360000" cy="360000"/>
          </a:xfrm>
          <a:prstGeom prst="flowChartConnector">
            <a:avLst/>
          </a:prstGeom>
          <a:solidFill>
            <a:srgbClr val="C6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5C4F"/>
              </a:solidFill>
              <a:latin typeface="#9Slide03 Oswald" panose="00000500000000000000" pitchFamily="2" charset="0"/>
            </a:endParaRPr>
          </a:p>
        </p:txBody>
      </p:sp>
      <p:sp>
        <p:nvSpPr>
          <p:cNvPr id="119" name="CHAM TRON 2">
            <a:extLst>
              <a:ext uri="{FF2B5EF4-FFF2-40B4-BE49-F238E27FC236}">
                <a16:creationId xmlns:a16="http://schemas.microsoft.com/office/drawing/2014/main" id="{0884ECA9-C0E5-99C4-FA89-B10CAECDE681}"/>
              </a:ext>
            </a:extLst>
          </p:cNvPr>
          <p:cNvSpPr/>
          <p:nvPr/>
        </p:nvSpPr>
        <p:spPr>
          <a:xfrm>
            <a:off x="8337673" y="406909"/>
            <a:ext cx="360000" cy="360000"/>
          </a:xfrm>
          <a:prstGeom prst="flowChartConnector">
            <a:avLst/>
          </a:prstGeom>
          <a:solidFill>
            <a:srgbClr val="7C9B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5C4F"/>
              </a:solidFill>
              <a:latin typeface="#9Slide03 Oswald" panose="00000500000000000000" pitchFamily="2" charset="0"/>
            </a:endParaRPr>
          </a:p>
        </p:txBody>
      </p:sp>
      <p:sp>
        <p:nvSpPr>
          <p:cNvPr id="120" name="DAP AN DUNG">
            <a:extLst>
              <a:ext uri="{FF2B5EF4-FFF2-40B4-BE49-F238E27FC236}">
                <a16:creationId xmlns:a16="http://schemas.microsoft.com/office/drawing/2014/main" id="{E0602893-450E-536F-AB41-5D6056F38800}"/>
              </a:ext>
            </a:extLst>
          </p:cNvPr>
          <p:cNvSpPr/>
          <p:nvPr/>
        </p:nvSpPr>
        <p:spPr>
          <a:xfrm>
            <a:off x="8803136" y="406909"/>
            <a:ext cx="360000" cy="360000"/>
          </a:xfrm>
          <a:prstGeom prst="flowChartConnector">
            <a:avLst/>
          </a:prstGeom>
          <a:solidFill>
            <a:srgbClr val="446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5C4F"/>
              </a:solidFill>
              <a:latin typeface="#9Slide03 Oswald" panose="00000500000000000000" pitchFamily="2" charset="0"/>
            </a:endParaRPr>
          </a:p>
        </p:txBody>
      </p:sp>
      <p:sp>
        <p:nvSpPr>
          <p:cNvPr id="121" name="CHAM TRON">
            <a:extLst>
              <a:ext uri="{FF2B5EF4-FFF2-40B4-BE49-F238E27FC236}">
                <a16:creationId xmlns:a16="http://schemas.microsoft.com/office/drawing/2014/main" id="{9D7E054D-F8D8-8024-3C74-79C2699D6507}"/>
              </a:ext>
            </a:extLst>
          </p:cNvPr>
          <p:cNvSpPr/>
          <p:nvPr/>
        </p:nvSpPr>
        <p:spPr>
          <a:xfrm>
            <a:off x="7872209" y="406909"/>
            <a:ext cx="360000" cy="360000"/>
          </a:xfrm>
          <a:prstGeom prst="flowChartConnector">
            <a:avLst/>
          </a:prstGeom>
          <a:solidFill>
            <a:srgbClr val="C6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5C4F"/>
              </a:solidFill>
              <a:latin typeface="#9Slide03 Oswald" panose="00000500000000000000" pitchFamily="2" charset="0"/>
            </a:endParaRPr>
          </a:p>
        </p:txBody>
      </p:sp>
      <p:sp>
        <p:nvSpPr>
          <p:cNvPr id="51" name="A">
            <a:extLst>
              <a:ext uri="{FF2B5EF4-FFF2-40B4-BE49-F238E27FC236}">
                <a16:creationId xmlns:a16="http://schemas.microsoft.com/office/drawing/2014/main" id="{1B73C776-8DED-FAFD-D125-74933B74C604}"/>
              </a:ext>
            </a:extLst>
          </p:cNvPr>
          <p:cNvSpPr/>
          <p:nvPr/>
        </p:nvSpPr>
        <p:spPr>
          <a:xfrm>
            <a:off x="2174241" y="2134198"/>
            <a:ext cx="7777356" cy="1385128"/>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AutoNum type="alphaUcPeriod"/>
            </a:pPr>
            <a:r>
              <a:rPr lang="en-US" sz="1600" b="1"/>
              <a:t>Là người mang cái đẹp của tài hoa, hòa hợp với cái đẹp của </a:t>
            </a:r>
          </a:p>
          <a:p>
            <a:pPr algn="ctr"/>
            <a:r>
              <a:rPr lang="en-US" sz="1600" b="1"/>
              <a:t>khí phách, “thiên lương”.</a:t>
            </a:r>
          </a:p>
        </p:txBody>
      </p:sp>
      <p:sp>
        <p:nvSpPr>
          <p:cNvPr id="52" name="B">
            <a:extLst>
              <a:ext uri="{FF2B5EF4-FFF2-40B4-BE49-F238E27FC236}">
                <a16:creationId xmlns:a16="http://schemas.microsoft.com/office/drawing/2014/main" id="{E62EB820-E643-95CC-1632-697F46DB2F14}"/>
              </a:ext>
            </a:extLst>
          </p:cNvPr>
          <p:cNvSpPr/>
          <p:nvPr/>
        </p:nvSpPr>
        <p:spPr>
          <a:xfrm>
            <a:off x="1661038" y="3163859"/>
            <a:ext cx="8803762" cy="1385128"/>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B. Là người mang chí lớn không thành, nhưng trước sau vẫn coi thường</a:t>
            </a:r>
          </a:p>
          <a:p>
            <a:pPr algn="ctr"/>
            <a:r>
              <a:rPr lang="en-US" sz="1600" b="1"/>
              <a:t> gian truân, khổ ải, xem khinh cái chết dù biết nó đã kề bên, tư thế luôn </a:t>
            </a:r>
          </a:p>
          <a:p>
            <a:pPr algn="ctr"/>
            <a:r>
              <a:rPr lang="en-US" sz="1600" b="1"/>
              <a:t>hiên ngang, lồng lộng trên cái nền xám xịt của ngục tù.</a:t>
            </a:r>
          </a:p>
        </p:txBody>
      </p:sp>
      <p:sp>
        <p:nvSpPr>
          <p:cNvPr id="53" name="C">
            <a:extLst>
              <a:ext uri="{FF2B5EF4-FFF2-40B4-BE49-F238E27FC236}">
                <a16:creationId xmlns:a16="http://schemas.microsoft.com/office/drawing/2014/main" id="{44E328AC-6E1D-7CA0-2672-B7B74FA473A3}"/>
              </a:ext>
            </a:extLst>
          </p:cNvPr>
          <p:cNvSpPr/>
          <p:nvPr/>
        </p:nvSpPr>
        <p:spPr>
          <a:xfrm>
            <a:off x="1803278" y="4092626"/>
            <a:ext cx="8519282" cy="1385128"/>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C. Là người có nhân cách, có lương tâm, nhưng trong một thời đại </a:t>
            </a:r>
          </a:p>
          <a:p>
            <a:pPr algn="ctr"/>
            <a:r>
              <a:rPr lang="en-US" sz="1600" b="1"/>
              <a:t>nhiễu nhương, phải đành lòng phục vụ cho một triều đại suy thoái.</a:t>
            </a:r>
          </a:p>
        </p:txBody>
      </p:sp>
      <p:sp>
        <p:nvSpPr>
          <p:cNvPr id="56" name="D">
            <a:extLst>
              <a:ext uri="{FF2B5EF4-FFF2-40B4-BE49-F238E27FC236}">
                <a16:creationId xmlns:a16="http://schemas.microsoft.com/office/drawing/2014/main" id="{57D1E514-8B65-2487-FB56-3007EBC3BEF3}"/>
              </a:ext>
            </a:extLst>
          </p:cNvPr>
          <p:cNvSpPr/>
          <p:nvPr/>
        </p:nvSpPr>
        <p:spPr>
          <a:xfrm>
            <a:off x="2257937" y="5047054"/>
            <a:ext cx="7609964" cy="1662394"/>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D. Tư thế, suy nghĩ, cách ứng xử, hành động của ông là vẻ đẹp c</a:t>
            </a:r>
          </a:p>
          <a:p>
            <a:pPr algn="ctr"/>
            <a:r>
              <a:rPr lang="en-US" sz="1600" b="1"/>
              <a:t>ủa một nhân cách hiên ngang, bất khuất toả sáng giữa đêm tối</a:t>
            </a:r>
          </a:p>
          <a:p>
            <a:pPr algn="ctr"/>
            <a:r>
              <a:rPr lang="en-US" sz="1600" b="1"/>
              <a:t> của một xã hội tù ngục vô nhân đạo.</a:t>
            </a:r>
          </a:p>
        </p:txBody>
      </p:sp>
      <p:sp>
        <p:nvSpPr>
          <p:cNvPr id="54" name="NEN1">
            <a:hlinkClick r:id="rId4" action="ppaction://hlinksldjump"/>
            <a:extLst>
              <a:ext uri="{FF2B5EF4-FFF2-40B4-BE49-F238E27FC236}">
                <a16:creationId xmlns:a16="http://schemas.microsoft.com/office/drawing/2014/main" id="{1D41C0AB-6CDA-2C84-E84B-CDF7ADC245FB}"/>
              </a:ext>
            </a:extLst>
          </p:cNvPr>
          <p:cNvSpPr/>
          <p:nvPr/>
        </p:nvSpPr>
        <p:spPr>
          <a:xfrm rot="5400000" flipH="1" flipV="1">
            <a:off x="11435493" y="5842780"/>
            <a:ext cx="782500" cy="730514"/>
          </a:xfrm>
          <a:prstGeom prst="rtTriangle">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rgbClr val="005C4F"/>
              </a:solidFill>
              <a:latin typeface="#9Slide03 Oswald" panose="00000500000000000000" pitchFamily="2" charset="0"/>
              <a:cs typeface="+mn-ea"/>
              <a:sym typeface="+mn-lt"/>
            </a:endParaRPr>
          </a:p>
        </p:txBody>
      </p:sp>
    </p:spTree>
    <p:extLst>
      <p:ext uri="{BB962C8B-B14F-4D97-AF65-F5344CB8AC3E}">
        <p14:creationId xmlns:p14="http://schemas.microsoft.com/office/powerpoint/2010/main" val="11289244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repeatCount="indefinite" fill="hold" grpId="0" nodeType="withEffect">
                                  <p:stCondLst>
                                    <p:cond delay="0"/>
                                  </p:stCondLst>
                                  <p:childTnLst>
                                    <p:animEffect transition="out" filter="fade">
                                      <p:cBhvr>
                                        <p:cTn id="6" dur="1250"/>
                                        <p:tgtEl>
                                          <p:spTgt spid="121"/>
                                        </p:tgtEl>
                                      </p:cBhvr>
                                    </p:animEffect>
                                    <p:set>
                                      <p:cBhvr>
                                        <p:cTn id="7" dur="1" fill="hold">
                                          <p:stCondLst>
                                            <p:cond delay="1249"/>
                                          </p:stCondLst>
                                        </p:cTn>
                                        <p:tgtEl>
                                          <p:spTgt spid="121"/>
                                        </p:tgtEl>
                                        <p:attrNameLst>
                                          <p:attrName>style.visibility</p:attrName>
                                        </p:attrNameLst>
                                      </p:cBhvr>
                                      <p:to>
                                        <p:strVal val="hidden"/>
                                      </p:to>
                                    </p:set>
                                  </p:childTnLst>
                                </p:cTn>
                              </p:par>
                              <p:par>
                                <p:cTn id="8" presetID="6" presetClass="emph" presetSubtype="0" repeatCount="indefinite" decel="100000" fill="hold" grpId="1" nodeType="withEffect">
                                  <p:stCondLst>
                                    <p:cond delay="0"/>
                                  </p:stCondLst>
                                  <p:childTnLst>
                                    <p:animScale>
                                      <p:cBhvr>
                                        <p:cTn id="9" dur="1250" fill="hold"/>
                                        <p:tgtEl>
                                          <p:spTgt spid="121"/>
                                        </p:tgtEl>
                                      </p:cBhvr>
                                      <p:by x="130000" y="130000"/>
                                    </p:animScale>
                                  </p:childTnLst>
                                </p:cTn>
                              </p:par>
                              <p:par>
                                <p:cTn id="10" presetID="10" presetClass="exit" presetSubtype="0" repeatCount="indefinite" fill="hold" grpId="0" nodeType="withEffect">
                                  <p:stCondLst>
                                    <p:cond delay="0"/>
                                  </p:stCondLst>
                                  <p:childTnLst>
                                    <p:animEffect transition="out" filter="fade">
                                      <p:cBhvr>
                                        <p:cTn id="11" dur="1250"/>
                                        <p:tgtEl>
                                          <p:spTgt spid="119"/>
                                        </p:tgtEl>
                                      </p:cBhvr>
                                    </p:animEffect>
                                    <p:set>
                                      <p:cBhvr>
                                        <p:cTn id="12" dur="1" fill="hold">
                                          <p:stCondLst>
                                            <p:cond delay="1249"/>
                                          </p:stCondLst>
                                        </p:cTn>
                                        <p:tgtEl>
                                          <p:spTgt spid="119"/>
                                        </p:tgtEl>
                                        <p:attrNameLst>
                                          <p:attrName>style.visibility</p:attrName>
                                        </p:attrNameLst>
                                      </p:cBhvr>
                                      <p:to>
                                        <p:strVal val="hidden"/>
                                      </p:to>
                                    </p:set>
                                  </p:childTnLst>
                                </p:cTn>
                              </p:par>
                              <p:par>
                                <p:cTn id="13" presetID="6" presetClass="emph" presetSubtype="0" repeatCount="indefinite" decel="100000" fill="hold" grpId="1" nodeType="withEffect">
                                  <p:stCondLst>
                                    <p:cond delay="0"/>
                                  </p:stCondLst>
                                  <p:childTnLst>
                                    <p:animScale>
                                      <p:cBhvr>
                                        <p:cTn id="14" dur="1250" fill="hold"/>
                                        <p:tgtEl>
                                          <p:spTgt spid="119"/>
                                        </p:tgtEl>
                                      </p:cBhvr>
                                      <p:by x="130000" y="130000"/>
                                    </p:animScale>
                                  </p:childTnLst>
                                </p:cTn>
                              </p:par>
                              <p:par>
                                <p:cTn id="15" presetID="10" presetClass="exit" presetSubtype="0" repeatCount="indefinite" fill="hold" grpId="0" nodeType="withEffect">
                                  <p:stCondLst>
                                    <p:cond delay="0"/>
                                  </p:stCondLst>
                                  <p:childTnLst>
                                    <p:animEffect transition="out" filter="fade">
                                      <p:cBhvr>
                                        <p:cTn id="16" dur="1250"/>
                                        <p:tgtEl>
                                          <p:spTgt spid="120"/>
                                        </p:tgtEl>
                                      </p:cBhvr>
                                    </p:animEffect>
                                    <p:set>
                                      <p:cBhvr>
                                        <p:cTn id="17" dur="1" fill="hold">
                                          <p:stCondLst>
                                            <p:cond delay="1249"/>
                                          </p:stCondLst>
                                        </p:cTn>
                                        <p:tgtEl>
                                          <p:spTgt spid="120"/>
                                        </p:tgtEl>
                                        <p:attrNameLst>
                                          <p:attrName>style.visibility</p:attrName>
                                        </p:attrNameLst>
                                      </p:cBhvr>
                                      <p:to>
                                        <p:strVal val="hidden"/>
                                      </p:to>
                                    </p:set>
                                  </p:childTnLst>
                                </p:cTn>
                              </p:par>
                              <p:par>
                                <p:cTn id="18" presetID="6" presetClass="emph" presetSubtype="0" repeatCount="indefinite" decel="100000" fill="hold" grpId="1" nodeType="withEffect">
                                  <p:stCondLst>
                                    <p:cond delay="0"/>
                                  </p:stCondLst>
                                  <p:childTnLst>
                                    <p:animScale>
                                      <p:cBhvr>
                                        <p:cTn id="19" dur="1250" fill="hold"/>
                                        <p:tgtEl>
                                          <p:spTgt spid="120"/>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1"/>
                    </p:tgtEl>
                  </p:cond>
                </p:stCondLst>
                <p:endSync evt="end" delay="0">
                  <p:rtn val="all"/>
                </p:endSync>
                <p:childTnLst>
                  <p:par>
                    <p:cTn id="21" fill="hold">
                      <p:stCondLst>
                        <p:cond delay="0"/>
                      </p:stCondLst>
                      <p:childTnLst>
                        <p:par>
                          <p:cTn id="22" fill="hold">
                            <p:stCondLst>
                              <p:cond delay="0"/>
                            </p:stCondLst>
                            <p:childTnLst>
                              <p:par>
                                <p:cTn id="23" presetID="3" presetClass="emph" presetSubtype="2" fill="hold" grpId="0" nodeType="clickEffect">
                                  <p:stCondLst>
                                    <p:cond delay="0"/>
                                  </p:stCondLst>
                                  <p:childTnLst>
                                    <p:animClr clrSpc="rgb" dir="cw">
                                      <p:cBhvr override="childStyle">
                                        <p:cTn id="24" dur="2000" fill="hold"/>
                                        <p:tgtEl>
                                          <p:spTgt spid="51"/>
                                        </p:tgtEl>
                                        <p:attrNameLst>
                                          <p:attrName>style.color</p:attrName>
                                        </p:attrNameLst>
                                      </p:cBhvr>
                                      <p:to>
                                        <a:schemeClr val="accent2"/>
                                      </p:to>
                                    </p:animClr>
                                  </p:child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3" presetClass="emph" presetSubtype="2" fill="hold" grpId="0" nodeType="clickEffect">
                                  <p:stCondLst>
                                    <p:cond delay="0"/>
                                  </p:stCondLst>
                                  <p:childTnLst>
                                    <p:animClr clrSpc="rgb" dir="cw">
                                      <p:cBhvr override="childStyle">
                                        <p:cTn id="29" dur="2000" fill="hold"/>
                                        <p:tgtEl>
                                          <p:spTgt spid="52"/>
                                        </p:tgtEl>
                                        <p:attrNameLst>
                                          <p:attrName>style.color</p:attrName>
                                        </p:attrNameLst>
                                      </p:cBhvr>
                                      <p:to>
                                        <a:schemeClr val="accent2"/>
                                      </p:to>
                                    </p:animClr>
                                  </p:childTnLst>
                                </p:cTn>
                              </p:par>
                            </p:childTnLst>
                          </p:cTn>
                        </p:par>
                      </p:childTnLst>
                    </p:cTn>
                  </p:par>
                </p:childTnLst>
              </p:cTn>
              <p:nextCondLst>
                <p:cond evt="onClick" delay="0">
                  <p:tgtEl>
                    <p:spTgt spid="52"/>
                  </p:tgtEl>
                </p:cond>
              </p:nextCondLst>
            </p:seq>
            <p:seq concurrent="1" nextAc="seek">
              <p:cTn id="30" restart="whenNotActive" fill="hold" evtFilter="cancelBubble" nodeType="interactiveSeq">
                <p:stCondLst>
                  <p:cond evt="onClick" delay="0">
                    <p:tgtEl>
                      <p:spTgt spid="53"/>
                    </p:tgtEl>
                  </p:cond>
                </p:stCondLst>
                <p:endSync evt="end" delay="0">
                  <p:rtn val="all"/>
                </p:endSync>
                <p:childTnLst>
                  <p:par>
                    <p:cTn id="31" fill="hold">
                      <p:stCondLst>
                        <p:cond delay="0"/>
                      </p:stCondLst>
                      <p:childTnLst>
                        <p:par>
                          <p:cTn id="32" fill="hold">
                            <p:stCondLst>
                              <p:cond delay="0"/>
                            </p:stCondLst>
                            <p:childTnLst>
                              <p:par>
                                <p:cTn id="33" presetID="3" presetClass="emph" presetSubtype="2" fill="hold" grpId="0" nodeType="clickEffect">
                                  <p:stCondLst>
                                    <p:cond delay="0"/>
                                  </p:stCondLst>
                                  <p:childTnLst>
                                    <p:animClr clrSpc="rgb" dir="cw">
                                      <p:cBhvr override="childStyle">
                                        <p:cTn id="34" dur="2000" fill="hold"/>
                                        <p:tgtEl>
                                          <p:spTgt spid="53"/>
                                        </p:tgtEl>
                                        <p:attrNameLst>
                                          <p:attrName>style.color</p:attrName>
                                        </p:attrNameLst>
                                      </p:cBhvr>
                                      <p:to>
                                        <a:schemeClr val="accent2"/>
                                      </p:to>
                                    </p:animClr>
                                  </p:childTnLst>
                                </p:cTn>
                              </p:par>
                            </p:childTnLst>
                          </p:cTn>
                        </p:par>
                      </p:childTnLst>
                    </p:cTn>
                  </p:par>
                </p:childTnLst>
              </p:cTn>
              <p:nextCondLst>
                <p:cond evt="onClick" delay="0">
                  <p:tgtEl>
                    <p:spTgt spid="53"/>
                  </p:tgtEl>
                </p:cond>
              </p:nextCondLst>
            </p:seq>
            <p:seq concurrent="1" nextAc="seek">
              <p:cTn id="35" restart="whenNotActive" fill="hold" evtFilter="cancelBubble" nodeType="interactiveSeq">
                <p:stCondLst>
                  <p:cond evt="onClick" delay="0">
                    <p:tgtEl>
                      <p:spTgt spid="56"/>
                    </p:tgtEl>
                  </p:cond>
                </p:stCondLst>
                <p:endSync evt="end" delay="0">
                  <p:rtn val="all"/>
                </p:endSync>
                <p:childTnLst>
                  <p:par>
                    <p:cTn id="36" fill="hold">
                      <p:stCondLst>
                        <p:cond delay="0"/>
                      </p:stCondLst>
                      <p:childTnLst>
                        <p:par>
                          <p:cTn id="37" fill="hold">
                            <p:stCondLst>
                              <p:cond delay="0"/>
                            </p:stCondLst>
                            <p:childTnLst>
                              <p:par>
                                <p:cTn id="38" presetID="3" presetClass="emph" presetSubtype="2" fill="hold" grpId="0" nodeType="clickEffect">
                                  <p:stCondLst>
                                    <p:cond delay="0"/>
                                  </p:stCondLst>
                                  <p:childTnLst>
                                    <p:animClr clrSpc="rgb" dir="cw">
                                      <p:cBhvr override="childStyle">
                                        <p:cTn id="39" dur="2000" fill="hold"/>
                                        <p:tgtEl>
                                          <p:spTgt spid="56"/>
                                        </p:tgtEl>
                                        <p:attrNameLst>
                                          <p:attrName>style.color</p:attrName>
                                        </p:attrNameLst>
                                      </p:cBhvr>
                                      <p:to>
                                        <a:schemeClr val="accent2"/>
                                      </p:to>
                                    </p:animClr>
                                  </p:childTnLst>
                                </p:cTn>
                              </p:par>
                            </p:childTnLst>
                          </p:cTn>
                        </p:par>
                      </p:childTnLst>
                    </p:cTn>
                  </p:par>
                </p:childTnLst>
              </p:cTn>
              <p:nextCondLst>
                <p:cond evt="onClick" delay="0">
                  <p:tgtEl>
                    <p:spTgt spid="56"/>
                  </p:tgtEl>
                </p:cond>
              </p:nextCondLst>
            </p:seq>
            <p:seq concurrent="1" nextAc="seek">
              <p:cTn id="40" restart="whenNotActive" fill="hold" evtFilter="cancelBubble" nodeType="interactiveSeq">
                <p:stCondLst>
                  <p:cond evt="onClick" delay="0">
                    <p:tgtEl>
                      <p:spTgt spid="120"/>
                    </p:tgtEl>
                  </p:cond>
                </p:stCondLst>
                <p:endSync evt="end" delay="0">
                  <p:rtn val="all"/>
                </p:endSync>
                <p:childTnLst>
                  <p:par>
                    <p:cTn id="41" fill="hold">
                      <p:stCondLst>
                        <p:cond delay="0"/>
                      </p:stCondLst>
                      <p:childTnLst>
                        <p:par>
                          <p:cTn id="42" fill="hold">
                            <p:stCondLst>
                              <p:cond delay="0"/>
                            </p:stCondLst>
                            <p:childTnLst>
                              <p:par>
                                <p:cTn id="43" presetID="6" presetClass="emph" presetSubtype="0" fill="hold" grpId="1" nodeType="clickEffect">
                                  <p:stCondLst>
                                    <p:cond delay="0"/>
                                  </p:stCondLst>
                                  <p:childTnLst>
                                    <p:animScale>
                                      <p:cBhvr>
                                        <p:cTn id="44" dur="2000" fill="hold"/>
                                        <p:tgtEl>
                                          <p:spTgt spid="53"/>
                                        </p:tgtEl>
                                      </p:cBhvr>
                                      <p:by x="150000" y="150000"/>
                                    </p:animScale>
                                  </p:childTnLst>
                                </p:cTn>
                              </p:par>
                            </p:childTnLst>
                          </p:cTn>
                        </p:par>
                      </p:childTnLst>
                    </p:cTn>
                  </p:par>
                </p:childTnLst>
              </p:cTn>
              <p:nextCondLst>
                <p:cond evt="onClick" delay="0">
                  <p:tgtEl>
                    <p:spTgt spid="120"/>
                  </p:tgtEl>
                </p:cond>
              </p:nextCondLst>
            </p:seq>
          </p:childTnLst>
        </p:cTn>
      </p:par>
    </p:tnLst>
    <p:bldLst>
      <p:bldP spid="119" grpId="0" animBg="1"/>
      <p:bldP spid="119" grpId="1" animBg="1"/>
      <p:bldP spid="120" grpId="0" animBg="1"/>
      <p:bldP spid="120" grpId="1" animBg="1"/>
      <p:bldP spid="121" grpId="0" animBg="1"/>
      <p:bldP spid="121" grpId="1" animBg="1"/>
      <p:bldP spid="51" grpId="0" animBg="1"/>
      <p:bldP spid="52" grpId="0" animBg="1"/>
      <p:bldP spid="53" grpId="0" animBg="1"/>
      <p:bldP spid="53" grpId="1" animBg="1"/>
      <p:bldP spid="5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8283E8-D029-B305-20E6-241A3B82E3D8}"/>
              </a:ext>
            </a:extLst>
          </p:cNvPr>
          <p:cNvSpPr txBox="1"/>
          <p:nvPr/>
        </p:nvSpPr>
        <p:spPr>
          <a:xfrm>
            <a:off x="481965" y="714763"/>
            <a:ext cx="11228070" cy="5428474"/>
          </a:xfrm>
          <a:prstGeom prst="rect">
            <a:avLst/>
          </a:prstGeom>
          <a:noFill/>
        </p:spPr>
        <p:txBody>
          <a:bodyPr wrap="square">
            <a:spAutoFit/>
          </a:bodyPr>
          <a:lstStyle/>
          <a:p>
            <a:pPr marL="0" marR="0">
              <a:lnSpc>
                <a:spcPct val="107000"/>
              </a:lnSpc>
              <a:spcBef>
                <a:spcPts val="0"/>
              </a:spcBef>
              <a:spcAft>
                <a:spcPts val="800"/>
              </a:spcAft>
            </a:pPr>
            <a:r>
              <a:rPr lang="en-US" sz="2400" b="1">
                <a:effectLst/>
                <a:latin typeface="#9Slide03 Montserrat Light" panose="00000400000000000000" pitchFamily="2" charset="0"/>
                <a:ea typeface="Calibri" panose="020F0502020204030204" pitchFamily="34" charset="0"/>
                <a:cs typeface="Times New Roman" panose="02020603050405020304" pitchFamily="18" charset="0"/>
              </a:rPr>
              <a:t>Hoạt động 4: Vận dụng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b="1">
                <a:effectLst/>
                <a:latin typeface="#9Slide03 Montserrat Light" panose="00000400000000000000" pitchFamily="2" charset="0"/>
                <a:ea typeface="Calibri" panose="020F0502020204030204" pitchFamily="34" charset="0"/>
                <a:cs typeface="Times New Roman" panose="02020603050405020304" pitchFamily="18" charset="0"/>
              </a:rPr>
              <a:t>Chân dung tinh thần của Nguyễn Tuân qua truyện ngắn “Chữ người tử tù”</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b="1">
                <a:effectLst/>
                <a:latin typeface="#9Slide03 Montserrat Light" panose="00000400000000000000" pitchFamily="2" charset="0"/>
                <a:ea typeface="Calibri" panose="020F0502020204030204" pitchFamily="34" charset="0"/>
                <a:cs typeface="Times New Roman" panose="02020603050405020304" pitchFamily="18" charset="0"/>
              </a:rPr>
              <a:t> Gợi ý:</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b="1">
                <a:effectLst/>
                <a:latin typeface="#9Slide03 Montserrat Light" panose="00000400000000000000" pitchFamily="2" charset="0"/>
                <a:ea typeface="Calibri" panose="020F0502020204030204" pitchFamily="34" charset="0"/>
                <a:cs typeface="Times New Roman" panose="02020603050405020304" pitchFamily="18" charset="0"/>
              </a:rPr>
              <a:t>-sự trân trọng những giá trị văn hoá cổ truyền của dân tộc: thư pháp</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b="1">
                <a:effectLst/>
                <a:latin typeface="#9Slide03 Montserrat Light" panose="00000400000000000000" pitchFamily="2" charset="0"/>
                <a:ea typeface="Calibri" panose="020F0502020204030204" pitchFamily="34" charset="0"/>
                <a:cs typeface="Times New Roman" panose="02020603050405020304" pitchFamily="18" charset="0"/>
              </a:rPr>
              <a:t>-lòng yêu nước thầm kín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b="1">
                <a:effectLst/>
                <a:latin typeface="#9Slide03 Montserrat Light" panose="00000400000000000000" pitchFamily="2" charset="0"/>
                <a:ea typeface="Calibri" panose="020F0502020204030204" pitchFamily="34" charset="0"/>
                <a:cs typeface="Times New Roman" panose="02020603050405020304" pitchFamily="18" charset="0"/>
              </a:rPr>
              <a:t>-niềm trân trọng cái đẹp: tài hoa-khí phách-thiên lương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b="1">
                <a:effectLst/>
                <a:latin typeface="#9Slide03 Montserrat Light" panose="00000400000000000000" pitchFamily="2" charset="0"/>
                <a:ea typeface="Calibri" panose="020F0502020204030204" pitchFamily="34" charset="0"/>
                <a:cs typeface="Times New Roman" panose="02020603050405020304" pitchFamily="18" charset="0"/>
              </a:rPr>
              <a:t>=&gt;Quan niệm thẫm mỹ toàn diện của Nguyễn TUân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3600">
                <a:effectLst/>
                <a:latin typeface="#9Slide03 Montserrat Light" panose="00000400000000000000" pitchFamily="2" charset="0"/>
                <a:ea typeface="Calibri" panose="020F0502020204030204" pitchFamily="34" charset="0"/>
                <a:cs typeface="Times New Roman" panose="02020603050405020304" pitchFamily="18" charset="0"/>
              </a:rPr>
              <a:t> </a:t>
            </a:r>
            <a:r>
              <a:rPr lang="en-US" sz="3600" b="1">
                <a:effectLst/>
                <a:latin typeface="#9Slide03 Montserrat Light" panose="00000400000000000000" pitchFamily="2" charset="0"/>
                <a:ea typeface="Calibri" panose="020F0502020204030204" pitchFamily="34" charset="0"/>
                <a:cs typeface="Times New Roman" panose="02020603050405020304" pitchFamily="18" charset="0"/>
              </a:rPr>
              <a:t>4. Củng cố, dặn dò</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b="1">
                <a:effectLst/>
                <a:latin typeface="#9Slide03 Montserrat Light" panose="00000400000000000000" pitchFamily="2" charset="0"/>
                <a:ea typeface="Calibri" panose="020F0502020204030204" pitchFamily="34" charset="0"/>
                <a:cs typeface="Times New Roman" panose="02020603050405020304" pitchFamily="18" charset="0"/>
              </a:rPr>
              <a:t>-Soạn bài mới : Luyện tập thao tác lập luận so sánh</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3600" b="1">
                <a:effectLst/>
                <a:latin typeface="#9Slide03 Montserrat Light" panose="00000400000000000000" pitchFamily="2" charset="0"/>
                <a:ea typeface="Calibri" panose="020F0502020204030204" pitchFamily="34" charset="0"/>
                <a:cs typeface="Times New Roman" panose="02020603050405020304" pitchFamily="18" charset="0"/>
              </a:rPr>
              <a:t>5. Rút kinh nghiệm</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9815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randombar(horizont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randombar(horizontal)">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randombar(horizontal)">
                                      <p:cBhvr>
                                        <p:cTn id="42" dur="5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randombar(horizontal)">
                                      <p:cBhvr>
                                        <p:cTn id="47" dur="500"/>
                                        <p:tgtEl>
                                          <p:spTgt spid="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5">
                                            <p:txEl>
                                              <p:pRg st="9" end="9"/>
                                            </p:txEl>
                                          </p:spTgt>
                                        </p:tgtEl>
                                        <p:attrNameLst>
                                          <p:attrName>style.visibility</p:attrName>
                                        </p:attrNameLst>
                                      </p:cBhvr>
                                      <p:to>
                                        <p:strVal val="visible"/>
                                      </p:to>
                                    </p:set>
                                    <p:animEffect transition="in" filter="randombar(horizontal)">
                                      <p:cBhvr>
                                        <p:cTn id="52"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942292" y="971648"/>
            <a:ext cx="660083" cy="317395"/>
          </a:xfrm>
          <a:prstGeom prst="rect">
            <a:avLst/>
          </a:prstGeom>
        </p:spPr>
        <p:txBody>
          <a:bodyPr vert="horz" wrap="square" lIns="0" tIns="9525" rIns="0" bIns="0" rtlCol="0">
            <a:spAutoFit/>
          </a:bodyPr>
          <a:lstStyle/>
          <a:p>
            <a:pPr marL="953" algn="ctr">
              <a:lnSpc>
                <a:spcPts val="1245"/>
              </a:lnSpc>
              <a:spcBef>
                <a:spcPts val="75"/>
              </a:spcBef>
            </a:pPr>
            <a:r>
              <a:rPr sz="1050" b="1" spc="-15" dirty="0">
                <a:solidFill>
                  <a:srgbClr val="E81C23"/>
                </a:solidFill>
                <a:latin typeface="Times New Roman"/>
                <a:cs typeface="Times New Roman"/>
              </a:rPr>
              <a:t>Khoa</a:t>
            </a:r>
            <a:endParaRPr sz="1050">
              <a:latin typeface="Times New Roman"/>
              <a:cs typeface="Times New Roman"/>
            </a:endParaRPr>
          </a:p>
          <a:p>
            <a:pPr algn="ctr">
              <a:lnSpc>
                <a:spcPts val="1245"/>
              </a:lnSpc>
            </a:pPr>
            <a:r>
              <a:rPr sz="1050" b="1" dirty="0">
                <a:solidFill>
                  <a:srgbClr val="E81C23"/>
                </a:solidFill>
                <a:latin typeface="Times New Roman"/>
                <a:cs typeface="Times New Roman"/>
              </a:rPr>
              <a:t>LLCT</a:t>
            </a:r>
            <a:r>
              <a:rPr sz="1050" b="1" spc="-26" dirty="0">
                <a:solidFill>
                  <a:srgbClr val="E81C23"/>
                </a:solidFill>
                <a:latin typeface="Times New Roman"/>
                <a:cs typeface="Times New Roman"/>
              </a:rPr>
              <a:t> </a:t>
            </a:r>
            <a:r>
              <a:rPr sz="1050" b="1" dirty="0">
                <a:solidFill>
                  <a:srgbClr val="E81C23"/>
                </a:solidFill>
                <a:latin typeface="Times New Roman"/>
                <a:cs typeface="Times New Roman"/>
              </a:rPr>
              <a:t>-</a:t>
            </a:r>
            <a:r>
              <a:rPr sz="1050" b="1" spc="-15" dirty="0">
                <a:solidFill>
                  <a:srgbClr val="E81C23"/>
                </a:solidFill>
                <a:latin typeface="Times New Roman"/>
                <a:cs typeface="Times New Roman"/>
              </a:rPr>
              <a:t> </a:t>
            </a:r>
            <a:r>
              <a:rPr sz="1050" b="1" spc="-19" dirty="0">
                <a:solidFill>
                  <a:srgbClr val="E81C23"/>
                </a:solidFill>
                <a:latin typeface="Times New Roman"/>
                <a:cs typeface="Times New Roman"/>
              </a:rPr>
              <a:t>PL</a:t>
            </a:r>
            <a:endParaRPr sz="1050">
              <a:latin typeface="Times New Roman"/>
              <a:cs typeface="Times New Roman"/>
            </a:endParaRPr>
          </a:p>
        </p:txBody>
      </p:sp>
      <p:grpSp>
        <p:nvGrpSpPr>
          <p:cNvPr id="3" name="object 3"/>
          <p:cNvGrpSpPr/>
          <p:nvPr/>
        </p:nvGrpSpPr>
        <p:grpSpPr>
          <a:xfrm>
            <a:off x="3305938" y="1011567"/>
            <a:ext cx="5593556" cy="383857"/>
            <a:chOff x="2375916" y="205752"/>
            <a:chExt cx="7458075" cy="511809"/>
          </a:xfrm>
        </p:grpSpPr>
        <p:pic>
          <p:nvPicPr>
            <p:cNvPr id="4" name="object 4"/>
            <p:cNvPicPr/>
            <p:nvPr/>
          </p:nvPicPr>
          <p:blipFill>
            <a:blip r:embed="rId2" cstate="print"/>
            <a:stretch>
              <a:fillRect/>
            </a:stretch>
          </p:blipFill>
          <p:spPr>
            <a:xfrm>
              <a:off x="2375916" y="205752"/>
              <a:ext cx="5028437" cy="511289"/>
            </a:xfrm>
            <a:prstGeom prst="rect">
              <a:avLst/>
            </a:prstGeom>
          </p:spPr>
        </p:pic>
        <p:pic>
          <p:nvPicPr>
            <p:cNvPr id="5" name="object 5"/>
            <p:cNvPicPr/>
            <p:nvPr/>
          </p:nvPicPr>
          <p:blipFill>
            <a:blip r:embed="rId3" cstate="print"/>
            <a:stretch>
              <a:fillRect/>
            </a:stretch>
          </p:blipFill>
          <p:spPr>
            <a:xfrm>
              <a:off x="7098792" y="205752"/>
              <a:ext cx="419849" cy="511289"/>
            </a:xfrm>
            <a:prstGeom prst="rect">
              <a:avLst/>
            </a:prstGeom>
          </p:spPr>
        </p:pic>
        <p:pic>
          <p:nvPicPr>
            <p:cNvPr id="6" name="object 6"/>
            <p:cNvPicPr/>
            <p:nvPr/>
          </p:nvPicPr>
          <p:blipFill>
            <a:blip r:embed="rId4" cstate="print"/>
            <a:stretch>
              <a:fillRect/>
            </a:stretch>
          </p:blipFill>
          <p:spPr>
            <a:xfrm>
              <a:off x="7269480" y="205752"/>
              <a:ext cx="2564129" cy="511289"/>
            </a:xfrm>
            <a:prstGeom prst="rect">
              <a:avLst/>
            </a:prstGeom>
          </p:spPr>
        </p:pic>
      </p:grpSp>
      <p:sp>
        <p:nvSpPr>
          <p:cNvPr id="7" name="object 7"/>
          <p:cNvSpPr txBox="1"/>
          <p:nvPr/>
        </p:nvSpPr>
        <p:spPr>
          <a:xfrm>
            <a:off x="3404046" y="1052516"/>
            <a:ext cx="5384482" cy="217367"/>
          </a:xfrm>
          <a:prstGeom prst="rect">
            <a:avLst/>
          </a:prstGeom>
        </p:spPr>
        <p:txBody>
          <a:bodyPr vert="horz" wrap="square" lIns="0" tIns="9525" rIns="0" bIns="0" rtlCol="0">
            <a:spAutoFit/>
          </a:bodyPr>
          <a:lstStyle/>
          <a:p>
            <a:pPr marL="9525">
              <a:spcBef>
                <a:spcPts val="75"/>
              </a:spcBef>
            </a:pPr>
            <a:r>
              <a:rPr sz="1350" b="1" dirty="0">
                <a:solidFill>
                  <a:srgbClr val="FFFFFF"/>
                </a:solidFill>
                <a:latin typeface="Times New Roman"/>
                <a:cs typeface="Times New Roman"/>
              </a:rPr>
              <a:t>TRƯỜNG</a:t>
            </a:r>
            <a:r>
              <a:rPr sz="1350" b="1" spc="-4" dirty="0">
                <a:solidFill>
                  <a:srgbClr val="FFFFFF"/>
                </a:solidFill>
                <a:latin typeface="Times New Roman"/>
                <a:cs typeface="Times New Roman"/>
              </a:rPr>
              <a:t> </a:t>
            </a:r>
            <a:r>
              <a:rPr sz="1350" b="1" dirty="0">
                <a:solidFill>
                  <a:srgbClr val="FFFFFF"/>
                </a:solidFill>
                <a:latin typeface="Times New Roman"/>
                <a:cs typeface="Times New Roman"/>
              </a:rPr>
              <a:t>ĐẠI HỌC</a:t>
            </a:r>
            <a:r>
              <a:rPr sz="1350" b="1" spc="-15" dirty="0">
                <a:solidFill>
                  <a:srgbClr val="FFFFFF"/>
                </a:solidFill>
                <a:latin typeface="Times New Roman"/>
                <a:cs typeface="Times New Roman"/>
              </a:rPr>
              <a:t> </a:t>
            </a:r>
            <a:r>
              <a:rPr sz="1350" b="1" dirty="0">
                <a:solidFill>
                  <a:srgbClr val="FFFFFF"/>
                </a:solidFill>
                <a:latin typeface="Times New Roman"/>
                <a:cs typeface="Times New Roman"/>
              </a:rPr>
              <a:t>CÔNG</a:t>
            </a:r>
            <a:r>
              <a:rPr sz="1350" b="1" spc="-15" dirty="0">
                <a:solidFill>
                  <a:srgbClr val="FFFFFF"/>
                </a:solidFill>
                <a:latin typeface="Times New Roman"/>
                <a:cs typeface="Times New Roman"/>
              </a:rPr>
              <a:t> </a:t>
            </a:r>
            <a:r>
              <a:rPr sz="1350" b="1" dirty="0">
                <a:solidFill>
                  <a:srgbClr val="FFFFFF"/>
                </a:solidFill>
                <a:latin typeface="Times New Roman"/>
                <a:cs typeface="Times New Roman"/>
              </a:rPr>
              <a:t>NGHIỆP</a:t>
            </a:r>
            <a:r>
              <a:rPr sz="1350" b="1" spc="-4" dirty="0">
                <a:solidFill>
                  <a:srgbClr val="FFFFFF"/>
                </a:solidFill>
                <a:latin typeface="Times New Roman"/>
                <a:cs typeface="Times New Roman"/>
              </a:rPr>
              <a:t> </a:t>
            </a:r>
            <a:r>
              <a:rPr sz="1350" b="1" dirty="0">
                <a:solidFill>
                  <a:srgbClr val="FFFFFF"/>
                </a:solidFill>
                <a:latin typeface="Times New Roman"/>
                <a:cs typeface="Times New Roman"/>
              </a:rPr>
              <a:t>HÀ</a:t>
            </a:r>
            <a:r>
              <a:rPr sz="1350" b="1" spc="-8" dirty="0">
                <a:solidFill>
                  <a:srgbClr val="FFFFFF"/>
                </a:solidFill>
                <a:latin typeface="Times New Roman"/>
                <a:cs typeface="Times New Roman"/>
              </a:rPr>
              <a:t> </a:t>
            </a:r>
            <a:r>
              <a:rPr sz="1350" b="1" dirty="0">
                <a:solidFill>
                  <a:srgbClr val="FFFFFF"/>
                </a:solidFill>
                <a:latin typeface="Times New Roman"/>
                <a:cs typeface="Times New Roman"/>
              </a:rPr>
              <a:t>NỘI</a:t>
            </a:r>
            <a:r>
              <a:rPr sz="1350" b="1" spc="4" dirty="0">
                <a:solidFill>
                  <a:srgbClr val="FFFFFF"/>
                </a:solidFill>
                <a:latin typeface="Times New Roman"/>
                <a:cs typeface="Times New Roman"/>
              </a:rPr>
              <a:t> </a:t>
            </a:r>
            <a:r>
              <a:rPr sz="1350" b="1" dirty="0">
                <a:solidFill>
                  <a:srgbClr val="FFFFFF"/>
                </a:solidFill>
                <a:latin typeface="Times New Roman"/>
                <a:cs typeface="Times New Roman"/>
              </a:rPr>
              <a:t>–</a:t>
            </a:r>
            <a:r>
              <a:rPr sz="1350" b="1" spc="-15" dirty="0">
                <a:solidFill>
                  <a:srgbClr val="FFFFFF"/>
                </a:solidFill>
                <a:latin typeface="Times New Roman"/>
                <a:cs typeface="Times New Roman"/>
              </a:rPr>
              <a:t> </a:t>
            </a:r>
            <a:r>
              <a:rPr sz="1350" b="1" dirty="0">
                <a:solidFill>
                  <a:srgbClr val="FFFFFF"/>
                </a:solidFill>
                <a:latin typeface="Times New Roman"/>
                <a:cs typeface="Times New Roman"/>
              </a:rPr>
              <a:t>BÀI</a:t>
            </a:r>
            <a:r>
              <a:rPr sz="1350" b="1" spc="-4" dirty="0">
                <a:solidFill>
                  <a:srgbClr val="FFFFFF"/>
                </a:solidFill>
                <a:latin typeface="Times New Roman"/>
                <a:cs typeface="Times New Roman"/>
              </a:rPr>
              <a:t> </a:t>
            </a:r>
            <a:r>
              <a:rPr sz="1350" b="1" dirty="0">
                <a:solidFill>
                  <a:srgbClr val="FFFFFF"/>
                </a:solidFill>
                <a:latin typeface="Times New Roman"/>
                <a:cs typeface="Times New Roman"/>
              </a:rPr>
              <a:t>GIẢNG</a:t>
            </a:r>
            <a:r>
              <a:rPr sz="1350" b="1" spc="-8" dirty="0">
                <a:solidFill>
                  <a:srgbClr val="FFFFFF"/>
                </a:solidFill>
                <a:latin typeface="Times New Roman"/>
                <a:cs typeface="Times New Roman"/>
              </a:rPr>
              <a:t> </a:t>
            </a:r>
            <a:r>
              <a:rPr sz="1350" b="1" dirty="0">
                <a:solidFill>
                  <a:srgbClr val="FFFFFF"/>
                </a:solidFill>
                <a:latin typeface="Times New Roman"/>
                <a:cs typeface="Times New Roman"/>
              </a:rPr>
              <a:t>ĐIỆN </a:t>
            </a:r>
            <a:r>
              <a:rPr sz="1350" b="1" spc="-19" dirty="0">
                <a:solidFill>
                  <a:srgbClr val="FFFFFF"/>
                </a:solidFill>
                <a:latin typeface="Times New Roman"/>
                <a:cs typeface="Times New Roman"/>
              </a:rPr>
              <a:t>TỬ</a:t>
            </a:r>
            <a:endParaRPr sz="1350">
              <a:latin typeface="Times New Roman"/>
              <a:cs typeface="Times New Roman"/>
            </a:endParaRPr>
          </a:p>
        </p:txBody>
      </p:sp>
      <p:pic>
        <p:nvPicPr>
          <p:cNvPr id="9" name="object 9"/>
          <p:cNvPicPr/>
          <p:nvPr/>
        </p:nvPicPr>
        <p:blipFill>
          <a:blip r:embed="rId5" cstate="print"/>
          <a:stretch>
            <a:fillRect/>
          </a:stretch>
        </p:blipFill>
        <p:spPr>
          <a:xfrm>
            <a:off x="2" y="4"/>
            <a:ext cx="12191998" cy="6857996"/>
          </a:xfrm>
          <a:prstGeom prst="rect">
            <a:avLst/>
          </a:prstGeom>
        </p:spPr>
      </p:pic>
      <p:sp>
        <p:nvSpPr>
          <p:cNvPr id="14" name="object 14"/>
          <p:cNvSpPr txBox="1">
            <a:spLocks noGrp="1"/>
          </p:cNvSpPr>
          <p:nvPr>
            <p:ph type="sldNum" sz="quarter" idx="7"/>
          </p:nvPr>
        </p:nvSpPr>
        <p:spPr>
          <a:xfrm>
            <a:off x="1524000" y="857252"/>
            <a:ext cx="0" cy="173253"/>
          </a:xfrm>
          <a:prstGeom prst="rect">
            <a:avLst/>
          </a:prstGeom>
        </p:spPr>
        <p:txBody>
          <a:bodyPr vert="horz" wrap="square" lIns="0" tIns="0"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63" b="0" i="0" u="none" strike="noStrike" cap="none">
                <a:solidFill>
                  <a:srgbClr val="888888"/>
                </a:solidFill>
                <a:latin typeface="Times New Roman" panose="02020603050405020304" pitchFamily="18" charset="0"/>
                <a:ea typeface="Arial"/>
                <a:cs typeface="Times New Roman" panose="02020603050405020304" pitchFamily="18" charset="0"/>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21431"/>
            <a:fld id="{81D60167-4931-47E6-BA6A-407CBD079E47}" type="slidenum">
              <a:rPr lang="en-US" spc="-14"/>
              <a:pPr marL="21431"/>
              <a:t>84</a:t>
            </a:fld>
            <a:endParaRPr spc="-19" dirty="0"/>
          </a:p>
        </p:txBody>
      </p:sp>
      <p:sp>
        <p:nvSpPr>
          <p:cNvPr id="15" name="object 15"/>
          <p:cNvSpPr txBox="1">
            <a:spLocks noGrp="1"/>
          </p:cNvSpPr>
          <p:nvPr>
            <p:ph type="ftr" sz="quarter" idx="5"/>
          </p:nvPr>
        </p:nvSpPr>
        <p:spPr>
          <a:xfrm>
            <a:off x="1524000" y="857250"/>
            <a:ext cx="0" cy="4071436"/>
          </a:xfrm>
          <a:prstGeom prst="rect">
            <a:avLst/>
          </a:prstGeom>
        </p:spPr>
        <p:txBody>
          <a:bodyPr vert="horz" wrap="square" lIns="0" tIns="0"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63" b="1"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9525"/>
            <a:r>
              <a:rPr lang="en-US" b="0">
                <a:latin typeface="Times New Roman" panose="02020603050405020304" pitchFamily="18" charset="0"/>
                <a:cs typeface="Times New Roman" panose="02020603050405020304" pitchFamily="18" charset="0"/>
              </a:rPr>
              <a:t>©</a:t>
            </a:r>
            <a:r>
              <a:rPr lang="en-US" b="0" spc="-20">
                <a:latin typeface="Times New Roman" panose="02020603050405020304" pitchFamily="18" charset="0"/>
                <a:cs typeface="Times New Roman" panose="02020603050405020304" pitchFamily="18" charset="0"/>
              </a:rPr>
              <a:t> </a:t>
            </a:r>
            <a:r>
              <a:rPr lang="en-US" b="0">
                <a:latin typeface="Times New Roman" panose="02020603050405020304" pitchFamily="18" charset="0"/>
                <a:cs typeface="Times New Roman" panose="02020603050405020304" pitchFamily="18" charset="0"/>
              </a:rPr>
              <a:t>2021</a:t>
            </a:r>
            <a:r>
              <a:rPr lang="en-US" b="0" spc="-17">
                <a:latin typeface="Times New Roman" panose="02020603050405020304" pitchFamily="18" charset="0"/>
                <a:cs typeface="Times New Roman" panose="02020603050405020304" pitchFamily="18" charset="0"/>
              </a:rPr>
              <a:t> </a:t>
            </a:r>
            <a:r>
              <a:rPr lang="en-US">
                <a:latin typeface="Times New Roman" panose="02020603050405020304" pitchFamily="18" charset="0"/>
                <a:cs typeface="Times New Roman" panose="02020603050405020304" pitchFamily="18" charset="0"/>
              </a:rPr>
              <a:t>Hanoi</a:t>
            </a:r>
            <a:r>
              <a:rPr lang="en-US" spc="-17">
                <a:latin typeface="Times New Roman" panose="02020603050405020304" pitchFamily="18" charset="0"/>
                <a:cs typeface="Times New Roman" panose="02020603050405020304" pitchFamily="18" charset="0"/>
              </a:rPr>
              <a:t> </a:t>
            </a:r>
            <a:r>
              <a:rPr lang="en-US" spc="-6">
                <a:latin typeface="Times New Roman" panose="02020603050405020304" pitchFamily="18" charset="0"/>
                <a:cs typeface="Times New Roman" panose="02020603050405020304" pitchFamily="18" charset="0"/>
              </a:rPr>
              <a:t>University</a:t>
            </a:r>
            <a:r>
              <a:rPr lang="en-US" spc="-23">
                <a:latin typeface="Times New Roman" panose="02020603050405020304" pitchFamily="18" charset="0"/>
                <a:cs typeface="Times New Roman" panose="02020603050405020304" pitchFamily="18" charset="0"/>
              </a:rPr>
              <a:t> </a:t>
            </a:r>
            <a:r>
              <a:rPr lang="en-US">
                <a:latin typeface="Times New Roman" panose="02020603050405020304" pitchFamily="18" charset="0"/>
                <a:cs typeface="Times New Roman" panose="02020603050405020304" pitchFamily="18" charset="0"/>
              </a:rPr>
              <a:t>of</a:t>
            </a:r>
            <a:r>
              <a:rPr lang="en-US" spc="-11">
                <a:latin typeface="Times New Roman" panose="02020603050405020304" pitchFamily="18" charset="0"/>
                <a:cs typeface="Times New Roman" panose="02020603050405020304" pitchFamily="18" charset="0"/>
              </a:rPr>
              <a:t> </a:t>
            </a:r>
            <a:r>
              <a:rPr lang="en-US">
                <a:latin typeface="Times New Roman" panose="02020603050405020304" pitchFamily="18" charset="0"/>
                <a:cs typeface="Times New Roman" panose="02020603050405020304" pitchFamily="18" charset="0"/>
              </a:rPr>
              <a:t>Industry</a:t>
            </a:r>
            <a:r>
              <a:rPr lang="en-US" spc="-14">
                <a:latin typeface="Times New Roman" panose="02020603050405020304" pitchFamily="18" charset="0"/>
                <a:cs typeface="Times New Roman" panose="02020603050405020304" pitchFamily="18" charset="0"/>
              </a:rPr>
              <a:t> </a:t>
            </a:r>
            <a:r>
              <a:rPr lang="en-US" b="0">
                <a:latin typeface="Times New Roman" panose="02020603050405020304" pitchFamily="18" charset="0"/>
                <a:cs typeface="Times New Roman" panose="02020603050405020304" pitchFamily="18" charset="0"/>
              </a:rPr>
              <a:t>All</a:t>
            </a:r>
            <a:r>
              <a:rPr lang="en-US" b="0" spc="-6">
                <a:latin typeface="Times New Roman" panose="02020603050405020304" pitchFamily="18" charset="0"/>
                <a:cs typeface="Times New Roman" panose="02020603050405020304" pitchFamily="18" charset="0"/>
              </a:rPr>
              <a:t> </a:t>
            </a:r>
            <a:r>
              <a:rPr lang="en-US" b="0">
                <a:latin typeface="Times New Roman" panose="02020603050405020304" pitchFamily="18" charset="0"/>
                <a:cs typeface="Times New Roman" panose="02020603050405020304" pitchFamily="18" charset="0"/>
              </a:rPr>
              <a:t>rights</a:t>
            </a:r>
            <a:r>
              <a:rPr lang="en-US" b="0" spc="-17">
                <a:latin typeface="Times New Roman" panose="02020603050405020304" pitchFamily="18" charset="0"/>
                <a:cs typeface="Times New Roman" panose="02020603050405020304" pitchFamily="18" charset="0"/>
              </a:rPr>
              <a:t> </a:t>
            </a:r>
            <a:r>
              <a:rPr lang="en-US" b="0" spc="-6">
                <a:latin typeface="Times New Roman" panose="02020603050405020304" pitchFamily="18" charset="0"/>
                <a:cs typeface="Times New Roman" panose="02020603050405020304" pitchFamily="18" charset="0"/>
              </a:rPr>
              <a:t>reserved</a:t>
            </a:r>
            <a:endParaRPr spc="-8" dirty="0">
              <a:latin typeface="Times New Roman" panose="02020603050405020304" pitchFamily="18" charset="0"/>
              <a:cs typeface="Times New Roman" panose="02020603050405020304" pitchFamily="18" charset="0"/>
            </a:endParaRPr>
          </a:p>
        </p:txBody>
      </p:sp>
      <p:sp>
        <p:nvSpPr>
          <p:cNvPr id="16" name="object 16"/>
          <p:cNvSpPr txBox="1">
            <a:spLocks noGrp="1"/>
          </p:cNvSpPr>
          <p:nvPr>
            <p:ph type="dt" sz="half" idx="6"/>
          </p:nvPr>
        </p:nvSpPr>
        <p:spPr>
          <a:xfrm>
            <a:off x="1524000" y="857250"/>
            <a:ext cx="0" cy="2338910"/>
          </a:xfrm>
          <a:prstGeom prst="rect">
            <a:avLst/>
          </a:prstGeom>
        </p:spPr>
        <p:txBody>
          <a:bodyPr vert="horz" wrap="square" lIns="0" tIns="0"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63"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9525"/>
            <a:r>
              <a:rPr lang="en-US">
                <a:latin typeface="Times New Roman" panose="02020603050405020304" pitchFamily="18" charset="0"/>
                <a:cs typeface="Times New Roman" panose="02020603050405020304" pitchFamily="18" charset="0"/>
              </a:rPr>
              <a:t>Webiste:</a:t>
            </a:r>
            <a:r>
              <a:rPr lang="en-US" spc="-34">
                <a:latin typeface="Times New Roman" panose="02020603050405020304" pitchFamily="18" charset="0"/>
                <a:cs typeface="Times New Roman" panose="02020603050405020304" pitchFamily="18" charset="0"/>
              </a:rPr>
              <a:t> </a:t>
            </a:r>
            <a:r>
              <a:rPr lang="en-US" spc="-6">
                <a:latin typeface="Times New Roman" panose="02020603050405020304" pitchFamily="18" charset="0"/>
                <a:cs typeface="Times New Roman" panose="02020603050405020304" pitchFamily="18" charset="0"/>
              </a:rPr>
              <a:t>https://haui.edu.vn</a:t>
            </a:r>
            <a:endParaRPr spc="-8" dirty="0">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6901B234-49B7-48EF-B1D6-5C9B8324C7B2}"/>
              </a:ext>
            </a:extLst>
          </p:cNvPr>
          <p:cNvSpPr/>
          <p:nvPr/>
        </p:nvSpPr>
        <p:spPr>
          <a:xfrm rot="21384182">
            <a:off x="4068241" y="3599723"/>
            <a:ext cx="4295822" cy="861642"/>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ln w="0"/>
                <a:solidFill>
                  <a:schemeClr val="tx1"/>
                </a:solidFill>
                <a:latin typeface="Times New Roman" panose="02020603050405020304" pitchFamily="18" charset="0"/>
              </a:rPr>
              <a:t>THANK YOU</a:t>
            </a:r>
            <a:endParaRPr lang="en-US" sz="4800" b="1" dirty="0">
              <a:ln w="0"/>
              <a:solidFill>
                <a:schemeClr val="tx1"/>
              </a:solidFill>
              <a:latin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withEffect">
                                  <p:stCondLst>
                                    <p:cond delay="0"/>
                                  </p:stCondLst>
                                  <p:childTnLst>
                                    <p:animScale>
                                      <p:cBhvr>
                                        <p:cTn id="6" dur="200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16C7AEE-84C6-17F6-92A0-DA2767BD582B}"/>
              </a:ext>
            </a:extLst>
          </p:cNvPr>
          <p:cNvSpPr>
            <a:spLocks noGrp="1"/>
          </p:cNvSpPr>
          <p:nvPr>
            <p:ph type="title"/>
          </p:nvPr>
        </p:nvSpPr>
        <p:spPr>
          <a:xfrm>
            <a:off x="838200" y="222685"/>
            <a:ext cx="10515600" cy="1325563"/>
          </a:xfrm>
        </p:spPr>
        <p:txBody>
          <a:bodyPr>
            <a:normAutofit fontScale="90000"/>
          </a:bodyPr>
          <a:lstStyle/>
          <a:p>
            <a:pPr algn="ctr"/>
            <a:br>
              <a:rPr lang="vi-VN" sz="5600" b="1">
                <a:solidFill>
                  <a:srgbClr val="FF0000"/>
                </a:solidFill>
                <a:latin typeface="American Typewriter" panose="02090604020004020304" pitchFamily="18" charset="0"/>
                <a:ea typeface="STZhongsong" panose="020B0400000000000000" pitchFamily="34" charset="-122"/>
              </a:rPr>
            </a:br>
            <a:r>
              <a:rPr lang="vi-VN" sz="5600" b="1">
                <a:solidFill>
                  <a:srgbClr val="FF0000"/>
                </a:solidFill>
                <a:latin typeface="American Typewriter" panose="02090604020004020304" pitchFamily="18" charset="0"/>
                <a:ea typeface="STZhongsong" panose="020B0400000000000000" pitchFamily="34" charset="-122"/>
              </a:rPr>
              <a:t>                            </a:t>
            </a:r>
            <a:r>
              <a:rPr lang="vi-VN" sz="6000" b="1">
                <a:solidFill>
                  <a:schemeClr val="tx1">
                    <a:lumMod val="95000"/>
                    <a:lumOff val="5000"/>
                  </a:schemeClr>
                </a:solidFill>
                <a:latin typeface="#9Slide06 DeathRattle BB" panose="02000506000000020004" pitchFamily="2" charset="0"/>
                <a:ea typeface="STZhongsong" panose="020B0400000000000000" pitchFamily="34" charset="-122"/>
                <a:cs typeface="+mn-cs"/>
              </a:rPr>
              <a:t>Nguyễn Tuân</a:t>
            </a:r>
            <a:endParaRPr lang="vi-VN" sz="8000" b="1" dirty="0">
              <a:solidFill>
                <a:schemeClr val="tx1">
                  <a:lumMod val="95000"/>
                  <a:lumOff val="5000"/>
                </a:schemeClr>
              </a:solidFill>
              <a:latin typeface="#9Slide06 DeathRattle BB" panose="02000506000000020004" pitchFamily="2" charset="0"/>
              <a:ea typeface="STZhongsong" panose="020B0400000000000000" pitchFamily="34" charset="-122"/>
              <a:cs typeface="+mn-cs"/>
            </a:endParaRPr>
          </a:p>
        </p:txBody>
      </p:sp>
      <p:pic>
        <p:nvPicPr>
          <p:cNvPr id="4" name="Hình ảnh 4">
            <a:extLst>
              <a:ext uri="{FF2B5EF4-FFF2-40B4-BE49-F238E27FC236}">
                <a16:creationId xmlns:a16="http://schemas.microsoft.com/office/drawing/2014/main" id="{8F637BAB-D7DB-8571-0806-7C853DC7ED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38598" y="2124346"/>
            <a:ext cx="5275766" cy="2445997"/>
          </a:xfrm>
        </p:spPr>
      </p:pic>
      <p:pic>
        <p:nvPicPr>
          <p:cNvPr id="11" name="Hình ảnh 10">
            <a:extLst>
              <a:ext uri="{FF2B5EF4-FFF2-40B4-BE49-F238E27FC236}">
                <a16:creationId xmlns:a16="http://schemas.microsoft.com/office/drawing/2014/main" id="{7E7927F2-08D3-1600-9102-229B500A9774}"/>
              </a:ext>
            </a:extLst>
          </p:cNvPr>
          <p:cNvPicPr>
            <a:picLocks noChangeAspect="1"/>
          </p:cNvPicPr>
          <p:nvPr/>
        </p:nvPicPr>
        <p:blipFill>
          <a:blip r:embed="rId3"/>
          <a:stretch>
            <a:fillRect/>
          </a:stretch>
        </p:blipFill>
        <p:spPr>
          <a:xfrm>
            <a:off x="6438598" y="4570344"/>
            <a:ext cx="5275766" cy="2064971"/>
          </a:xfrm>
          <a:prstGeom prst="rect">
            <a:avLst/>
          </a:prstGeom>
        </p:spPr>
      </p:pic>
      <p:sp>
        <p:nvSpPr>
          <p:cNvPr id="12" name="Hình chữ nhật 11">
            <a:extLst>
              <a:ext uri="{FF2B5EF4-FFF2-40B4-BE49-F238E27FC236}">
                <a16:creationId xmlns:a16="http://schemas.microsoft.com/office/drawing/2014/main" id="{12659A0E-F61A-A836-FABF-24A23D9578E6}"/>
              </a:ext>
            </a:extLst>
          </p:cNvPr>
          <p:cNvSpPr/>
          <p:nvPr/>
        </p:nvSpPr>
        <p:spPr>
          <a:xfrm>
            <a:off x="414445" y="2124347"/>
            <a:ext cx="5600398" cy="451096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5" name="Hình ảnh 14">
            <a:extLst>
              <a:ext uri="{FF2B5EF4-FFF2-40B4-BE49-F238E27FC236}">
                <a16:creationId xmlns:a16="http://schemas.microsoft.com/office/drawing/2014/main" id="{CF166D35-C610-BC7B-A5A2-B2052F04059A}"/>
              </a:ext>
            </a:extLst>
          </p:cNvPr>
          <p:cNvPicPr>
            <a:picLocks noChangeAspect="1"/>
          </p:cNvPicPr>
          <p:nvPr/>
        </p:nvPicPr>
        <p:blipFill>
          <a:blip r:embed="rId4"/>
          <a:stretch>
            <a:fillRect/>
          </a:stretch>
        </p:blipFill>
        <p:spPr>
          <a:xfrm>
            <a:off x="576761" y="2330407"/>
            <a:ext cx="5275766" cy="4098848"/>
          </a:xfrm>
          <a:prstGeom prst="rect">
            <a:avLst/>
          </a:prstGeom>
        </p:spPr>
      </p:pic>
      <p:sp>
        <p:nvSpPr>
          <p:cNvPr id="7" name="TextBox 6">
            <a:extLst>
              <a:ext uri="{FF2B5EF4-FFF2-40B4-BE49-F238E27FC236}">
                <a16:creationId xmlns:a16="http://schemas.microsoft.com/office/drawing/2014/main" id="{4FE157D9-C341-BB0C-8917-1480EE748FC1}"/>
              </a:ext>
            </a:extLst>
          </p:cNvPr>
          <p:cNvSpPr txBox="1"/>
          <p:nvPr/>
        </p:nvSpPr>
        <p:spPr>
          <a:xfrm>
            <a:off x="3611482" y="-132868"/>
            <a:ext cx="6094070" cy="1200329"/>
          </a:xfrm>
          <a:prstGeom prst="rect">
            <a:avLst/>
          </a:prstGeom>
          <a:noFill/>
        </p:spPr>
        <p:txBody>
          <a:bodyPr wrap="square">
            <a:spAutoFit/>
          </a:bodyPr>
          <a:lstStyle/>
          <a:p>
            <a:r>
              <a:rPr lang="vi-VN" sz="7200" b="1">
                <a:solidFill>
                  <a:schemeClr val="tx1">
                    <a:lumMod val="95000"/>
                    <a:lumOff val="5000"/>
                  </a:schemeClr>
                </a:solidFill>
                <a:latin typeface="#9Slide06 DeathRattle BB" panose="02000506000000020004" pitchFamily="2" charset="0"/>
                <a:ea typeface="STZhongsong" panose="020B0400000000000000" pitchFamily="34" charset="-122"/>
              </a:rPr>
              <a:t>Chữ người tử tù</a:t>
            </a:r>
            <a:endParaRPr lang="en-US" sz="7200">
              <a:solidFill>
                <a:schemeClr val="tx1">
                  <a:lumMod val="95000"/>
                  <a:lumOff val="5000"/>
                </a:schemeClr>
              </a:solidFill>
              <a:latin typeface="#9Slide06 DeathRattle BB" panose="02000506000000020004" pitchFamily="2" charset="0"/>
            </a:endParaRPr>
          </a:p>
        </p:txBody>
      </p:sp>
      <p:sp>
        <p:nvSpPr>
          <p:cNvPr id="8" name="Hộp Văn bản 4">
            <a:extLst>
              <a:ext uri="{FF2B5EF4-FFF2-40B4-BE49-F238E27FC236}">
                <a16:creationId xmlns:a16="http://schemas.microsoft.com/office/drawing/2014/main" id="{22097348-8E5E-95DB-74FE-77970AC1FA7E}"/>
              </a:ext>
            </a:extLst>
          </p:cNvPr>
          <p:cNvSpPr txBox="1"/>
          <p:nvPr/>
        </p:nvSpPr>
        <p:spPr>
          <a:xfrm>
            <a:off x="-7613585" y="252422"/>
            <a:ext cx="4584390" cy="707886"/>
          </a:xfrm>
          <a:prstGeom prst="rect">
            <a:avLst/>
          </a:prstGeom>
          <a:noFill/>
        </p:spPr>
        <p:txBody>
          <a:bodyPr wrap="square" rtlCol="0">
            <a:spAutoFit/>
          </a:bodyPr>
          <a:lstStyle/>
          <a:p>
            <a:pPr algn="r"/>
            <a:r>
              <a:rPr lang="vi-VN" sz="4000" b="1">
                <a:latin typeface="+mj-lt"/>
              </a:rPr>
              <a:t>I. Tìm hiểu chung</a:t>
            </a:r>
          </a:p>
        </p:txBody>
      </p:sp>
      <p:sp>
        <p:nvSpPr>
          <p:cNvPr id="9" name="Hộp Văn bản 5">
            <a:extLst>
              <a:ext uri="{FF2B5EF4-FFF2-40B4-BE49-F238E27FC236}">
                <a16:creationId xmlns:a16="http://schemas.microsoft.com/office/drawing/2014/main" id="{7B8341C8-3383-0CE7-DC86-B227F2B7B365}"/>
              </a:ext>
            </a:extLst>
          </p:cNvPr>
          <p:cNvSpPr txBox="1"/>
          <p:nvPr/>
        </p:nvSpPr>
        <p:spPr>
          <a:xfrm>
            <a:off x="-7195414" y="1191941"/>
            <a:ext cx="3888059" cy="615553"/>
          </a:xfrm>
          <a:prstGeom prst="rect">
            <a:avLst/>
          </a:prstGeom>
          <a:noFill/>
        </p:spPr>
        <p:txBody>
          <a:bodyPr wrap="square" rtlCol="0">
            <a:spAutoFit/>
          </a:bodyPr>
          <a:lstStyle/>
          <a:p>
            <a:pPr algn="l"/>
            <a:r>
              <a:rPr lang="vi-VN" sz="3400" b="1" i="1">
                <a:latin typeface="+mj-lt"/>
              </a:rPr>
              <a:t>1. Tác giả</a:t>
            </a:r>
          </a:p>
        </p:txBody>
      </p:sp>
      <p:pic>
        <p:nvPicPr>
          <p:cNvPr id="13" name="Picture 12">
            <a:extLst>
              <a:ext uri="{FF2B5EF4-FFF2-40B4-BE49-F238E27FC236}">
                <a16:creationId xmlns:a16="http://schemas.microsoft.com/office/drawing/2014/main" id="{06FA24C1-7847-7E29-7C7C-314A6B7B26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0299" y="2992896"/>
            <a:ext cx="4339308" cy="4339308"/>
          </a:xfrm>
          <a:prstGeom prst="rect">
            <a:avLst/>
          </a:prstGeom>
        </p:spPr>
      </p:pic>
      <p:sp>
        <p:nvSpPr>
          <p:cNvPr id="14" name="Cloud 13">
            <a:extLst>
              <a:ext uri="{FF2B5EF4-FFF2-40B4-BE49-F238E27FC236}">
                <a16:creationId xmlns:a16="http://schemas.microsoft.com/office/drawing/2014/main" id="{9F6CC541-2923-DFCB-A52A-5D6771F15731}"/>
              </a:ext>
            </a:extLst>
          </p:cNvPr>
          <p:cNvSpPr/>
          <p:nvPr/>
        </p:nvSpPr>
        <p:spPr>
          <a:xfrm>
            <a:off x="-7478849" y="1807494"/>
            <a:ext cx="7234118" cy="2000577"/>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n-US" sz="2800" b="1">
                <a:solidFill>
                  <a:schemeClr val="accent6">
                    <a:lumMod val="50000"/>
                  </a:schemeClr>
                </a:solidFill>
                <a:latin typeface="+mj-lt"/>
              </a:rPr>
              <a:t>Nêu những nét chính về cuộc đời và con người của nhà văn Nguyễn Tuân</a:t>
            </a:r>
          </a:p>
        </p:txBody>
      </p:sp>
      <p:sp>
        <p:nvSpPr>
          <p:cNvPr id="10" name="Freeform: Shape 9">
            <a:extLst>
              <a:ext uri="{FF2B5EF4-FFF2-40B4-BE49-F238E27FC236}">
                <a16:creationId xmlns:a16="http://schemas.microsoft.com/office/drawing/2014/main" id="{6C4E5325-9EF6-0D33-6D22-EA0DB74F7E57}"/>
              </a:ext>
            </a:extLst>
          </p:cNvPr>
          <p:cNvSpPr/>
          <p:nvPr/>
        </p:nvSpPr>
        <p:spPr>
          <a:xfrm flipV="1">
            <a:off x="10135774" y="-8158258"/>
            <a:ext cx="5650523" cy="6896100"/>
          </a:xfrm>
          <a:custGeom>
            <a:avLst/>
            <a:gdLst>
              <a:gd name="connsiteX0" fmla="*/ 1486486 w 5650523"/>
              <a:gd name="connsiteY0" fmla="*/ 6896100 h 6896100"/>
              <a:gd name="connsiteX1" fmla="*/ 5650523 w 5650523"/>
              <a:gd name="connsiteY1" fmla="*/ 6896100 h 6896100"/>
              <a:gd name="connsiteX2" fmla="*/ 5650523 w 5650523"/>
              <a:gd name="connsiteY2" fmla="*/ 0 h 6896100"/>
              <a:gd name="connsiteX3" fmla="*/ 0 w 5650523"/>
              <a:gd name="connsiteY3" fmla="*/ 0 h 6896100"/>
            </a:gdLst>
            <a:ahLst/>
            <a:cxnLst>
              <a:cxn ang="0">
                <a:pos x="connsiteX0" y="connsiteY0"/>
              </a:cxn>
              <a:cxn ang="0">
                <a:pos x="connsiteX1" y="connsiteY1"/>
              </a:cxn>
              <a:cxn ang="0">
                <a:pos x="connsiteX2" y="connsiteY2"/>
              </a:cxn>
              <a:cxn ang="0">
                <a:pos x="connsiteX3" y="connsiteY3"/>
              </a:cxn>
            </a:cxnLst>
            <a:rect l="l" t="t" r="r" b="b"/>
            <a:pathLst>
              <a:path w="5650523" h="6896100">
                <a:moveTo>
                  <a:pt x="1486486" y="6896100"/>
                </a:moveTo>
                <a:lnTo>
                  <a:pt x="5650523" y="6896100"/>
                </a:lnTo>
                <a:lnTo>
                  <a:pt x="5650523" y="0"/>
                </a:lnTo>
                <a:lnTo>
                  <a:pt x="0" y="0"/>
                </a:lnTo>
                <a:close/>
              </a:path>
            </a:pathLst>
          </a:custGeom>
          <a:blipFill dpi="0" rotWithShape="0">
            <a:blip r:embed="rId6"/>
            <a:srcRect/>
            <a:stretch>
              <a:fillRect r="-5614" b="-18298"/>
            </a:stretch>
          </a:blip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3898514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H" val="20170704213547"/>
  <p:tag name="MH_LIBRARY" val="GRAPHIC"/>
  <p:tag name="MH_TYPE" val="Other"/>
  <p:tag name="MH_ORDER" val="2"/>
</p:tagLst>
</file>

<file path=ppt/tags/tag10.xml><?xml version="1.0" encoding="utf-8"?>
<p:tagLst xmlns:a="http://schemas.openxmlformats.org/drawingml/2006/main" xmlns:r="http://schemas.openxmlformats.org/officeDocument/2006/relationships" xmlns:p="http://schemas.openxmlformats.org/presentationml/2006/main">
  <p:tag name="MH" val="20170704213547"/>
  <p:tag name="MH_LIBRARY" val="GRAPHIC"/>
  <p:tag name="MH_TYPE" val="Other"/>
  <p:tag name="MH_ORDER" val="2"/>
</p:tagLst>
</file>

<file path=ppt/tags/tag11.xml><?xml version="1.0" encoding="utf-8"?>
<p:tagLst xmlns:a="http://schemas.openxmlformats.org/drawingml/2006/main" xmlns:r="http://schemas.openxmlformats.org/officeDocument/2006/relationships" xmlns:p="http://schemas.openxmlformats.org/presentationml/2006/main">
  <p:tag name="MH" val="20170704213547"/>
  <p:tag name="MH_LIBRARY" val="GRAPHIC"/>
  <p:tag name="MH_TYPE" val="Other"/>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70704213547"/>
  <p:tag name="MH_LIBRARY" val="GRAPHIC"/>
  <p:tag name="MH_TYPE" val="SubTitle"/>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70704213547"/>
  <p:tag name="MH_LIBRARY" val="GRAPHIC"/>
  <p:tag name="MH_TYPE" val="Other"/>
  <p:tag name="MH_ORDER" val="2"/>
</p:tagLst>
</file>

<file path=ppt/tags/tag14.xml><?xml version="1.0" encoding="utf-8"?>
<p:tagLst xmlns:a="http://schemas.openxmlformats.org/drawingml/2006/main" xmlns:r="http://schemas.openxmlformats.org/officeDocument/2006/relationships" xmlns:p="http://schemas.openxmlformats.org/presentationml/2006/main">
  <p:tag name="MH" val="20170704213547"/>
  <p:tag name="MH_LIBRARY" val="GRAPHIC"/>
  <p:tag name="MH_TYPE" val="Other"/>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70704213547"/>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704213547"/>
  <p:tag name="MH_LIBRARY" val="GRAPHIC"/>
  <p:tag name="MH_TYPE" val="Other"/>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704213547"/>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704213547"/>
  <p:tag name="MH_LIBRARY" val="GRAPHIC"/>
  <p:tag name="MH_TYPE" val="Other"/>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70704213547"/>
  <p:tag name="MH_LIBRARY" val="GRAPHIC"/>
  <p:tag name="MH_TYPE" val="Other"/>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70704213547"/>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0704213547"/>
  <p:tag name="MH_LIBRARY" val="GRAPHIC"/>
  <p:tag name="MH_TYPE" val="Other"/>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70704213547"/>
  <p:tag name="MH_LIBRARY" val="GRAPHIC"/>
  <p:tag name="MH_TYPE" val="Other"/>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70704213547"/>
  <p:tag name="MH_LIBRARY" val="GRAPHIC"/>
  <p:tag name="MH_TYPE" val="SubTitle"/>
  <p:tag name="MH_ORD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9Slide03 Montserrat Light">
      <a:majorFont>
        <a:latin typeface="#9Slide03 Montserrat Light"/>
        <a:ea typeface="#9Slide03 Montserrat Light"/>
        <a:cs typeface=""/>
      </a:majorFont>
      <a:minorFont>
        <a:latin typeface="#9Slide03 Montserrat Light"/>
        <a:ea typeface="#9Slide03 Montserrat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1560</TotalTime>
  <Words>6775</Words>
  <Application>Microsoft Office PowerPoint</Application>
  <PresentationFormat>Widescreen</PresentationFormat>
  <Paragraphs>720</Paragraphs>
  <Slides>84</Slides>
  <Notes>3</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84</vt:i4>
      </vt:variant>
    </vt:vector>
  </HeadingPairs>
  <TitlesOfParts>
    <vt:vector size="102" baseType="lpstr">
      <vt:lpstr>#9Slide07 Staccato</vt:lpstr>
      <vt:lpstr>American Typewriter</vt:lpstr>
      <vt:lpstr>汉仪喵魂体W</vt:lpstr>
      <vt:lpstr>#9Slide03 AmpleSoft</vt:lpstr>
      <vt:lpstr>#9Slide03 AmpleSoft Bold</vt:lpstr>
      <vt:lpstr>#9Slide03 Bebas Neue Bold</vt:lpstr>
      <vt:lpstr>#9Slide03 Montserrat Light</vt:lpstr>
      <vt:lpstr>#9Slide03 Oswald</vt:lpstr>
      <vt:lpstr>#9Slide03 SFU DIN EngAlt</vt:lpstr>
      <vt:lpstr>#9Slide06 DeathRattle BB</vt:lpstr>
      <vt:lpstr>#9Slide07 Staccato </vt:lpstr>
      <vt:lpstr>Agency FB</vt:lpstr>
      <vt:lpstr>Arial</vt:lpstr>
      <vt:lpstr>Calibri</vt:lpstr>
      <vt:lpstr>Roboto</vt:lpstr>
      <vt:lpstr>Times New Roman</vt:lpstr>
      <vt:lpstr>Tw Cen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Nguyễn Tuân</vt:lpstr>
      <vt:lpstr>                             Nguyễn Tuân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LUAN</dc:creator>
  <cp:lastModifiedBy>LUAN</cp:lastModifiedBy>
  <cp:revision>40</cp:revision>
  <dcterms:created xsi:type="dcterms:W3CDTF">2022-11-17T09:43:09Z</dcterms:created>
  <dcterms:modified xsi:type="dcterms:W3CDTF">2022-11-21T09:11:27Z</dcterms:modified>
</cp:coreProperties>
</file>